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theme/theme2.xml" ContentType="application/vnd.openxmlformats-officedocument.theme+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theme/theme3.xml" ContentType="application/vnd.openxmlformats-officedocument.theme+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theme/themeOverride1.xml" ContentType="application/vnd.openxmlformats-officedocument.themeOverride+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92" r:id="rId1"/>
    <p:sldMasterId id="2147483808" r:id="rId2"/>
    <p:sldMasterId id="2147483820" r:id="rId3"/>
    <p:sldMasterId id="2147483906" r:id="rId4"/>
  </p:sldMasterIdLst>
  <p:notesMasterIdLst>
    <p:notesMasterId r:id="rId63"/>
  </p:notesMasterIdLst>
  <p:handoutMasterIdLst>
    <p:handoutMasterId r:id="rId64"/>
  </p:handoutMasterIdLst>
  <p:sldIdLst>
    <p:sldId id="276" r:id="rId5"/>
    <p:sldId id="277" r:id="rId6"/>
    <p:sldId id="575" r:id="rId7"/>
    <p:sldId id="612" r:id="rId8"/>
    <p:sldId id="834" r:id="rId9"/>
    <p:sldId id="915" r:id="rId10"/>
    <p:sldId id="917" r:id="rId11"/>
    <p:sldId id="916" r:id="rId12"/>
    <p:sldId id="875" r:id="rId13"/>
    <p:sldId id="839" r:id="rId14"/>
    <p:sldId id="842" r:id="rId15"/>
    <p:sldId id="846" r:id="rId16"/>
    <p:sldId id="847" r:id="rId17"/>
    <p:sldId id="761" r:id="rId18"/>
    <p:sldId id="850" r:id="rId19"/>
    <p:sldId id="851" r:id="rId20"/>
    <p:sldId id="853" r:id="rId21"/>
    <p:sldId id="854" r:id="rId22"/>
    <p:sldId id="856" r:id="rId23"/>
    <p:sldId id="857" r:id="rId24"/>
    <p:sldId id="823" r:id="rId25"/>
    <p:sldId id="859" r:id="rId26"/>
    <p:sldId id="863" r:id="rId27"/>
    <p:sldId id="868" r:id="rId28"/>
    <p:sldId id="831" r:id="rId29"/>
    <p:sldId id="882" r:id="rId30"/>
    <p:sldId id="884" r:id="rId31"/>
    <p:sldId id="877" r:id="rId32"/>
    <p:sldId id="876" r:id="rId33"/>
    <p:sldId id="909" r:id="rId34"/>
    <p:sldId id="885" r:id="rId35"/>
    <p:sldId id="887" r:id="rId36"/>
    <p:sldId id="886" r:id="rId37"/>
    <p:sldId id="870" r:id="rId38"/>
    <p:sldId id="879" r:id="rId39"/>
    <p:sldId id="858" r:id="rId40"/>
    <p:sldId id="888" r:id="rId41"/>
    <p:sldId id="912" r:id="rId42"/>
    <p:sldId id="892" r:id="rId43"/>
    <p:sldId id="910" r:id="rId44"/>
    <p:sldId id="890" r:id="rId45"/>
    <p:sldId id="891" r:id="rId46"/>
    <p:sldId id="893" r:id="rId47"/>
    <p:sldId id="894" r:id="rId48"/>
    <p:sldId id="872" r:id="rId49"/>
    <p:sldId id="895" r:id="rId50"/>
    <p:sldId id="874" r:id="rId51"/>
    <p:sldId id="913" r:id="rId52"/>
    <p:sldId id="905" r:id="rId53"/>
    <p:sldId id="906" r:id="rId54"/>
    <p:sldId id="907" r:id="rId55"/>
    <p:sldId id="900" r:id="rId56"/>
    <p:sldId id="911" r:id="rId57"/>
    <p:sldId id="904" r:id="rId58"/>
    <p:sldId id="914" r:id="rId59"/>
    <p:sldId id="918" r:id="rId60"/>
    <p:sldId id="881" r:id="rId61"/>
    <p:sldId id="471" r:id="rId62"/>
  </p:sldIdLst>
  <p:sldSz cx="9144000" cy="6858000" type="screen4x3"/>
  <p:notesSz cx="6858000" cy="9144000"/>
  <p:defaultTextStyle>
    <a:defPPr>
      <a:defRPr lang="en-US"/>
    </a:defPPr>
    <a:lvl1pPr algn="l" rtl="0" fontAlgn="base">
      <a:spcBef>
        <a:spcPct val="0"/>
      </a:spcBef>
      <a:spcAft>
        <a:spcPct val="0"/>
      </a:spcAft>
      <a:defRPr sz="1600" kern="1200">
        <a:solidFill>
          <a:schemeClr val="tx1"/>
        </a:solidFill>
        <a:latin typeface="Tahoma" charset="0"/>
        <a:ea typeface="+mn-ea"/>
        <a:cs typeface="+mn-cs"/>
      </a:defRPr>
    </a:lvl1pPr>
    <a:lvl2pPr marL="457200" algn="l" rtl="0" fontAlgn="base">
      <a:spcBef>
        <a:spcPct val="0"/>
      </a:spcBef>
      <a:spcAft>
        <a:spcPct val="0"/>
      </a:spcAft>
      <a:defRPr sz="1600" kern="1200">
        <a:solidFill>
          <a:schemeClr val="tx1"/>
        </a:solidFill>
        <a:latin typeface="Tahoma" charset="0"/>
        <a:ea typeface="+mn-ea"/>
        <a:cs typeface="+mn-cs"/>
      </a:defRPr>
    </a:lvl2pPr>
    <a:lvl3pPr marL="914400" algn="l" rtl="0" fontAlgn="base">
      <a:spcBef>
        <a:spcPct val="0"/>
      </a:spcBef>
      <a:spcAft>
        <a:spcPct val="0"/>
      </a:spcAft>
      <a:defRPr sz="1600" kern="1200">
        <a:solidFill>
          <a:schemeClr val="tx1"/>
        </a:solidFill>
        <a:latin typeface="Tahoma" charset="0"/>
        <a:ea typeface="+mn-ea"/>
        <a:cs typeface="+mn-cs"/>
      </a:defRPr>
    </a:lvl3pPr>
    <a:lvl4pPr marL="1371600" algn="l" rtl="0" fontAlgn="base">
      <a:spcBef>
        <a:spcPct val="0"/>
      </a:spcBef>
      <a:spcAft>
        <a:spcPct val="0"/>
      </a:spcAft>
      <a:defRPr sz="1600" kern="1200">
        <a:solidFill>
          <a:schemeClr val="tx1"/>
        </a:solidFill>
        <a:latin typeface="Tahoma" charset="0"/>
        <a:ea typeface="+mn-ea"/>
        <a:cs typeface="+mn-cs"/>
      </a:defRPr>
    </a:lvl4pPr>
    <a:lvl5pPr marL="1828800" algn="l" rtl="0" fontAlgn="base">
      <a:spcBef>
        <a:spcPct val="0"/>
      </a:spcBef>
      <a:spcAft>
        <a:spcPct val="0"/>
      </a:spcAft>
      <a:defRPr sz="1600" kern="1200">
        <a:solidFill>
          <a:schemeClr val="tx1"/>
        </a:solidFill>
        <a:latin typeface="Tahoma" charset="0"/>
        <a:ea typeface="+mn-ea"/>
        <a:cs typeface="+mn-cs"/>
      </a:defRPr>
    </a:lvl5pPr>
    <a:lvl6pPr marL="2286000" algn="l" defTabSz="914400" rtl="0" eaLnBrk="1" latinLnBrk="0" hangingPunct="1">
      <a:defRPr sz="1600" kern="1200">
        <a:solidFill>
          <a:schemeClr val="tx1"/>
        </a:solidFill>
        <a:latin typeface="Tahoma" charset="0"/>
        <a:ea typeface="+mn-ea"/>
        <a:cs typeface="+mn-cs"/>
      </a:defRPr>
    </a:lvl6pPr>
    <a:lvl7pPr marL="2743200" algn="l" defTabSz="914400" rtl="0" eaLnBrk="1" latinLnBrk="0" hangingPunct="1">
      <a:defRPr sz="1600" kern="1200">
        <a:solidFill>
          <a:schemeClr val="tx1"/>
        </a:solidFill>
        <a:latin typeface="Tahoma" charset="0"/>
        <a:ea typeface="+mn-ea"/>
        <a:cs typeface="+mn-cs"/>
      </a:defRPr>
    </a:lvl7pPr>
    <a:lvl8pPr marL="3200400" algn="l" defTabSz="914400" rtl="0" eaLnBrk="1" latinLnBrk="0" hangingPunct="1">
      <a:defRPr sz="1600" kern="1200">
        <a:solidFill>
          <a:schemeClr val="tx1"/>
        </a:solidFill>
        <a:latin typeface="Tahoma" charset="0"/>
        <a:ea typeface="+mn-ea"/>
        <a:cs typeface="+mn-cs"/>
      </a:defRPr>
    </a:lvl8pPr>
    <a:lvl9pPr marL="3657600" algn="l" defTabSz="914400" rtl="0" eaLnBrk="1" latinLnBrk="0" hangingPunct="1">
      <a:defRPr sz="1600" kern="1200">
        <a:solidFill>
          <a:schemeClr val="tx1"/>
        </a:solidFill>
        <a:latin typeface="Tahoma"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33CC"/>
    <a:srgbClr val="FFFF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31250" autoAdjust="0"/>
    <p:restoredTop sz="90929"/>
  </p:normalViewPr>
  <p:slideViewPr>
    <p:cSldViewPr>
      <p:cViewPr varScale="1">
        <p:scale>
          <a:sx n="71" d="100"/>
          <a:sy n="71" d="100"/>
        </p:scale>
        <p:origin x="636" y="5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notesMaster" Target="notesMasters/notesMaster1.xml"/><Relationship Id="rId68"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61" Type="http://schemas.openxmlformats.org/officeDocument/2006/relationships/slide" Target="slides/slide57.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handoutMaster" Target="handoutMasters/handoutMaster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84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0" hangingPunct="0">
              <a:defRPr sz="1200"/>
            </a:lvl1pPr>
          </a:lstStyle>
          <a:p>
            <a:pPr>
              <a:defRPr/>
            </a:pPr>
            <a:r>
              <a:rPr lang="en-US"/>
              <a:t>Lecture-1</a:t>
            </a:r>
          </a:p>
        </p:txBody>
      </p:sp>
      <p:sp>
        <p:nvSpPr>
          <p:cNvPr id="35843" name="Rectangle 3"/>
          <p:cNvSpPr>
            <a:spLocks noGrp="1" noChangeArrowheads="1"/>
          </p:cNvSpPr>
          <p:nvPr>
            <p:ph type="dt" sz="quarter"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200"/>
            </a:lvl1pPr>
          </a:lstStyle>
          <a:p>
            <a:pPr>
              <a:defRPr/>
            </a:pPr>
            <a:fld id="{023B7232-710D-494E-88C7-F703C04F40C2}" type="datetimeFigureOut">
              <a:rPr lang="en-US" smtClean="0"/>
              <a:pPr>
                <a:defRPr/>
              </a:pPr>
              <a:t>4/23/2020</a:t>
            </a:fld>
            <a:endParaRPr lang="en-US"/>
          </a:p>
        </p:txBody>
      </p:sp>
      <p:sp>
        <p:nvSpPr>
          <p:cNvPr id="35844" name="Rectangle 4"/>
          <p:cNvSpPr>
            <a:spLocks noGrp="1" noChangeArrowheads="1"/>
          </p:cNvSpPr>
          <p:nvPr>
            <p:ph type="ftr" sz="quarter" idx="2"/>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0" hangingPunct="0">
              <a:defRPr sz="1200"/>
            </a:lvl1pPr>
          </a:lstStyle>
          <a:p>
            <a:pPr>
              <a:defRPr/>
            </a:pPr>
            <a:endParaRPr lang="en-US"/>
          </a:p>
        </p:txBody>
      </p:sp>
      <p:sp>
        <p:nvSpPr>
          <p:cNvPr id="35845" name="Rectangle 5"/>
          <p:cNvSpPr>
            <a:spLocks noGrp="1" noChangeArrowheads="1"/>
          </p:cNvSpPr>
          <p:nvPr>
            <p:ph type="sldNum" sz="quarter" idx="3"/>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0" hangingPunct="0">
              <a:defRPr sz="1200"/>
            </a:lvl1pPr>
          </a:lstStyle>
          <a:p>
            <a:pPr>
              <a:defRPr/>
            </a:pPr>
            <a:fld id="{496DCEF7-9E9F-4185-8062-A1F4E6576C3B}" type="slidenum">
              <a:rPr lang="en-US"/>
              <a:pPr>
                <a:defRPr/>
              </a:pPr>
              <a:t>‹#›</a:t>
            </a:fld>
            <a:endParaRPr lang="en-US"/>
          </a:p>
        </p:txBody>
      </p:sp>
    </p:spTree>
    <p:extLst>
      <p:ext uri="{BB962C8B-B14F-4D97-AF65-F5344CB8AC3E}">
        <p14:creationId xmlns:p14="http://schemas.microsoft.com/office/powerpoint/2010/main" val="161499762"/>
      </p:ext>
    </p:extLst>
  </p:cSld>
  <p:clrMap bg1="lt1" tx1="dk1" bg2="lt2" tx2="dk2" accent1="accent1" accent2="accent2" accent3="accent3" accent4="accent4" accent5="accent5" accent6="accent6" hlink="hlink" folHlink="folHlink"/>
  <p:hf ftr="0" dt="0"/>
</p:handoutMaster>
</file>

<file path=ppt/ink/ink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737.38074" units="1/cm"/>
          <inkml:channelProperty channel="Y" name="resolution" value="3068.07104" units="1/cm"/>
          <inkml:channelProperty channel="F" name="resolution" value="2.84167E-5" units="1/deg"/>
          <inkml:channelProperty channel="T" name="resolution" value="1" units="1/dev"/>
        </inkml:channelProperties>
      </inkml:inkSource>
      <inkml:timestamp xml:id="ts0" timeString="2019-05-24T10:23:27.009"/>
    </inkml:context>
    <inkml:brush xml:id="br0">
      <inkml:brushProperty name="width" value="0.05292" units="cm"/>
      <inkml:brushProperty name="height" value="0.05292" units="cm"/>
      <inkml:brushProperty name="color" value="#FF0000"/>
    </inkml:brush>
  </inkml:definitions>
  <inkml:trace contextRef="#ctx0" brushRef="#br0">6530 12007 519 0,'-11'0'30'15,"3"0"11"-15,1 0 17 16,6 0-13-16,1 0-16 15,5-2 1-15,14 1-15 0,7-5-1 16,13 1 3-16,1-3-8 16,8 1-2-16,3-2-4 15,2 3-2-15,-9-1 0 16,-1 0 1-16,-10 5-8 16,-7 2-46-16,-13 0-40 0,-9 0-27 15,-4 2-59-15</inkml:trace>
  <inkml:trace contextRef="#ctx0" brushRef="#br0" timeOffset="468.6581">6569 12023 632 0,'-1'-6'22'0,"0"-4"36"16,1 1 10-16,0 4-25 16,0-1-15-16,0 4 0 15,2 2-14-15,7 0-12 16,1 10-5-16,3 7 3 0,6 8 1 16,2 9-1-16,2 4 2 15,0 7 0-15,-1 0-1 16,0-3 0-16,-2-5 0 15,-3-7 1-15,-5-9-3 16,-1-6 2-16,-7-7 1 16,-2-6-3-16,0-2 4 0,-1-2 5 15,0-12-2-15,0-5-2 16,4-5-4-16,1-6 0 16,1-2 1-16,-1 0-2 15,3 1 1-15,2 1 0 16,-3 6 2-16,1 2-2 0,-4 8-1 15,1 4 2-15,0-1-2 16,-1 6 1-16,0 1-1 16,-2 3-7-16,5 0-16 15,-3-1-13-15,3 0-57 16,-3-5-136-16</inkml:trace>
  <inkml:trace contextRef="#ctx0" brushRef="#br0" timeOffset="1359.3469">6916 12025 92 0,'-2'0'25'15,"1"0"-10"-15,1 0 18 16,0 0 0-16,0 0 0 16,0 0-10-16,0-3-10 0,0 0 1 15,0 1 0-15,0-3 5 16,0 3 7-16,0-1-7 15,0 0 8-15,0 0-5 16,0 0-3-16,0 0 6 16,0 1-4-16,-4 0-4 15,4-4 1-15,-2 4 5 0,1-3-5 16,1 3 5-16,0-3 1 16,-1 2-6-16,1 0 6 15,0 1-2-15,-1 2-1 16,1 0-4-16,0 0-1 0,-2 0-8 15,1 0-13-15,-2 3 5 16,1 3-1-16,-2 4 2 16,2-1 0-16,-2 1 1 15,-1 1-1-15,3-1-2 16,-1 0-1-16,1-3-79 16,-4-5-111-16</inkml:trace>
  <inkml:trace contextRef="#ctx0" brushRef="#br0" timeOffset="2750.1767">7228 12017 478 0,'0'-8'29'15,"0"0"42"-15,0 0 5 16,0 6-9-16,0 1-14 0,0 1-18 15,1 1-23-15,3 9-17 16,-2 6 9-16,4 3 6 16,-1 3-2-16,0 5-5 15,-2 1 0-15,-1 3-1 16,-2-3 1-16,0 0-10 0,0-4-31 16,0-4-58-16,0-9-53 15,0-6-132-15</inkml:trace>
  <inkml:trace contextRef="#ctx0" brushRef="#br0" timeOffset="2937.6633">7250 12044 585 0,'-2'-14'36'16,"2"1"4"-16,0 0-11 15,6 2 0-15,7 1-14 0,0 3-8 16,7 2-5-16,-1 2-1 15,2 1-1-15,-3 2-2 16,-3 0-54-16,-5 3-23 16,-7 4-59-16,-3 2-161 15</inkml:trace>
  <inkml:trace contextRef="#ctx0" brushRef="#br0" timeOffset="3109.4841">7256 12100 502 0,'0'2'39'0,"0"-2"-5"16,7 0 1-16,5 0 7 0,2-2-29 16,3 1-10-16,-1 1 0 15,3 0-3-15,-4 0 2 16,0 0-3-16,-5 1-61 16,-4 6-65-16,-6-2-125 15</inkml:trace>
  <inkml:trace contextRef="#ctx0" brushRef="#br0" timeOffset="3281.3437">7214 12290 396 0,'-5'5'38'0,"5"-4"-7"0,9-1 29 16,8 0-1-16,10 0-16 15,6-7-30-15,5-1-8 16,2-4-4-16,3 2-20 15,-5-3-108-15,-2-1-177 16</inkml:trace>
  <inkml:trace contextRef="#ctx0" brushRef="#br0" timeOffset="3531.34">7607 11917 562 0,'-2'-9'121'0,"2"2"-52"16,-5 3-14-16,5 4-31 15,0 11-14-15,0 7-2 0,5 5 13 16,3 6-8-16,1 10-4 16,0-1-1-16,-1 7-7 15,3 3 4-15,-5-3-9 16,3-3-50-16,-2-7-93 15,-1-9-95-15</inkml:trace>
  <inkml:trace contextRef="#ctx0" brushRef="#br0" timeOffset="4031.3112">7864 12012 705 0,'0'-5'29'0,"-10"1"22"15,7 4-28-15,1 14-6 16,0 5-4-16,1 6-3 16,1 5-2-16,0 0-4 0,0 0-1 15,4-2-1-15,1-2-1 16,4-7 0-16,-4-4 1 16,3-4-4-16,1-7 3 15,-2-4 2-15,3 0 1 16,-1-8 1-16,-1-3-1 15,-2-3-3-15,0 1 1 16,1-2-2-16,-4 7 2 0,-1-2 0 16,2 6-2-16,-3 3 2 15,-1 1 0-15,2 0-4 16,1 0-4-16,-2 8 3 16,1 2 2-16,4-1 1 0,1 2 1 15,-1-3-2-15,4 0 3 16,0-3-2-16,0-1 1 15,-1-4-1-15,1 0 5 16,0-1-5-16,-2-8 4 16,1-4-2-16,2-3-2 0,-6 1 1 15,1-3 2-15,-3 0-2 16,-2-4 0-16,-1 3-2 16,-2 2 1-16,-6 3 0 15,-1 1-3-15,-2 5 1 16,1 6-17-16,0 0-16 15,4 2-39-15,-1 0-83 0,2 0-241 16</inkml:trace>
  <inkml:trace contextRef="#ctx0" brushRef="#br0" timeOffset="4281.2702">8047 11873 609 0,'0'-5'86'15,"1"1"7"-15,14 4-58 16,7 6-27-16,6 9 8 16,3 8-1-16,3 6 0 0,-2 8 1 15,-8 8-4-15,-8 8-2 16,-8 9-3-16,-8 3-3 16,-6 1-2-16,-13-4 1 15,-4-1-15-15,-4-12-28 16,1-7-12-16,0-12-91 0,2-9-264 15</inkml:trace>
  <inkml:trace contextRef="#ctx0" brushRef="#br0" timeOffset="6421.7442">7157 11742 477 0,'0'-7'41'0,"-4"-2"-14"15,2 5 34-15,-3-2-2 16,3 5-11-16,-1 1-13 16,1 0-10-16,-3 11-18 15,2 12-5-15,-3 11 1 16,-1 14 6-16,-4 14 8 0,-1 16 0 16,2 10-2-16,0 7-7 15,4-3-7-15,6-3 2 16,0-7 0-16,16-11-2 15,2-11-6-15,4-11-15 16,9-10-32-16,-1-12-77 0,4-12-213 16</inkml:trace>
  <inkml:trace contextRef="#ctx0" brushRef="#br0" timeOffset="6968.5856">8402 11740 493 0,'-10'-11'137'15,"4"4"-102"-15,3 5 26 16,3-3 1-16,6 5-23 0,13 0-32 16,9 7-1-16,5 11 2 15,7 9 2-15,3 12-1 16,-2 10 1-16,-5 14-4 15,-5 15-1-15,-4 10 0 0,-12 3-2 16,-9 6-1-16,-6-1-3 16,-2-6-12-16,-14-9-21 15,-6-13-35-15,-3-12-61 16,2-14-39-16,0-19-122 16</inkml:trace>
  <inkml:trace contextRef="#ctx0" brushRef="#br0" timeOffset="7249.8246">9093 12025 784 0,'-1'0'16'0,"-8"0"-3"16,9-8 21-16,9 3-10 15,11-3-24-15,7 2 0 16,4 0 0-16,5 1 1 16,-1 3-9-16,-1-1-74 0,-5-1-93 15,-7 3-248-15</inkml:trace>
  <inkml:trace contextRef="#ctx0" brushRef="#br0" timeOffset="7390.409">9150 12138 681 0,'-2'5'35'0,"2"-5"-8"0,14 0 11 16,6-5-24-16,11 0-6 15,5-3-7-15,8-1-32 16,2 0-108-16,0-1-147 0</inkml:trace>
  <inkml:trace contextRef="#ctx0" brushRef="#br0" timeOffset="7734.1326">9779 11939 679 0,'-10'-8'43'0,"0"3"-3"16,1 1-2-16,-1 4-9 15,1 0-8-15,1 6-17 16,3 6-4-16,1 6 0 16,3 4 0-16,1 1 1 15,0 2 0-15,1 0 1 0,6-2-2 16,3-1 0-16,4-4 0 16,1-4-3-16,2-4 0 15,4-6-4-15,3-4 3 16,-2 0-1-16,4-14 6 0,-2-4-7 15,-3-3-2-15,-2-4 4 16,-5-5 6-16,-7-2-1 16,-6-3 2-16,-1 2 2 15,-15 0 13-15,-7 6-2 16,-8 6-4-16,-8 7-11 0,-4 7-20 16,0 4-124-16</inkml:trace>
  <inkml:trace contextRef="#ctx0" brushRef="#br0" timeOffset="13499.5508">12156 11930 503 0,'-16'7'36'0,"1"-2"29"16,8-5 0-16,1 0 7 16,6 0-21-16,0-2-18 0,13-1-17 15,9-4-15-15,11 5 0 16,5-4 0-16,8 4 0 16,2 2-42-16,1 0-63 15,-8 0-74-15,-5 2-256 16</inkml:trace>
  <inkml:trace contextRef="#ctx0" brushRef="#br0" timeOffset="13655.794">12256 12133 666 0,'-18'4'9'0,"11"-4"2"16,7 0 2-16,19-2 7 15,9-6-10-15,15-1-7 16,8-2-15-16,4-3-51 15,2 2-22-15,-5-3-132 16</inkml:trace>
  <inkml:trace contextRef="#ctx0" brushRef="#br0" timeOffset="13890.1616">12413 11786 641 0,'-13'-18'15'15,"11"6"59"-15,4 7-28 16,20 5-21-16,6 5-18 16,11 15 0-16,6 13 3 15,3 6-7-15,-3 10 3 0,0 10 5 16,-8 6-3-16,-12 7-3 16,-11 1 0-16,-14 5-2 15,-6-6-33-15,-19-7-94 16,-9-13-159-16</inkml:trace>
  <inkml:trace contextRef="#ctx0" brushRef="#br0" timeOffset="14483.853">14186 11321 627 0,'-2'-1'25'0,"2"-8"7"0,2 7 6 15,13 2-18-15,5 0-7 16,5 6-4-16,9 9 5 16,2 7-7-16,1 4-3 0,1 5 1 15,-5 4-3-15,-6 3 0 16,-9-1-2-16,-14-3 0 16,-4 0-24-16,-7-8 7 15,-14-7 15-15,-3-7 4 16,-6-8 0-16,2-4-1 0,4-8 14 15,4-8 4-15,7-8-1 16,3-1 0-16,10-2-5 16,0 2-10-16,14 1-4 15,6 5-1-15,2 4-8 16,2 6-45-16,6 3-42 16,-6-1-76-16</inkml:trace>
  <inkml:trace contextRef="#ctx0" brushRef="#br0" timeOffset="14702.5889">14667 11352 699 0,'-2'0'45'0,"2"0"-7"16,0 9-28-16,0 5 6 0,0 7-4 15,2 5-7-15,0 2-3 16,-1 1 0-16,1-2-1 16,1-1-17-16,3-7-72 15,1-8-44-15,1-10-121 16</inkml:trace>
  <inkml:trace contextRef="#ctx0" brushRef="#br0" timeOffset="14890.1232">14677 11328 619 0,'-10'-10'26'0,"5"-2"19"15,5 4 11-15,6-1-19 16,11 3-28-16,5 1-8 16,7 0-1-16,3 3-1 15,0 2-28-15,-2 0-27 0,-9 0-33 16,-6 8-70-16,-10 0-112 15</inkml:trace>
  <inkml:trace contextRef="#ctx0" brushRef="#br0" timeOffset="15061.9374">14768 11398 385 0,'-10'7'60'0,"1"-3"4"16,6-4-1-16,3 2-28 15,3-2-11-15,10 0 6 16,9 0-15-16,0 0-10 15,3 0-4-15,0 0 0 16,-5 0-12-16,-6 0-62 0,-8 4-63 16,-6 3-182-16</inkml:trace>
  <inkml:trace contextRef="#ctx0" brushRef="#br0" timeOffset="15202.55">14667 11612 511 0,'0'0'51'15,"0"0"17"-15,13 0-21 16,7-7-21-16,6 0-12 16,4 2-13-16,4-3 0 15,-1 1-82-15,-5-4-180 0</inkml:trace>
  <inkml:trace contextRef="#ctx0" brushRef="#br0" timeOffset="15655.6918">14281 11796 600 0,'-19'0'62'16,"3"0"0"-16,9 0 13 0,5 0-26 16,6 0-15-16,21-1-17 15,17-5-4-15,13-4 2 16,12-1-5-16,14 1-3 16,4-1-8-16,-2-1 3 0,-4 3-1 15,-8 3-27-15,-16 1-22 16,-11 4-24-16,-15 1-72 15,-13 0-126-15</inkml:trace>
  <inkml:trace contextRef="#ctx0" brushRef="#br0" timeOffset="16030.6474">14476 11965 646 0,'-5'7'32'0,"5"-1"-6"15,2 7 33-15,13 1-10 16,4 6-19-16,3 5-17 0,1 7-7 16,-4 4 1-16,-5 0-4 15,-7 3-4-15,-7-3 3 16,-2-2-3-16,-17-7-8 15,-4-6 5-15,-3-7 6 16,1-9 0-16,1-2-1 16,5-3 0-16,7-12 0 0,6-6 3 15,2-3-3-15,4-6 0 16,10 1 0-16,6 2-4 16,6 0 3-16,-1 8 0 15,2 5-11-15,0 4-21 16,-1 4-34-16,-1 2-53 15,-6 1-126-15</inkml:trace>
  <inkml:trace contextRef="#ctx0" brushRef="#br0" timeOffset="16514.9649">14759 12082 733 0,'-4'-5'48'0,"0"4"19"16,4 1-28-16,0 4-23 16,0 7-11-16,0 5 2 0,1 4-2 15,3 7-1-15,-1-3-3 16,-3-2-1-16,2-3 2 16,-2-3-2-16,1-9 1 15,5-5-1-15,-1-2 0 16,2-3 4-16,2-9-2 0,0-1-1 15,3-2-2-15,-5 2 1 16,3 0-1-16,-5 4 1 16,2 3 0-16,-6 2 0 15,0 4-1-15,-1 0-2 0,3 6-2 16,-2 6 3-16,4 2 1 16,1 3 2-16,4-4-4 15,2 1-6-15,0-5 2 16,4-4 3-16,-1-5 3 15,3 0 1-15,-1-5 3 16,0-9-1-16,-3-3-1 0,-2-2 0 16,-2-5-1-16,-3 1 2 15,-6-3-2-15,-1 5 4 16,0 0-4-16,-4 3 1 16,-8 9-3-16,0 5 1 15,0 4-14-15,0 1-29 0,3 8-60 16,0 2-136-16</inkml:trace>
  <inkml:trace contextRef="#ctx0" brushRef="#br0" timeOffset="16858.6927">15116 12241 720 0,'0'5'34'0,"-8"2"-1"0,3-1 9 16,-2 4-8-16,1 3-14 16,4 1-10-16,-2 2-1 15,2-1-2-15,2 1-6 16,0-3-1-16,0-1 2 16,2-3-1-16,4-5-1 15,4-2 0-15,1-2 4 0,1-2 1 16,2-6-2-16,0-3-1 15,3-4 0-15,-6-3-3 16,-1-2 3-16,-4 0-2 16,-5-1 2-16,-1 3-2 15,-7 1 1-15,-9 8 3 0,-4 6-5 16,-4 3-6-16,-5 2-44 16,1 3-138-16</inkml:trace>
  <inkml:trace contextRef="#ctx0" brushRef="#br0" timeOffset="17530.5101">14485 13049 496 0,'-12'0'226'0,"6"-5"-189"0,6 0 18 15,2 2-15-15,15 3-25 16,4 0-8-16,4 8-1 16,2 9-3-16,0 6-2 15,0 0-2-15,-4 9 1 16,-8 0 2-16,-7 2-2 0,-3-3 0 15,-5-1 0-15,-5-3 0 16,-10-6 1-16,0-6 2 16,-2-4-3-16,-2-11 2 15,4 0 0-15,5-8 1 16,4-8-1-16,4-3 0 16,2-3 0-16,8 0-2 0,7 3 0 15,3 3-1-15,3 0-16 16,1 5-23-16,3 4-59 15,0 1-67-15,-1-1-204 16</inkml:trace>
  <inkml:trace contextRef="#ctx0" brushRef="#br0" timeOffset="18124.2591">14923 13097 600 0,'0'-5'102'15,"0"3"-83"-15,0 2 19 0,0 3-16 16,0 14-11-16,0 4-1 16,0 5 9-16,0-1-7 15,0 2-9-15,0-2 0 16,0-5-2-16,0-2-9 16,0-4-42-16,0-11-44 0,7-3-42 15,-3-2-146-15</inkml:trace>
  <inkml:trace contextRef="#ctx0" brushRef="#br0" timeOffset="18296.0716">14894 13074 142 0,'-2'-11'521'0,"2"-3"-490"16,2 4 22-16,10-1-29 15,5 1-15-15,3 4-4 16,5 2-7-16,2 3 3 15,-2 1-34-15,-1 0-22 0,-5 3-36 16,-4 5-67-16,-10-1-133 16</inkml:trace>
  <inkml:trace contextRef="#ctx0" brushRef="#br0" timeOffset="18452.3158">14985 13125 486 0,'-8'6'40'0,"4"-3"3"16,4-1 16-16,4-1-25 15,7-1-14-15,6 0-16 16,5 0-2-16,2 0-2 16,3 0 0-16,-2 0-60 15,-6 0-75-15,-7 0-325 0</inkml:trace>
  <inkml:trace contextRef="#ctx0" brushRef="#br0" timeOffset="18608.548">14943 13281 583 0,'0'0'75'0,"7"0"-39"16,14-6 5-16,3-1-17 15,8 0-15-15,3-1-9 16,-1 0-16-16,0 1-131 16,-3-2-417-16</inkml:trace>
  <inkml:trace contextRef="#ctx0" brushRef="#br0" timeOffset="19046.0151">14508 13616 396 0,'-1'0'304'15,"1"-4"-259"-15,12-6 19 16,16-3-28-16,15 0-19 16,12-4-9-16,16 2 5 15,9-2-7-15,5 1-3 0,-1 2 0 16,-5 2-2-16,-12 4-5 15,-15 4-44-15,-19 4-55 16,-15 0-52-16,-17 0-351 16</inkml:trace>
  <inkml:trace contextRef="#ctx0" brushRef="#br0" timeOffset="19405.3704">14819 13652 584 0,'-2'5'65'0,"2"2"-37"15,3 2 15-15,13 6 13 16,-2 7-14-16,4 0-22 16,-2 5-10-16,-1 4-5 15,-4 0-3-15,-6-2-2 16,-5 3 3-16,-4-5-5 0,-11-2-3 15,-2-5 1-15,1-7 6 16,-6-6-3-16,1-5 5 16,6-2-3-16,1-2 1 15,8-10 1-15,1-1-2 0,5-6 0 16,0-2 0-16,5 2-1 16,6 0 0-16,1 3-1 15,4 2-6-15,0 5-14 16,1 4-38-16,-2 4-66 15,4-3-61-15</inkml:trace>
  <inkml:trace contextRef="#ctx0" brushRef="#br0" timeOffset="19905.3265">15044 13747 653 0,'-6'0'41'16,"-1"0"-1"-16,5 0 3 16,2 9-20-16,0 7-10 15,0-1-4-15,6 2 3 0,-1 0-6 16,0-2-4-16,0-5 0 16,1-1-1-16,-3-2 0 15,1-6 1-15,3-1 0 16,1 0 2-16,-1-6-3 15,3-5-6-15,1 3-1 0,0-3 4 16,-5 1 0-16,0 1 2 16,-4 1 0-16,1 2 0 15,-3 4 1-15,0 2 3 16,0 0-4-16,0 7-3 16,0 2 3-16,3 5 0 15,-1 3 0-15,4-2-2 0,0-2 4 16,4-2-4-16,-2-5-6 15,1-4 6-15,1-2 1 16,2 0 3-16,1-11 0 16,0-2-1-16,-1-5-1 0,-3-3 2 15,-1 0 3-15,-4 0 10 16,-4 0 1-16,0 6 3 16,-1-1-10-16,-7 5-7 15,1 4-2-15,-1 6-1 16,1 1-1-16,-2 0-13 15,5 10-34-15,1-1-63 0,1-1-135 16</inkml:trace>
  <inkml:trace contextRef="#ctx0" brushRef="#br0" timeOffset="20092.827">15284 13791 621 0,'0'8'154'0,"0"-2"-98"15,2 6 4-15,5 0-26 16,-3 5-8-16,3 3-15 0,-2 0-8 16,-3-1-1-16,-2 1-5 15,0-4-32-15,-5-2-64 16,-4-8-309-16</inkml:trace>
  <inkml:trace contextRef="#ctx0" brushRef="#br0" timeOffset="21858.817">14707 15573 635 0,'-7'-11'25'0,"7"0"8"15,0 2 14-15,5 2-10 16,8 6-20-16,5 1-9 0,7 0 2 16,4 13-5-16,0 2-1 15,3 7 0-15,-2 4-4 16,-5 1 0-16,-8 0 1 16,-3 0-1-16,-8 0 0 15,-6-3-1-15,-6-3-2 0,-8-5 0 16,-6-3 3-16,-2-6 2 15,1-3 0-15,1-4 0 16,0 0-1-16,6-11 2 16,6-3 4-16,5-1 5 15,3-3-5-15,0 2-8 0,10-1 1 16,2 6-3-16,6-2-23 16,0 3-56-16,0 0-99 15</inkml:trace>
  <inkml:trace contextRef="#ctx0" brushRef="#br0" timeOffset="22640.0652">15128 15559 666 0,'0'-6'19'16,"0"4"18"-16,1 2 18 16,4 2-30-16,-1 13-19 0,1 1 0 15,0 5 7-15,2 4-4 16,-1-1-5-16,-3-1-1 16,-1 1-1-16,0-4 0 15,-2-2-16-15,0-5-49 16,-4-5-60-16,-3-5-73 0</inkml:trace>
  <inkml:trace contextRef="#ctx0" brushRef="#br0" timeOffset="22811.8844">15122 15601 651 0,'7'-14'38'15,"-1"2"11"-15,6-1-14 0,5 4-10 16,2 3-11-16,-2 0-9 15,5-1-3-15,3 6-2 16,-5 0-16-16,-2 1-89 0,-5 0-31 16,-4 0-96-16</inkml:trace>
  <inkml:trace contextRef="#ctx0" brushRef="#br0" timeOffset="22952.5044">15214 15607 501 0,'-5'3'74'0,"2"-3"-34"15,3 0-2-15,6 0-13 16,6 0-3-16,4 0-17 16,4 0-4-16,4-1-37 15,-2-3-65-15,1 1-58 16</inkml:trace>
  <inkml:trace contextRef="#ctx0" brushRef="#br0" timeOffset="23124.3546">15178 15744 340 0,'-4'5'239'16,"4"-3"-217"-16,13-2 11 15,4 0 10-15,7 0-18 16,4-3-20-16,6-3-4 16,0 1-9-16,0-2-80 15,-4-3-302-15</inkml:trace>
  <inkml:trace contextRef="#ctx0" brushRef="#br0" timeOffset="23561.8723">14734 16046 279 0,'-11'0'384'0,"4"0"-338"15,3 0 12-15,4 0-10 16,3 0-10-16,17 0-10 0,13-1-2 16,12-4-1-16,13-2-6 15,14-1-8-15,13-5-6 16,3 3-3-16,2-3-1 15,1 1 0-15,-2 0-3 0,-13 1-10 16,-11 2-16-16,-10 1-29 16,-19-2-48-16,-16 1-104 15</inkml:trace>
  <inkml:trace contextRef="#ctx0" brushRef="#br0" timeOffset="24264.8945">14908 16367 332 0,'-2'-4'282'0,"0"-7"-241"0,2 3 28 16,2 0 4-16,9 3-33 16,4 1-14-16,5 4-10 15,7 0-7-15,0 9-4 16,2 7-4-16,0 5-1 0,-3 5 1 16,-7 1-1-16,-6 5 0 15,-7 0-1-15,-6-1 1 16,-7-4 0-16,-8 0 0 15,-3-2-1-15,-3-12 0 16,-1-2 2-16,4-8 0 16,-1-3 0-16,3 0 1 0,3-12 3 15,7-3-3 1,6-5 2-16,0-2 0 0,4 1-2 16,11-1-3-16,5 6-1 15,3 2-8-15,5 3-26 16,1 4-47-16,0-2-84 0,-5-1-211 15</inkml:trace>
  <inkml:trace contextRef="#ctx0" brushRef="#br0" timeOffset="25421.2454">15317 16381 665 0,'5'-8'31'0,"-3"3"0"16,3 3 27-16,-3 2-25 15,1 0-12-15,-3 6-15 16,2 7-2-16,-2 6 0 16,2 1 1-16,0 5 1 15,2 0-6-15,-3-3 2 0,3-4-1 16,2-3 1-16,-3-3-1 16,1-5-1-16,0-7 1 15,4 0 1-15,2 0 2 16,-3-6 0-16,2-4-2 15,3-1 0-15,-4-4 0 0,0 3-2 16,1 3 0-16,-4 2 4 16,-3 1-3-16,0 6 1 15,-2 0-2-15,0 3-3 16,0 7 3-16,0 1 0 16,0 5 0-16,0 0 1 0,0-3-1 15,3 1 1-15,3-2 0 16,-1-4-2-16,2-4 1 15,3-4 2-15,-1 0-2 16,4-8 4-16,-1-6-4 16,1-2 1-16,-1-4 1 15,1 0-1-15,-4-3 3 16,-4-2 6-16,-1 3 3 0,-1-3-3 16,-3 4-1-16,0 3-7 15,-3 1 1-15,1 10-5 16,-4 4 1-16,0 3-13 15,0 4-25-15,1 9-14 0,-1-2-60 16,2 0-110-16</inkml:trace>
  <inkml:trace contextRef="#ctx0" brushRef="#br0" timeOffset="25655.5944">15687 16560 620 0,'0'15'140'15,"0"1"-132"-15,0 0 25 16,3 6 1-16,-3 3-10 16,2-1-8-16,-2 1-8 15,0 0-5-15,0-5-1 16,0 3-4-16,0-9-34 0,-2-5-55 15,-2-5-84-15</inkml:trace>
  <inkml:trace contextRef="#ctx0" brushRef="#br0" timeOffset="25952.4557">15679 16585 662 0,'-1'-16'14'0,"1"5"13"16,0 3 22-16,4 6-14 0,8 2-23 15,6 0-3-15,5 0 3 16,2 0-6-16,0 2-1 16,-1 5-5-16,-3 2 3 15,-4 0-4-15,-7 2 6 0,-3 5 1 16,-7 0-3-16,-5 3 3 15,-11 4-1-15,-4 0-4 16,-6 0 2-16,-2-1-3 16,-1-6-4-16,2-2-17 15,1-10-10-15,7-4-102 16</inkml:trace>
  <inkml:trace contextRef="#ctx0" brushRef="#br0" timeOffset="27624.3925">13912 11033 548 0,'0'-2'46'0,"0"-6"-33"16,0 2-2-16,-7 1-7 15,-2-2-3-15,-4-1 0 16,-1 2 0-16,-4-3-1 0,-1 0 0 15,-4 3 7-15,-1 3 0 16,-5 0-2-16,1 3-1 16,-5 0 2-16,4 0 2 15,0 6 12-15,3 1 8 16,2 4-7-16,6 0-9 0,0 3-7 16,4 0-3-16,2 2 0 15,3 6 0-15,1 1 0 16,2 5 1-16,2 4 1 15,3 4 2-15,1 5 3 16,0 4 2-16,0 6 2 0,8 2-3 16,1 8-3-16,0-1 0 15,2 6-1-15,2-2-6 16,-2 6 5-16,2 2 1 16,-3 0-3-16,1 3 1 15,-1 5 4-15,-1 2 0 0,-1 3-4 16,-1-1-2-16,-3 1 1 15,1 5-1-15,-3-1 0 16,-2 4 1-16,0 0 0 16,0 1 3-16,0 3 0 15,0-3 0-15,0 3-3 16,-5 0 1-16,5 0-1 16,0-1 3-16,0 3-1 0,5-3-3 15,2 3 0-15,1-1 1 16,3 0-1-16,-4 2-2 15,1-2 1-15,-1 2 1 16,-1 0-3-16,-2 2 3 0,3 1-1 16,-5 1 0-16,2 1-1 15,-2 1 0-15,2 3 1 16,-2-1-3-16,-2 3 5 16,1 0-3-16,-1 2 2 15,0-2 1-15,-1 1-1 0,-4-1 0 16,0 3-1-16,-2-2 0 15,2-2 1-15,0 5 1 16,0 0 0-16,3-3 1 16,0-3-2-16,2-4 1 15,0-1-1-15,0-10 1 16,2-6-2-16,4-7 0 0,-4-8 0 16,0-6-1-16,0-6 2 15,-2-3-1-15,0-9 3 16,0-3 0-16,0-5 1 15,3-3-3-15,9-5 0 0,2-6-3 16,10-7 3-16,5-2-3 16,11-7 2-16,10-4-1 15,8-6-1-15,7-1 2 16,5 0-4-16,5-8-14 16,1-2-14-16,4-2-34 0,-1-6-124 15,0-9-281-15</inkml:trace>
  <inkml:trace contextRef="#ctx0" brushRef="#br0" timeOffset="28858.68">15563 11038 702 0,'-2'-14'9'0,"2"-4"-6"0,4 3-3 16,16-6 4-16,6 3-5 15,6-1 1-15,9-2 1 16,5 5-1-16,3-2 1 0,7 4 0 15,2 0-2-15,3 2 1 16,1 2 1-16,0 4-3 16,-3 1 2-16,-3 4-1 15,-6 1 1-15,-3 6-1 16,-5 9 1-16,-3 6 0 0,-5 6 3 16,-3 9-2-16,-2 2 1 15,-4 6 0-15,-3 7-2 16,-2 0 0-16,-7 11 0 15,-1 4 2-15,-5 7-2 16,-1 9 1-16,-5 2-1 0,2 4 0 16,0 5 2-16,1 5 3 15,3 1 6-15,3 7-2 16,4 1-1-16,5 4 1 16,2 4-2-16,5 2 0 15,3 3 0-15,2 1-4 0,1 0 1 16,2 3 1-16,-1 2-2 15,-2 0 0-15,-4 0 2 16,-2 0-1-16,-5 5 2 16,-2 0-2-16,-3 3 3 15,-2-4-2-15,-2 3-2 16,-1-3 0-16,-2 0-2 0,-3 1 0 16,2-6 1-16,-4 4-1 15,-3-3-1-15,0 3 1 16,-3 1-2-16,-6-2 4 15,-3 1-5-15,-2-1 4 16,-1 2-3-16,-1-4 2 0,-1-3-2 16,0 0 2-16,0-3-1 15,2-3 5-15,1-1 1 16,2-8-1-16,6 3-1 16,1-6-2-16,3-4 1 15,1-3-2-15,1-9 0 0,-1-8-1 16,-4-8 1-16,-3-9 0 15,-8-5-2-15,-6-12 2 16,-5-6 1-16,-11-8-1 16,-8-8 1-16,-13-6 0 15,-10-6-1-15,-8-6-2 16,-7-5-9-16,-3-2-10 0,4-16-42 16,8-15-122-16</inkml:trace>
  <inkml:trace contextRef="#ctx0" brushRef="#br0" timeOffset="29530.5472">17711 13117 625 0,'-7'0'46'15,"0"-5"15"-15,6-1 2 16,1 1-30-16,7-2-18 16,8 1-2-16,10 0-10 0,4-2-1 15,9 1-2-15,6 5 2 16,1 1-20-16,-1 1-66 15,-7 0-71-15,-7 6-190 16</inkml:trace>
  <inkml:trace contextRef="#ctx0" brushRef="#br0" timeOffset="29686.7537">17774 13346 693 0,'-13'14'51'0,"11"-10"-16"16,6-4-18-16,21 0-2 15,12 0-3-15,7-4-10 0,7-3-1 16,5-4-4-16,-1-2-92 16,-4-3-95-16</inkml:trace>
  <inkml:trace contextRef="#ctx0" brushRef="#br0" timeOffset="31374.2954">19391 11179 574 0,'-13'-7'9'0,"-5"3"0"15,5 4 27-15,-3 7-12 16,-1 10-9-16,4 8-5 0,0 7 0 16,7 3-3-16,4 2-4 15,2-1-1-15,1-4 0 16,9-6-2-16,5-9-1 16,4-9 2-16,3-5 1 15,5-3 3-15,1-9 11 0,-1-9 3 16,1-5-3-16,-4-4-4 15,-3 2 0-15,-4-6 4 16,-5 3-2-16,-8-2 1 16,-4 0 0-16,0 2 0 15,-10 4-4-15,-5 3-5 16,-1 7-7-16,-3 6 0 0,-2 8-26 16,2 2-56-16,-2 12-58 15,0 6-371-15</inkml:trace>
  <inkml:trace contextRef="#ctx0" brushRef="#br0" timeOffset="32280.4798">19418 12915 522 0,'1'-12'36'0,"-1"3"23"16,0 0 5-16,0 0-11 15,-1 7-19-15,-5-4-12 16,-4 6-3-16,-6 0-3 16,1 8-2-16,-4 6 2 0,-1 5-8 15,-1 5-3-15,3 6-2 16,3 5 1-16,6-2-2 16,1 3-1-16,8-2 1 15,0-5-3-15,14-7 1 16,6-8 0-16,6-7 1 15,7-7-2-15,5-7 4 0,1-10-3 16,4-8-7-16,-7-6-1 16,-5-1 7-16,-7-4 2 15,-10 2-1-15,-9 0 1 16,-5 0 1-16,-10 2 1 16,-6 4 3-16,-7 6-5 0,0 5-1 15,-3 13 0-15,-2 4-11 16,1 9-46-16,3 9-108 15,1 2-262-15</inkml:trace>
  <inkml:trace contextRef="#ctx0" brushRef="#br0" timeOffset="33155.363">19186 15999 592 0,'8'-8'7'0,"-3"0"-5"16,-2 6 12-16,-2 2 9 15,-1 0-3-15,0 11-3 16,-9 6 1-16,1 5 4 16,-2 7-3-16,-1 3-5 15,-3 5-6-15,2 2-4 16,0 3-3-16,3 3 1 0,0-2 0 16,5-1 0-16,3-3-4 15,1-7-3-15,9-10 0 16,11-4 3-16,6-9 1 15,2-9 8-15,5 0-5 0,5-15 0 16,1-6 7-16,-4-6-10 16,-7-3 7-16,-2-1 10 15,-8-6 5-15,-8 6 3 16,-8 0-1-16,-2 4-7 16,-12 1-8-16,-6 10-4 15,-9 3-6-15,-5 5 0 16,0 7 1-16,-3 1-22 0,3 0-48 15,2 0-162-15</inkml:trace>
  <inkml:trace contextRef="#ctx0" brushRef="#br0" timeOffset="33686.5943">19317 14140 563 0,'0'0'22'15,"0"0"1"-15,2 0-20 16,4 5-6-16,-3 5-61 16,2 5-51-16,0 3-169 0</inkml:trace>
  <inkml:trace contextRef="#ctx0" brushRef="#br0" timeOffset="33905.3158">19402 15030 633 0,'-10'14'23'16,"4"-4"-6"-16,0-7-5 0,3 2-9 16,0-4 0-16,0-1 1 15,1 0-2-15,2 0-4 16,2-7-20-16,6-3-48 15,1-6-178-15</inkml:trace>
  <inkml:trace contextRef="#ctx0" brushRef="#br0" timeOffset="34624.039">15188 14454 551 0,'-8'-9'37'16,"4"-1"29"-16,2 5-41 15,2 1-17-15,0 3-11 0,0 1-5 16,4 0-28-16,-3 10-8 16,4 0-26-16,-5 5-35 15,0 2-176-15</inkml:trace>
  <inkml:trace contextRef="#ctx0" brushRef="#br0" timeOffset="34764.6512">15134 14905 641 0,'-1'3'4'0,"1"-3"-4"16,0 0-46-16,1-4-178 15</inkml:trace>
  <inkml:trace contextRef="#ctx0" brushRef="#br0" timeOffset="35827.0895">18803 10855 357 0,'-12'-13'7'16,"1"2"30"-16,1 2 2 0,3-1 2 16,1 3-15-16,-1-1 7 15,5 1 2-15,0 2 1 16,2-3-13-16,2 1-8 16,11 0-3-16,6-2-5 0,8 2-3 15,9-4-2-15,9 1 1 16,9 0 0-16,5 1-1 15,0 0-4-15,-1 0 5 16,-8 4-4-16,-7 0 2 16,-11 3-32-16,-9 1-32 0,-14 1-35 15,-9 0-74-15</inkml:trace>
  <inkml:trace contextRef="#ctx0" brushRef="#br0" timeOffset="36905.0908">18718 10779 315 0,'0'0'98'16,"0"0"-29"-16,0 0-21 15,6 0-11-15,2 0-10 16,0 0-9-16,2 1-6 15,1 5-6-15,-2 3-2 16,-1 4-1-16,0 4-2 0,-3 5 0 16,-1 4 4-16,0 4-5 15,-1 3 2-15,-3 3 0 16,2 4-2-16,-2 2 4 16,0 3 0-16,2 2-2 15,-1 5 6-15,4 4 2 16,-5 7-3-16,1 2 0 0,1 8-3 15,-2-2-4-15,0-1 4 16,-2 2-5-16,-1 2 3 16,-3-5 1-16,2-1 10 15,-1-2 8-15,3 3-6 0,-2-1-4 16,1-3 0-16,1 0-2 16,-2 0-1-16,2-1 0 15,0 3-1-15,-1-1-5 16,-3 2-1-16,1 3 2 15,1 3-4-15,-2 0 5 16,0-2-6-16,1 3 3 16,2-3 2-16,2 0-4 0,1 0 5 15,0-3-4-15,0 6 3 16,4 0 2-16,1-1 0 16,1-3 0-16,-1 1-1 15,-1 3 1-15,0-3 0 0,-2 2-3 16,-2 4-1-16,0-1 1 15,0 4 0-15,0-6 0 16,-2 3-2-16,-2-3 1 16,0-2-1-16,1-2 1 15,1 0-1-15,0-1 0 0,1-2 1 16,-2 2-1-16,3-5 0 16,-2 1 1-16,2-1-1 15,0-2 0-15,0-1 1 16,0-3-1-16,0 5 1 15,0-1-1-15,0 2 1 16,0-1-1-16,0-1 1 0,0 0-1 16,0-3 1-16,0 1 0 15,-4-3-2-15,0-2 1 16,1 5 1-16,-2-4-1 16,3 4 0-16,-1-3 0 15,0 2 0-15,0-4 1 0,0-1-1 16,0 0 0-16,-1-4 1 15,2-2-1-15,-2 2 0 16,2 1 1-16,-1-2-2 16,0 0 2-16,1-2-1 15,1-2 1-15,-2-2-1 0,3-2 0 16,-1-4 0-16,0 0 1 16,-1-2-1-16,2-1 0 15,-1-2 1-15,1 1-2 16,0-4 1-16,0-2 1 15,0-1-1-15,3-1-1 0,3-4 1 16,-1-2 1-16,4-5-1 16,-2 2-2-16,1-9 2 15,0 1 2-15,1-2-3 16,3-2 2-16,1-1 0 16,1-3 0-16,3-1 0 15,5 0-2-15,1 0 3 0,6 0-1 16,0-6-2-16,3-3-15 15,3-3-49-15,0-5-113 16</inkml:trace>
  <inkml:trace contextRef="#ctx0" brushRef="#br0" timeOffset="38467.4848">19963 10679 370 0,'-2'-6'18'16,"0"-3"37"-16,4 3-7 16,13-4-26-16,5-2-7 15,9 2-5-15,4 0 2 16,6 0 0-16,3-1-1 0,0 4-1 15,4-1 8-15,-5 5-2 16,2-1-8-16,-6 1-2 16,-7 3-5-16,-5 0 1 15,-7 0-1-15,-5 7-1 0,-5 3-2 16,-2 0 1-16,-5 6 0 16,3 2 2-16,-4-1 0 15,0 5 0-15,0 4 1 16,0 4-1-16,0 2-1 15,0 3 2-15,1 5 0 16,-1 5 3-16,2 4 1 16,0 3 2-16,-2 4-3 0,2 3 2 15,-2 6-1-15,0-3-2 16,0 7 1-16,-4 5 1 16,-3 4-1-16,0-2 3 15,1 2 1-15,0 3 3 16,1-2 4-16,-2-1-3 0,4 3-4 15,-1-3-2-15,4 6 2 16,0-1-3-16,0-1-1 16,0 3-2-16,0 3 0 15,4-3-1-15,-2 5 1 0,2 0 0 16,0 5 1-16,-1-5 0 16,1 3 3-16,2 1 0 15,-1-2 0-15,6-1-1 16,-3 2-3-16,3 0 2 15,0-2-1-15,1 2-1 16,-2-1 0-16,0 2 1 0,-1 1-1 16,1 0 1-16,1-1-1 15,-3 1-1-15,1 1-1 16,1-3 2-16,0 2 2 16,3 0 2-16,-1 0-2 0,0-3 0 15,1-1-1 1,-2 0-3-16,0-1 0 0,-1-1 1 15,0 0-1-15,0-1-1 16,-2-2 0-16,0-4 1 16,0 0-1-16,-2-2 2 15,1-3-2-15,-3 0 1 0,1 2-1 16,-1 2 0-16,-3-5 1 16,-1 1-1-16,0-4 1 15,0-1 0-15,-1-3-1 16,-8-2 1-16,2 5-1 15,-3-6-1-15,1 2 3 16,-3 1-4-16,4-6 4 0,-1-5-3 16,1-2 3-16,2-4-2 15,1-7 1-15,1-4-3 16,-1-5 4-16,0-6-2 16,0-3 0-16,2-3 1 15,-2-4-1-15,0-4 0 0,-1-2 2 16,0-4-4-16,1 0 4 15,-8-2 1-15,-4-2 10 16,-9 0 2-16,-10-1-5 16,-14 0-6-16,-9-2-2 0,-11-3-3 15,-10 0-27-15,-5-13-63 16,-1-16-338-16</inkml:trace>
</inkml:ink>
</file>

<file path=ppt/ink/ink1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737.38074" units="1/cm"/>
          <inkml:channelProperty channel="Y" name="resolution" value="3068.07104" units="1/cm"/>
          <inkml:channelProperty channel="F" name="resolution" value="2.84167E-5" units="1/deg"/>
          <inkml:channelProperty channel="T" name="resolution" value="1" units="1/dev"/>
        </inkml:channelProperties>
      </inkml:inkSource>
      <inkml:timestamp xml:id="ts0" timeString="2019-05-24T11:05:06.529"/>
    </inkml:context>
    <inkml:brush xml:id="br0">
      <inkml:brushProperty name="width" value="0.05292" units="cm"/>
      <inkml:brushProperty name="height" value="0.05292" units="cm"/>
      <inkml:brushProperty name="color" value="#FF0000"/>
    </inkml:brush>
  </inkml:definitions>
  <inkml:trace contextRef="#ctx0" brushRef="#br0">12732 12845 278 0,'-14'0'14'0,"1"-4"51"16,1 1-10-16,3 1-20 15,-1 0-12-15,2 1 0 16,2 0 7-16,4-1 0 15,-1 2 2-15,3 0-1 16,0 0-10-16,3 0-10 0,5-1-4 16,5-1-2-16,7-1 2 15,5 1 4-15,4-1-2 16,6-1 0-16,7-1-1 16,4 1-2-16,2 0 0 0,6-1-2 15,3-3 2 1,2 1 1-16,4-1 3 0,1-2 2 15,2 0-5-15,1 2 1 16,-1-4-4-16,2 3 2 16,-2 0-2-16,-3 0 1 15,-2 1-1-15,1-2 0 0,-6 4 1 16,-1 0-1-16,-4-2-1 16,-3 4-1-16,-3-1 0 15,-5 0 0-15,-2 2 0 16,-8-1 1-16,-2 0-1 15,-5 1 1-15,-6 0-2 16,-2 0 1-16,-2 0-1 0,-7 2 2 16,0-1-1-16,-1 2-1 15,-5 0-2-15,0 0 0 16,0 0-5-16,0 3-13 16,-5 4-12-16,-4 1-29 0,-2 1 1 15,-2 0-38-15,-7 1-39 16,-2-1-121-16</inkml:trace>
  <inkml:trace contextRef="#ctx0" brushRef="#br0" timeOffset="671.8185">12711 13025 141 0,'-10'3'180'0,"0"-3"-171"15,3 0 47-15,2 0-26 0,3 0-7 16,0 0 0-16,2 0-4 16,0 0 3-16,0 0-10 15,4 0 2-15,6 0 0 16,2-1 2-16,2-3-2 15,6 2-1-15,5-2-1 0,1-1-5 16,5-2 1-16,2 0-3 16,2 1 4-16,4-3-2 15,3 0 0-15,3 1-1 16,2-1 0-16,2-2-2 0,5 1 2 16,-3-3-1-16,3 2 0 15,2-2 1-15,0 2-1 16,0-2 0-16,1 2 1 15,0 0-2-15,-3 0 5 16,-2 2-1-16,-1-2 4 16,-4 2 2-16,-1-1 1 0,-4 1 1 15,-1 1-3-15,-4 0-6 16,0 2 1-16,-4-3-1 16,-2 3-2-16,-4 1 2 15,-1-1 0-15,-6 2-2 16,-1 1-1-16,-3 1-2 0,-4 0-1 15,-3 2 0-15,-3 0-1 16,-6 3-2-16,0 5-30 16,-15-2-66-16,-9 0-98 15</inkml:trace>
  <inkml:trace contextRef="#ctx0" brushRef="#br0" timeOffset="7718.444">16505 13946 288 0,'-8'1'65'0,"3"-1"-43"15,1 0 16-15,-1 0-14 16,4 0-9-16,0 1 9 15,1-1 6-15,0 0-5 0,1 0 2 16,8 1-7-16,1-1 4 16,8 0-7-16,3 0 1 15,8 0-1-15,6 0-3 16,6-3-1-16,8-2 2 16,5-2-5-16,2-2-2 15,6-2 1-15,4 1-3 0,0 1-1 16,2 0 1-16,1 0-3 15,-2-1-1-15,-1 3-3 16,-3 0 3-16,-3 2-2 16,-7 1-1-16,-4 3 2 15,-5-1-2-15,-5 2-10 0,-8 0-19 16,-7 0-10-16,-7 3-35 16,-11 0-38-16,-6-2-101 15</inkml:trace>
  <inkml:trace contextRef="#ctx0" brushRef="#br0" timeOffset="8296.5118">16645 14187 350 0,'0'0'20'16,"0"0"23"-16,0 0-11 16,6 0-24-16,3-4 2 15,2 2-1-15,4-2 2 16,3 1 7-16,3 1 1 16,2-4 2-16,5 2-4 0,2 1-5 15,7 0-1-15,1-3-5 16,6 2 2-16,2 0-2 15,0 0-2-15,7-1-1 16,-1 1 0-16,5-2 5 0,2 0-6 16,1 0 4-16,1-3 2 15,2 1 1-15,2 0-1 16,-2 1-3-16,-2 1-2 16,0-4 0-16,-3 4 1 15,-3 0-1-15,-7 1 2 16,1 0 0-16,-7 1 0 15,-8 1-1-15,-5 1-3 0,-8 0 0 16,-7 0-1-16,-10-1-20 16,-4-5-76-16,-14-9-212 15</inkml:trace>
  <inkml:trace contextRef="#ctx0" brushRef="#br0" timeOffset="13218.5816">18112 13807 432 0,'-4'-8'38'16,"1"-2"57"-16,0 4-28 0,3 3-28 15,0 1-6-15,-3 2-17 16,1 5-16-16,-5 8-1 15,-2 5 1-15,-3 3 4 16,-7 6 1-16,0 2-2 16,-2 0-3-16,1 3 3 15,0-1-2-15,0 0 0 0,8-3-34 16,3-8-39-16,5-7-51 16,4-10-106-16</inkml:trace>
  <inkml:trace contextRef="#ctx0" brushRef="#br0" timeOffset="13406.0377">18150 13850 485 0,'1'-6'58'0,"-1"1"20"16,-1 1-22-16,-5 4-18 16,-3 1-17-16,-1 10-12 0,-7 8-4 15,-3 7-1-15,-5 7-1 16,1 7-1-16,2 5-1 15,2 2-1-15,2-5-36 16,3-8-96-16,4-16-306 16</inkml:trace>
  <inkml:trace contextRef="#ctx0" brushRef="#br0" timeOffset="14796.6332">5921 4237 354 0,'0'-2'40'0,"0"-4"-4"16,0 4-15-16,0 1-10 0,0 1-8 15,3 0-6-15,-2 5 3 16,0 2 0-16,3 5 0 16,-2 0-2-16,1-3 0 15,-2 0 2-15,2-1 1 16,-2-2 2-16,2-5 1 16,0-1 9-16,5-7 46 0,2-7 15 15,7-10-57-15,7-7-11 16,8-6-3-16,7-3-1 15,7-2-1-15,3 5-2 16,2 3-3-16,-5 3-87 16,-6 6-69-16</inkml:trace>
  <inkml:trace contextRef="#ctx0" brushRef="#br0" timeOffset="15437.2087">5853 5676 406 0,'-9'0'13'0,"2"0"30"15,1-2-14-15,3 1-1 16,3 0-11-16,0 1-11 0,0 0-6 16,1 0-1-16,5 1 0 15,2 6 2-15,2 0 1 16,-1 3-1-16,0-1 0 16,0 1-1-16,1-2 1 15,1-5 1-15,0-3 0 0,3-8 11 16,3-11 43-16,4-5-36 15,5-8-11-15,-1-2-8 16,5-1 2-16,0 0-10 16,-1 5-60-16,-4-1-43 15,-9 7-175-15</inkml:trace>
  <inkml:trace contextRef="#ctx0" brushRef="#br0" timeOffset="16234.0426">6122 9022 468 0,'-5'-10'21'0,"-1"3"18"16,4 2-4-16,2 1-21 0,0 2-8 16,0 2-4-16,0 0-4 15,2 5-1-15,2 5 1 16,1 5 3-16,2 2 0 15,0 0-1-15,0-1 2 16,-2-2-3-16,2-1 2 0,-2-7 0 16,3-5 4-16,2-1 13 15,2-13 25-15,7-8 5 16,6-5-27-16,7-8-17 16,8-3-2-16,1-3-9 15,1-3-79-15,-4-5-86 16</inkml:trace>
  <inkml:trace contextRef="#ctx0" brushRef="#br0" timeOffset="16937.1264">9561 4022 253 0,'-6'-15'30'15,"0"0"23"-15,2 3-2 0,2 2-6 16,0 2-5-16,0 1-6 15,2 2-7-15,0 4-5 16,4 1-15-16,2 1-11 16,4 9 2-16,1 5-1 15,1 4 2-15,-2 5 0 0,3 1 1 16,1 1 1-16,-1-4 0 16,0-6 2-16,2-5-4 15,3-11 1-15,4-3 3 16,4-16 29-16,2-8 1 15,6-4-19-15,0-5-6 0,1-1-6 16,-2 4 1-16,-2 3-2 16,-1 6-1-16,-3 6-37 15,-6 6-75-15,-3 4-126 16</inkml:trace>
  <inkml:trace contextRef="#ctx0" brushRef="#br0" timeOffset="17468.3168">9976 5302 415 0,'-6'2'8'16,"2"-1"1"-16,4 4-1 15,-3 3 4-15,1 1-1 0,0 5 3 16,2-1 1-16,0 6-5 16,0 1-4-16,0 1 1 15,7-1-2-15,2-4 4 16,0-4 2-16,5-9 17 0,2-3 15 15,4-8 16-15,4-11-5 16,3-7-31-16,4-6-14 16,5-4-6-16,1 1-1 15,2 2-2-15,0 3 0 16,0 6-42-16,-5 5-93 16,-8 8-95-16</inkml:trace>
  <inkml:trace contextRef="#ctx0" brushRef="#br0" timeOffset="18077.6491">10140 8712 486 0,'-7'3'1'16,"-4"2"15"-16,3 4 7 0,2 3-14 16,2 2 0-16,1 2 8 15,2 0 2-15,1-1 1 16,0-3 2-16,8-7-1 15,6-5 6-15,7-3 20 16,9-15 6-16,6-6-18 16,10-6-20-16,4-6-10 0,5-1-2 15,2-1-4-15,-5-3-31 16,-5-2-124-16</inkml:trace>
  <inkml:trace contextRef="#ctx0" brushRef="#br0" timeOffset="34124.0142">17719 13744 361 0,'-4'0'108'0,"1"0"-75"16,0 0 26-16,2 0 7 15,1 0 0-15,0-2 4 16,1 0-25-16,9-2-16 16,-1-2-10-16,6 1-4 15,5 1-4-15,2 0-2 0,2-1-3 16,0 2-4-16,2 0-1 16,-2 0-2-16,-5 3-9 15,-2 0-24-15,-6 0-35 16,-7 0-79-16,-4 2-59 15</inkml:trace>
  <inkml:trace contextRef="#ctx0" brushRef="#br0" timeOffset="34280.2792">17757 13772 310 0,'-9'6'331'16,"4"-4"-284"-16,5-2-6 15,5 0-10-15,12 0 10 0,5 0-4 16,8-4-23-16,6-2-11 15,3 0-21-15,3-7-109 16,0-3-226-16</inkml:trace>
  <inkml:trace contextRef="#ctx0" brushRef="#br0" timeOffset="35030.2515">18687 13693 493 0,'-3'0'83'0,"3"0"-58"15,0 0 44-15,9-3-7 16,8-1-17-16,5-1-13 0,6 0-5 16,7-2-11-16,2 2-8 15,3-1-7-15,-1 2 1 16,-3 0-2-16,-3 2-15 15,-9 0-25-15,-8-2-74 16,-8 2-90-16</inkml:trace>
  <inkml:trace contextRef="#ctx0" brushRef="#br0" timeOffset="35202.1184">18738 13764 377 0,'2'8'298'0,"14"-5"-259"16,7-3 34-16,11-5-13 16,5-1-22-16,5-1-18 15,0 1-12-15,1 0-6 16,-7 2-13-16,-3-2-40 0,-11-4-128 16</inkml:trace>
  <inkml:trace contextRef="#ctx0" brushRef="#br0" timeOffset="38951.9695">18741 12628 442 0,'0'-8'16'0,"0"-1"-14"0,0 0 0 15,-3 0 1-15,-2 1-2 16,-2 1 0-16,-2 0-1 16,-2 0 2-16,-4 0-1 15,-3 1 3-15,-2 0 8 16,-1 0 1-16,-2 1 2 0,-3 0-3 15,1 1-5-15,-2 0-5 16,-3 1 1-16,1 0-1 16,-4 1-1-16,2-1 0 15,-2 1 2-15,2-3-2 16,2 3 4-16,-3-2 5 16,0 1-1-16,1 0-3 0,-2 2-4 15,2 0 1-15,0 1-2 16,-1 0 1-16,2 0-1 15,0 0 0-15,0 0 1 16,0 0 0-16,-2 1 3 16,0 2 2-16,1 2-2 15,-2 3 0-15,-1-1-1 0,4 2-1 16,-1 2-2-16,-1 0 1 16,1 1-1-16,-2 0 0 15,2 1 0-15,0 1 1 16,-1-1-2-16,2 2 1 15,2 0 1-15,1-1 3 0,3 2 4 16,0 2-1-16,2-1-2 16,-1 2 0-16,2 1-3 15,5 0 1-15,-1 1-3 16,3 3-1-16,3 2 2 16,0-1 1-16,2 5-5 0,2-2 4 15,-1 3-3-15,-1 2 3 16,3 2-2-16,-3 2 0 15,3 0 1-15,0 3 0 16,0-2 0-16,0 0 1 16,3 1 0-16,3-4-1 0,0 0 0 15,0 1 1-15,2 1-2 16,2 0 2-16,2 5 0 16,-1-1-1-16,-1 1 1 15,2 1 0-15,4 2 1 16,-1-1-1-16,4 0 0 0,1-3 0 15,4 0 0-15,2-4 0 16,1 1-1-16,1-5-4 16,4-1 5-16,-2 0 0 15,0 1-1-15,3-4 1 16,1-1 1-16,1 0-2 16,3-2 0-16,2-1 0 0,-1-2 0 15,4-5-1-15,2 3 1 16,2-5-1-16,1 2 3 15,2-4-1-15,3 0 2 16,0-1 1-16,0-3-3 0,2-1 2 16,2-2 0-16,2-2-1 15,-1-1-1-15,4-1 0 16,4-3-2-16,-3 0 1 16,3 0 2-16,-2-5-3 15,2-4 3-15,0-3 2 16,-3 0 1-16,-2-2 4 0,2-4-3 15,-2-1-1-15,0-2-1 16,-1 0-3-16,-1-3 2 16,-1-3 0-16,-3-2-2 15,1-4 1-15,-2-1-1 16,-2-2 1-16,-2-3 1 0,-2 2-2 16,-3-4 1-16,-3-1 1 15,-4 0 0-15,-4-1 0 16,-2-1 1-16,-2-1-3 15,-2-1 2-15,-7 1 1 16,0-2-3-16,-3-1 2 0,-5-2 2 16,-2 1-5-16,-2-4 2 15,-3-2 3-15,0-1-5 16,-6 1 3-16,-7-1-1 16,-1-2 2-16,-7 4 3 15,-4 0-3-15,-2 3-2 16,-7 0 1-16,-5 3-2 0,-6 0 1 15,-4 3-2-15,-8 0-1 16,-6 0 0-16,-7 3 2 16,-5-1-2-16,-9 4 1 15,-11 6-3-15,-12 3 3 16,-13 4-26-16,-20 2-68 0,-19 2-206 16</inkml:trace>
  <inkml:trace contextRef="#ctx0" brushRef="#br0" timeOffset="42904.897">1797 11680 660 0,'-8'-14'5'16,"0"2"3"-16,3 6 32 16,2-1-15-16,2 5 11 15,1 2-14-15,0 6-23 16,5 9-7-16,2 3 7 0,4 6 2 16,-2 3 0-16,2-3 0 15,0-3-1-15,-1-3 1 16,2-5 1-16,-5-3-2 15,1-6 1-15,1-3 1 16,-4-1 2-16,0 0 3 0,-1-8 6 16,0-3-3-16,-1 1-4 15,0-1-3-15,-2 2-1 16,-1 0 2-16,2 4-1 16,-2 3-2-16,3 2-2 15,0 0-8-15,4 5 5 0,0 3 3 16,2-2 2-16,1 0-1 15,0-1 1-15,0-2 0 16,-3-3-2-16,3 0 2 16,-2-4 1-16,-1-6 6 15,-2-5 10-15,-1-3-6 16,1 0-1-16,-4-3-5 16,-1 3 0-16,0 0-1 0,-1 5-3 15,-5 2-1-15,0 5-2 16,0 2-2-16,2 4-3 15,2 0-32-15,-1 4-42 16,3 5-98-16,3 0-159 16</inkml:trace>
  <inkml:trace contextRef="#ctx0" brushRef="#br0" timeOffset="43248.6225">2144 11729 636 0,'-8'0'21'16,"1"0"44"-16,2 0 1 16,3 0-44-16,0 2-11 15,0 5-14-15,2 5 1 0,0 3 1 16,0 3 0 0,0 0 2-16,6 3-1 0,-1-4 0 15,1 0 1-15,4-6 0 16,-1-2-2-16,3-6-3 15,-2-3 4-15,2 0 1 16,-1-12 4-16,-2-3 0 16,2-5 2-16,-4-1 0 0,-4-3 1 15,-3 2-3-15,0 2 3 16,-3 4 1-16,-8 4-1 16,-4 9-5-16,-1 3-9 15,-2 7 6-15,1 9-27 0,1 3-50 16,1-1-173-16</inkml:trace>
  <inkml:trace contextRef="#ctx0" brushRef="#br0" timeOffset="46014.0392">1793 11736 513 0,'0'16'-3'0,"2"6"-2"16,6 2 3-16,5 3 2 16,2 0-1-16,5-3 4 15,1-5 3-15,-1-7-3 16,0-6 2-16,-2-6 15 0,0-11 15 16,-3-7 8-16,-3-7-16 15,-2 0-18-15,-5-5-4 16,-4 0 0-16,-1 1 1 15,-1 1 9-15,-7 3 12 16,-4 0 6-16,-2 8-8 16,-2 5-11-16,-1 4-4 0,-1 7-6 15,1 1-5-15,2 8 0 16,1 9-1-16,3 6 1 16,9 4 1-16,2 2-4 15,0-2 4-15,11-2 0 16,5-6-1-16,3-7 0 15,3-9-5-15,2-3 1 0,1-11 5 16,1-6 3-16,-3-4-1 16,-3-4 1-16,-6 0 0 15,-7 0-1-15,-7 2 2 16,0 4-2-16,-13 4-1 0,-6 7 3 16,-4 7 2-16,-4 4-2 15,0 13-2-15,3 13-4 16,3 7-1-16,4 3-72 15,8 1-88-15</inkml:trace>
  <inkml:trace contextRef="#ctx0" brushRef="#br0" timeOffset="47107.7048">3144 10813 195 0,'-15'-14'260'0,"-2"-2"-247"15,-3 1 40-15,-2-2-1 16,-2 2-22-16,1 2 2 16,-1 0 2-16,0 3 1 15,1 3-4-15,1 2-7 0,1 5-10 16,1 0-3-16,3 7-5 16,1 4-3-16,3 6-2 15,2 3-2-15,4 7 1 16,2 6-1-16,5 6-1 15,0 2 2-15,7 9 0 0,6 3-1 16,5 4 2-16,0 5-2 16,4 5 4-16,0 6-3 15,1 4 0-15,0 5 0 16,0 2 0-16,0 7 0 16,0 5 0-16,1 5 0 0,1 2 0 15,0 6 0-15,-1 4 0 16,1 3 0-16,2 5 1 15,0 1 0-15,1 1 3 16,2 4 3-16,3-1-1 16,0-1 2-16,3-4 2 0,-2-3-4 15,3-2-4-15,-1-4 2 16,-1-1-2-16,1-7-1 16,-3-1 0-16,1-4 1 15,-3-1-1-15,-1-7-1 16,-3-5 1-16,-1-4 2 15,-1-5 0-15,2-9 0 0,-2-9 0 16,1-9 1-16,-1-9 0 16,1-8 0-16,1-8-1 15,0-3 5-15,-1-8 0 16,3-8-5-16,0-6-2 16,5-6-1-16,4-16-18 0,7-9-61 15,6-15-117-15,6-15-360 16</inkml:trace>
  <inkml:trace contextRef="#ctx0" brushRef="#br0" timeOffset="47951.3995">4571 10141 664 0,'-11'-14'1'0,"5"2"0"0,6 0-2 15,1 0 0-15,12-1-3 16,3 1 5-16,4 0 3 16,5 1-1-16,2 5 3 15,5 3-3-15,-3 3 1 16,2 1-1-16,-3 13-1 0,1 3-1 16,-2 6-2-16,-2 6 3 15,1 7-3-15,-1 10-1 16,1 7 2-16,1 12-1 15,1 8 1-15,2 10 0 16,3 5 2-16,0 8-2 0,3 1 2 16,0 1-2-16,3 1 2 15,-1 1-2-15,-1-2 0 16,-1 1 4-16,-1 0 7 16,-1 0-2-16,-2 1 0 15,0 1-1-15,2-2-3 0,0 3 3 16,1-3 2-16,-1-4-1 15,2 2 2-15,-2-2 1 16,2-1 2-16,0-1-5 16,0 0 0-16,1 0-2 15,-2 0-4-15,0-4-2 0,-4 1 1 16,0-5-1-16,-5 2-1 16,-3-4 2-16,-4-4-1 15,-2-3 3-15,-4-2 1 16,-5-3 1-16,-4-2-1 15,-2 1-1-15,-2-1-2 16,-7-4 2-16,-8-8-3 0,-8-3 0 16,-4-9 1-16,-11-10 1 15,-6-6-6-15,-11-16-38 16,-7-10-81-16,-9-6-261 16</inkml:trace>
  <inkml:trace contextRef="#ctx0" brushRef="#br0" timeOffset="49013.8215">3648 10811 646 0,'-4'-6'6'16,"-1"0"0"-16,4 6 25 16,1 0-7-16,0 0-20 15,6 10-14-15,3 4 10 0,4 5 9 16,-1 2 6-16,1-1 3 15,-1-1-4-15,-1-4-2 16,-1-5-1-16,1-8 4 16,3-2 14-16,2-16 14 15,5-9-1-15,5-7-18 16,4-6-14-16,-1-3-4 16,1 0-1-16,-3 5-4 0,-1 4 2 15,-6 10-2-15,0 8-6 16,-4 10-40-16,-4 4-107 15,-2 6-308-15</inkml:trace>
  <inkml:trace contextRef="#ctx0" brushRef="#br0" timeOffset="49513.7688">4053 11742 321 0,'-6'-4'271'16,"-3"1"-245"-16,5 1 12 16,2 2-6-16,2 2-30 15,0 5-8-15,6 4 9 0,0 1 7 16,2 0 4-16,-1 0 1 15,2-3 2-15,-3 0-4 16,3-5 5-16,-3-3-7 16,3-1 2-16,2-11 21 0,0-9 7 15,7-5-23-15,2-8-10 16,2-3-4-16,0-3-2 16,-2 3 0-16,0 6-3 15,-3 3 2-15,-1 9-5 16,-1 8-36-16,-1 8-94 15,-4 2-143-15</inkml:trace>
  <inkml:trace contextRef="#ctx0" brushRef="#br0" timeOffset="50029.3972">4348 12585 637 0,'-5'-2'23'15,"2"0"10"-15,3 2 20 0,0 4-32 16,7 11-33-16,5 4 9 15,3 3 3-15,3 4-1 16,2-2 4-16,1-4-3 0,-2-6 2 16,-1-5-4-16,-3-6 4 15,0-3-4-15,-1-12 17 16,-1-10 21-16,-2-7-7 16,4-7-12-16,-3-6-7 15,3-3 4-15,-2 2 0 16,-1-1-10-16,0 5-1 0,-1 8-2 15,0 7-13-15,-3 10-32 16,0 9-87-16,-4 5-148 16</inkml:trace>
  <inkml:trace contextRef="#ctx0" brushRef="#br0" timeOffset="50544.9972">4830 13814 242 0,'-3'-14'379'16,"-6"3"-363"-16,5 5 13 15,0 1 19-15,4 5-26 0,0 0-17 16,0 5-13-16,4 5 5 16,1 4-1-16,3 3 5 15,2 0 4-15,0 4 8 16,0-3-3-16,4 0-5 16,-1-6 3-16,5-8-4 15,2-4 14-15,5-15 26 0,8-15-5 16,6-10-16-16,5-17-11 15,5-6-4-15,2-5-3 16,3-5-1-16,-3 1-5 16,-6 3-40-16,-5 0-163 15</inkml:trace>
  <inkml:trace contextRef="#ctx0" brushRef="#br0" timeOffset="62764.456">5397 10301 128 0,'-6'-13'495'0,"0"-2"-484"15,1 5 41-15,2 2 21 16,2 3-31-16,1 5-28 16,0 0-4-16,0 6-13 15,0 7 1-15,4 6 2 0,1 3 0 16,1 0 2-16,2 1-1 16,-1-2 1-16,-2-3-2 15,-1-3 1-15,1-7 0 16,-1-3 0-16,-1-3 0 15,1-2 1-15,0 0 1 0,1-5 2 16,0-4-2-16,-2-3-2 16,0 1 1-16,-1 0-1 15,-1 3-1-15,-1 1-1 16,0 5 3-16,1 2 4 16,2 0-5-16,-1 0-5 0,6 5 2 15,-1 2 1-15,4-2 1 16,2 2 0-16,-1-5 1 15,2-2-3-15,-1 0 5 16,-3-2 0-16,3-10-3 16,-6-1 7-16,1-2 0 15,-4-3 2-15,-1 0-3 16,-3 2-1-16,0-1 1 0,-2 6 2 16,-3 0 0-16,-1 3-6 15,-1 3-1-15,1 2-4 16,4 3 4-16,-1 0-37 15,3 7-41-15,0 2-68 0,3 2-77 16</inkml:trace>
  <inkml:trace contextRef="#ctx0" brushRef="#br0" timeOffset="63123.7948">5704 10342 623 0,'-5'-7'46'16,"-3"2"37"-16,2 0-36 16,4 4-21-16,-2 1-17 0,1 3-6 15,1 8-3-15,2 2-2 16,0 4 1-16,0 2 0 16,5 1 1-16,1-3 2 15,1-2-1-15,1-1-1 16,1-5 0-16,2-3-2 15,2-6 5-15,-1 0-3 0,-2-3 4 16,1-8 0-16,0-1-2 16,-4-1 0-16,-5-4 2 15,-2-1-1-15,0 2 7 16,-9 1 5-16,-6 3-3 16,-1 4-9-16,-1 5-5 0,-1 3-3 15,1 3-44-15,6 5-75 16,0-2-220-16</inkml:trace>
  <inkml:trace contextRef="#ctx0" brushRef="#br0" timeOffset="63686.2541">5412 9960 599 0,'-3'-5'15'0,"0"0"23"0,3 2 13 16,0 3-10-16,0 0-24 15,0 6-21-15,0 4 3 16,0 2 0-16,0 2 1 16,0-2 1-16,0-3 0 15,0-3 1-15,0 0-2 0,0-6 1 16,0 0 9-16,-3-6 16 15,-1-4-13-15,-1-4-9 16,0-1-1-16,0-3 2 16,2 3 7-16,-1 0 0 15,2 2 2-15,-2 3-1 16,3 4-3-16,1 3-1 0,0 3-4 16,0 0-5-16,9 8-7 15,0 2 6-15,6 2 0 16,-1 0-1-16,1 0 4 15,1-1-4-15,-2 1 3 0,-2-2 0 16,-2-3 1-16,0 3-9 16,-5-1-30-16,1-4-90 15,-3-4-248-15</inkml:trace>
  <inkml:trace contextRef="#ctx0" brushRef="#br0" timeOffset="64420.5755">5637 10976 667 0,'-4'-9'29'16,"2"3"5"-16,2 5 6 0,0 1-26 16,1 2-12-16,4 9-5 15,1 3 1-15,0 3 2 16,0 3 0-16,-1-1 1 15,0-2 0-15,0-2-1 0,-1-3 1 16,2-5 0-16,-2-2 0 16,1-5 1-16,0 0 12 15,0-3 9-15,0-2-11 16,0-1-7-16,1-1-3 16,-2 1 1-16,1 3-1 0,-2 2-2 15,1 1-1-15,1 0-1 16,1 2 1-16,0 6-1 15,1 0 1-15,1-1 4 16,2 0-5-16,-1-2 3 16,0-5 3-16,-1 0-3 15,-1-2 4-15,1-8 0 0,-3-3 2 16,-2-3 11-16,-1-3-2 16,-2-2-3-16,0 0-1 15,0 2-3-15,-1 2 2 16,0 2-2-16,-2 5-6 0,1 4-1 15,2 6-4-15,0 0 0 16,0 8-23-16,2 5-24 16,5 3-18-16,0 2-130 15</inkml:trace>
  <inkml:trace contextRef="#ctx0" brushRef="#br0" timeOffset="64623.6845">5954 11100 583 0,'2'5'194'16,"-2"0"-131"-16,2 1-29 15,1 4-31-15,6 6 5 0,-3 4-1 16,1 5 1-16,1 2-7 16,-4 1 2-16,-3 0-3 15,-1-5-20-15,0-7-25 16,-6-8-30-16,-6-8-92 0,-3-3-403 15</inkml:trace>
  <inkml:trace contextRef="#ctx0" brushRef="#br0" timeOffset="65108.0098">5622 10763 645 0,'-4'-13'15'0,"2"1"30"16,-1 3 22-16,3 3-27 0,-1 6-21 15,-2 0-14-15,-2 3-8 16,2 7 0-16,-2 2 4 16,1 3-1-16,-2-1 1 15,0 0 1-15,1-3-3 0,2-4 2 16,2-5 0-16,0-2-1 15,1 0 5-15,0-9 4 16,0-3-8-16,0-4 3 16,1 0 0-16,0 0 0 15,2 1 0-15,-1 4 1 16,1 2 2-16,0 4-5 0,3 2-1 16,0 3 0-16,2 0-1 15,2 1 0-15,2 8 2 16,1-2-3-16,4 3 3 15,-4-2 2-15,2 0 0 16,-4-2 1-16,1 0-5 16,-3-2 1-16,-2-3 1 0,-2 2-1 15,1-1 2-15,0 0-3 16,0 2 1-16,2 1-10 16,1 2-38-16,1 2-105 15,-1-1-351-15</inkml:trace>
  <inkml:trace contextRef="#ctx0" brushRef="#br0" timeOffset="65873.6288">5878 11661 585 0,'0'-15'45'0,"-4"2"33"0,-2 4 6 15,1 0-33-15,0 5-28 16,0 4-18-16,5 0-5 16,0 11-4-16,0 5 3 0,9 6-12 15,2 5-31-15,1 6-46 16,0 0-63-16,-5-1-170 15</inkml:trace>
  <inkml:trace contextRef="#ctx0" brushRef="#br0" timeOffset="66076.6916">5970 12019 641 0,'0'0'64'0,"0"-5"-40"15,-2 0 7-15,2 1-13 16,0 2-14-16,0-1-6 16,2 3 0-16,6 0-5 15,0 3-29-15,-2 3-68 16,2 0-253-16</inkml:trace>
  <inkml:trace contextRef="#ctx0" brushRef="#br0" timeOffset="66201.6894">6039 12105 618 0,'-1'2'11'15,"0"-1"-30"-15,0 1-70 16,-1 1-196-16</inkml:trace>
  <inkml:trace contextRef="#ctx0" brushRef="#br0" timeOffset="66920.3933">6073 12638 624 0,'-4'-19'51'16,"-2"2"-30"-16,0 3 40 15,3 4-21-15,2 7-29 16,1 3-7-16,0 5-7 0,0 10-6 16,4 2 8-16,2 4 1 15,3 4 1-15,0-1-1 16,1-3 1-16,-1-3 0 15,-1-4-1-15,-1-3 0 16,0-8 0-16,0 0 1 0,-2-3 0 16,1-5 4-16,-1-3-2 15,0-3-1-15,0 4 1 16,0-1-2-16,-1 2 0 16,0 3 0-16,-1 2-2 15,2 1-1-15,-1 0-1 0,5 5 2 16,0 3 0-16,1-1 1 15,1 1 0-15,1-4 1 16,-1 0-1-16,0-4 1 16,-1 0-1-16,0-5 2 15,2-6 1-15,-3-4 0 16,-2-5 1-16,-3-1 8 0,-3-2 13 16,-1-1-3-16,0-1-1 15,-1 1-7-15,-4 2-7 16,-1 6-4-16,0 3-4 15,0 6-1-15,3 7-8 0,-3 0-29 16,3 11-39-16,0 1-95 16,2 3-171-16</inkml:trace>
  <inkml:trace contextRef="#ctx0" brushRef="#br0" timeOffset="67279.7359">6401 12881 466 0,'0'1'280'15,"0"-1"-224"-15,0 0 20 16,0 0-40-16,1 4-28 16,4 3-10-16,4 4 1 15,0 2 2-15,0 6 0 0,1 1-1 16,-1 1 3-16,-4 0-5 15,0 0-24-15,-5-5-38 16,0-6-84-16,-4-6-178 16</inkml:trace>
  <inkml:trace contextRef="#ctx0" brushRef="#br0" timeOffset="67545.3388">6426 12906 637 0,'6'-10'68'16,"2"-4"-52"-16,4 1 28 16,4 2-22-16,5 4-8 15,0 7-12-15,-1 0 4 16,3 0 2-16,-6 9-3 16,-1 6 1-16,-6 3-2 0,-4 3 2 15,-5 4 1-15,-1-3-3 16,-4 3-3-16,-6-3 1 15,-3-3-4-15,-1-3-32 16,-1-7-44-16,1-6-74 16,-1-3-286-16</inkml:trace>
  <inkml:trace contextRef="#ctx0" brushRef="#br0" timeOffset="68482.7703">5058 10068 384 0,'-28'-13'7'0,"0"1"33"15,6-3 13-15,2 1-12 16,5 2-4-16,2 3 4 16,6 5-13-16,2 0-9 0,2 4-3 15,3 0-3-15,0 10-14 16,0 8-4-16,8 7 3 16,5 10 4-16,3 6 1 15,7 11-2-15,2 8 1 0,4 6-2 16,4 5 1-16,0 8-1 15,2 4 1-15,0 1 0 16,1 4-1-16,-1 2 0 16,0-1 1-16,-2 0 1 15,-2 2-2-15,1-2 4 16,-1 3 0-16,0 1 1 0,1 0 2 16,1 3 0-16,0-3 1 15,1 4 1-15,1-3 4 16,-1 0-2-16,-1 0-1 15,2-1 3-15,0-1-3 16,2-1-3-16,-3 3-2 0,2-4-3 16,-4 3-1-16,-2-2 1 15,2 1-1-15,-3 0 0 16,-2-3 1-16,2-2 0 16,-2-3 2-16,3-6 3 0,1-5 3 15,2-6-3-15,1-6 1 16,0-8-2-16,-1-5-1 15,3-3-2-15,-7-8 0 16,2-5 0-16,-1-8-1 16,-1-7 1-16,-2-6-2 15,2-6 4-15,0-5-2 0,-1 0-3 16,1-8 3-16,0-5-20 16,4-9-33-16,-2-6-68 15,2-8-124-15</inkml:trace>
  <inkml:trace contextRef="#ctx0" brushRef="#br0" timeOffset="69248.328">5714 9927 436 0,'-10'-15'26'0,"6"-4"15"16,4-5 0-16,0-3-21 16,2 1-10-16,7-2 12 0,4 4 1 15,1 3-7-15,3 6-4 16,3 6-7-16,1 9-4 16,6 0 0-16,3 18-4 15,2 9 0-15,2 6 4 16,5 9-1-16,0 7 1 15,1 7 0-15,1 6 0 0,1 6-2 16,-1 9 1-16,-1 5 0 16,-2 4 1-16,0 2-2 15,-6 1 1-15,-2-1 1 16,2-2-1-16,-4 1 2 0,-1-3-2 16,3-3 1-16,-2 0 1 15,3-1 1-15,1-1 3 16,3-1 4-16,1 3 2 15,4 2-4-15,-1-1 0 16,-1 1-1-16,1 1-1 0,-3 0 1 16,-5-2-2-16,-4-1-1 15,-4-2 4-15,-7-6 1 16,-9-8 6-16,-7-6 2 16,-5-8-5-16,-12-7-6 15,-8-10-1-15,-10-7-1 0,-12-7-5 16,-12-7-114-16</inkml:trace>
  <inkml:trace contextRef="#ctx0" brushRef="#br0" timeOffset="73374.2944">7888 14118 161 0,'0'-2'297'0,"0"-1"-288"15,0-1 50-15,0 1 10 16,-1 0-26-16,-2 0-2 16,3 2 7-16,-3-1-6 15,0-1-10-15,0 2-6 0,1 0-5 16,1 0-10-16,-1 1-2 16,0 0-3-16,1 0-5 15,1 8-2-15,0 5-1 16,0 4 2-16,6 4 0 15,0 1 1-15,1 1-1 0,1-1-1 16,0-2 3-16,1-4-3 16,3-2 1-16,-2-8 0 15,2-2 0-15,0-4 2 16,3-1 1-16,0-8 3 16,-1-5-1-16,-2-2 0 0,-2-1 2 15,-1-1 3-15,-4 3-5 16,-2-1 5-16,-3 2 0 15,0 2 1-15,0 2 1 16,0 4-1-16,-3 0-6 16,0 3-4-16,1 3 1 15,2 0-4-15,0 2-1 0,0 9 2 16,0 6 0-16,1 7 0 16,3 9 1-16,2 7-2 15,0 8 3-15,0 3 0 16,-1 2-2-16,-2-1 2 15,-2-3-2-15,-1-6 4 0,-1-6-4 16,-7-8 4-16,-4-3-1 16,1-7-2-16,-4-6 5 15,-1-5-3-15,2-4-1 16,-1-4 5-16,0 0-6 16,5-10 0-16,3-3-9 0,2-3-7 15,5-4-20-15,8-3-41 16,9-5-82-16,6 0-243 15</inkml:trace>
  <inkml:trace contextRef="#ctx0" brushRef="#br0" timeOffset="73608.6921">8308 14449 710 0,'-4'0'58'0,"4"0"-43"16,0-4 35-16,6-2-22 16,5 1-5-16,7 0-3 15,4-2-2-15,2 2-11 16,3-1-5-16,-1 3-1 0,-1 1-21 16,-1 1-38-16,-6 1-99 15,-3 0-96-15</inkml:trace>
  <inkml:trace contextRef="#ctx0" brushRef="#br0" timeOffset="73749.2634">8415 14526 650 0,'-8'7'28'0,"8"-3"32"16,0 0-13-16,7-2-30 16,6 1-5-16,7-3-3 15,2 0-5-15,3 0-38 0,4-3-151 16</inkml:trace>
  <inkml:trace contextRef="#ctx0" brushRef="#br0" timeOffset="74264.8492">8998 14264 744 0,'-13'-3'30'16,"-2"-6"1"-16,0 9-5 15,0 0-4-15,0 6-3 16,4 7-5-16,1 4 0 0,4 4-6 16,0 3-1-16,3 5-4 15,3-2-1-15,0 1-1 16,5-1-3-16,2-5 4 16,2-3-1-16,1-7-3 15,1-4 0-15,1-7 0 0,-1-1 3 16,0-8 1-16,0-4 5 15,-1-4-6-15,1 0 1 16,1 0 0-16,-4 3-3 16,1 1 1-16,-2 5 1 15,-3 3-1-15,1 4-2 0,-2 0-1 16,0 8 1-16,2 1 0 16,0 3 2-16,1 1 2 15,2-3-1-15,-1 0-1 16,4-4-1-16,0-3 1 15,2-3 2-15,1 0 0 16,-1-8 0-16,-2-6 0 0,-2 0 0 16,-2-4 1-16,-3-3 3 15,-2-1 9-15,-2-2 0 16,0 3-3-16,-6 1-9 16,-1 3-1-16,1 3-2 0,-2 7-3 15,2 7-10-15,0 0-24 16,1 9-28-16,4 3-39 15,1 0-169-15</inkml:trace>
  <inkml:trace contextRef="#ctx0" brushRef="#br0" timeOffset="74655.4399">9420 14577 662 0,'-4'-10'39'16,"-7"4"39"-16,-1 3-21 15,-1 3-29-15,-2 0-12 16,-1 3-5-16,1 6-6 16,1 3-1-16,3 3 0 15,1 0-4-15,5 3 1 0,2-1-1 16,3-1-2-16,3-1 1 15,7-5-1-15,4-2-6 16,1-3 5-16,5-5 5 16,-2 0-1-16,1-9 2 0,-1-3 0 15,-2-2 1-15,-5-2 0 16,-4-2 9-16,-3 3 0 16,-4-1 0-16,-5 4-4 15,-9 3-6-15,-4 2-3 16,-4 4-4-16,0 3 3 15,-4 0-23-15,3 0-30 0,-1 0-87 16,2-3-349-16</inkml:trace>
  <inkml:trace contextRef="#ctx0" brushRef="#br0" timeOffset="75092.9204">9044 13802 298 0,'1'-21'499'16,"4"0"-490"-16,-1 3 17 16,0 6-7-16,-3 9 9 15,-1 3-11-15,-5 10-17 16,-7 10-3-16,0 4 5 0,-7 6 1 15,-1 0-1-15,3-2-1 16,0-1 0-16,0-8-6 16,6-5 1-16,7-5 2 15,1-9 2-15,3-3 5 16,0-10 0-16,6-5-6 16,4-6 2-16,2-3 0 0,2-2 1 15,1 0 9-15,0 2 2 16,0 4-2-16,-2 5 0 15,-2 8-4-15,-2 9-4 16,0 1-1-16,-2 16-6 16,2 9 4-16,1 7 1 0,3 8-1 15,2 8 1-15,1 3-1 16,4 0-20-16,-1-2-41 16,4-7-125-16,0-10-326 15</inkml:trace>
  <inkml:trace contextRef="#ctx0" brushRef="#br0" timeOffset="75483.509">9762 14512 630 0,'0'0'23'0,"0"-5"13"16,11-2 1-16,7-1-1 16,4 1-5-16,4-1-13 15,1-1-11-15,1 0-6 16,0 1 0-16,-2 2-14 0,-5-2-20 16,0 1-37-16,-9-3-37 15,-6 1-42-15,-3-3-97 16</inkml:trace>
  <inkml:trace contextRef="#ctx0" brushRef="#br0" timeOffset="75624.1167">9978 14328 221 0,'-12'-12'290'0,"1"3"-179"16,1 3-10-16,2 5-16 15,4 1-40-15,1 11-29 16,3 9-14-16,0 5 2 16,0 8 1-16,0 0-3 15,3 4 1-15,1 1-2 0,1-5-31 16,-1-8-129-16,4-10-472 15</inkml:trace>
  <inkml:trace contextRef="#ctx0" brushRef="#br0" timeOffset="76139.7381">10207 14241 753 0,'1'-9'77'0,"0"3"-59"16,-1 6 5-16,0 0-20 0,0 15-3 16,0 4 2-16,0 5 1 15,2 7-1-15,-1 2-1 16,0-2 0-16,3-2 0 16,0-2 1-16,2-6-1 0,-2-3 0 15,2-7-1-15,4-6-2 16,-2-5-3-16,3 0 3 15,2-4 0-15,-1-7 1 16,1 0 3-16,-6 0-2 16,2 2 6-16,-4 2 10 0,-1 2-4 15,-3 5-7 1,2 0-4-16,-1 2-7 0,-2 5 5 16,0 2 1-16,3 0 1 15,0 0 0-15,1-2-1 16,1 1 1-16,2-3-1 15,-2-4 1-15,5-1 0 16,-2 0 1-16,2-4 0 0,1-7 2 16,-2-2-3-16,0-2 1 15,-1-2 0-15,-1-4 2 16,-3 0 5-16,-1 0 0 0,-3-3 1 16,0 6-5-16,0 3-4 15,0 2-1-15,-3 7-1 16,1 3-10-16,0 3-30 15,2 0-54-15,0 5-207 16</inkml:trace>
  <inkml:trace contextRef="#ctx0" brushRef="#br0" timeOffset="76342.815">10506 14601 777 0,'1'11'45'15,"1"0"4"-15,-2 5-1 16,0 4-17-16,0 2-17 16,0 2-8-16,-3 0-4 15,-4 0-1-15,2-5-1 16,-1-4-29-16,1-8-36 0,2-7-129 16</inkml:trace>
  <inkml:trace contextRef="#ctx0" brushRef="#br0" timeOffset="76795.9059">10274 13721 677 0,'-1'-18'79'0,"1"1"-48"16,0 4-16-16,0 7 8 16,-6 6 3-16,-2 10-25 15,-1 10-3-15,-4 8 4 0,-2 3-1 16,1 1 4-16,2-4-4 16,2-3 0-16,0-6 0 15,7-6 1-15,3-9-1 16,0-4 1-16,9-2 3 15,3-11 0-15,6-6-1 16,0-5-4-16,2-3 2 0,-2-4 0 16,-2-1 9-16,1 4 8 15,-7 1-3-15,0 5 0 16,-3 7-2-16,-3 4-2 16,-1 7-4-16,-1 4-2 15,2 6-7-15,5 16-2 16,-3 9 1-16,5 8 2 0,2 4 2 15,1 2-2-15,5 2-9 16,0-6-39-16,4-8-45 16,2-13-193-16</inkml:trace>
  <inkml:trace contextRef="#ctx0" brushRef="#br0" timeOffset="77624.0043">10986 14336 512 0,'-3'0'123'16,"1"-3"-76"-16,2 0 19 16,0-2-33-16,7 5-13 15,1 0-7-15,3 0-2 16,1 6-7-16,0 5-2 15,1 7 3-15,-4 2-1 0,0 2 2 16,-3-2-3-16,-3 0-2 16,-1-4 2-16,-2-4-2 15,0-2 0-15,0-7-2 16,0-3 3-16,-3 0 4 16,1-8 0-16,2-3-2 0,0-7-3 15,0-2 0-15,5-1 1 16,1-3 3-16,1 2 3 15,0 2 7-15,-2 2 5 16,-1 6-7-16,-1 4-1 16,0 3 0-16,-2 5-6 0,2 0-3 15,-2 8-5-15,1 4 1 16,1 7 2-16,1 2-2 16,-2 1 1-16,4 2 1 15,-1-1 0-15,1-3-17 16,4-4-27-16,2-7-36 15,0-8-142-15</inkml:trace>
  <inkml:trace contextRef="#ctx0" brushRef="#br0" timeOffset="78295.8443">11440 14561 719 0,'2'0'81'16,"0"0"-44"-16,1 0 5 0,1 3-23 16,-1 6-9-16,-2 5 1 15,1 3 3-15,-2 5-3 16,0 3-6-16,0 2-4 15,0 0 1-15,0-1-1 16,-2-2-9-16,2-5-29 0,0-8-32 16,0-11-101-16,5-5-282 15</inkml:trace>
  <inkml:trace contextRef="#ctx0" brushRef="#br0" timeOffset="78530.181">11648 14442 759 0,'1'0'14'16,"8"0"-17"-16,6 0 19 16,4 3 8-16,1-1-4 15,1 1-13-15,0 0-5 16,-4-2 0-16,-1-1-21 15,-3 0-58-15,-4 0-38 16,-2-5-52-16</inkml:trace>
  <inkml:trace contextRef="#ctx0" brushRef="#br0" timeOffset="78686.3977">11781 14365 588 0,'-1'-6'69'0,"-9"-2"26"15,7 7-25-15,2 1-30 16,1 4-24-16,0 8-17 15,0 2 4-15,1 6-4 16,5 2 1-16,1 2 3 16,-1 1-11-16,4-4-56 15,-1-3-131-15</inkml:trace>
  <inkml:trace contextRef="#ctx0" brushRef="#br0" timeOffset="78858.2659">12182 14470 693 0,'7'0'4'16,"0"0"-12"-16,1-2 17 16,1 2-1-16,0 0-6 0,2 0-9 15,4-3-42-15,0-3-89 16</inkml:trace>
  <inkml:trace contextRef="#ctx0" brushRef="#br0" timeOffset="79045.7888">12542 14439 651 0,'5'0'28'0,"3"0"-22"15,4 0-3-15,-1 0-1 0,2 0-1 16,4 0-5-16,5 0-39 16,-3 0-36-16,4-5-136 15</inkml:trace>
  <inkml:trace contextRef="#ctx0" brushRef="#br0" timeOffset="79264.4927">12909 14447 478 0,'5'0'206'0,"-1"0"-181"0,3 0 21 15,4 0-8-15,-2 0-11 16,6 2-12-16,-3-2-5 16,6 0-4-16,-3 0-4 15,0 0-2-15,0 0-1 16,-2 0-26-16,-1-2-54 0,-2-6-95 15</inkml:trace>
  <inkml:trace contextRef="#ctx0" brushRef="#br0" timeOffset="79451.959">13056 14324 501 0,'-12'-4'229'0,"9"4"-147"16,0 0-19-16,3 13-43 15,-1 8-7-15,0 6 6 16,0 7-2-16,-1 5-10 0,1 5 2 16,-3 1-6-1,2 0-1-15,-2-3-1 0,2-1-10 16,2-10-53-16,0-13-130 16</inkml:trace>
  <inkml:trace contextRef="#ctx0" brushRef="#br0" timeOffset="80155.0459">13369 14370 733 0,'11'-10'51'0,"-5"-2"-14"15,1 4 12-15,-2 4-20 16,-2 4-1-16,-3 6-13 16,0 12-18-16,-3 6 3 15,-2 6 1-15,-3 5-1 0,0 4 1 16,0-5-5-16,1-3-9 16,1-5-15-16,4-9 0 15,2-7 16-15,0-7 9 16,9-3 0-16,5-8 7 15,2-5-2-15,1-5-2 16,4-2 2-16,-4 1-2 0,1 1 11 16,-5 2-3-16,-1 4-5 15,-5 2 3-15,-3 5-1 16,-2 5-5-16,-2 0-4 16,0 5-5-16,0 8 8 15,0 0 3-15,0 2 0 0,2-2-2 16,5-1 0-16,1-4-4 15,3-2-2-15,-1-6 5 16,3 0 1-16,-2-3 2 16,1-6 0-16,-2-4 6 15,1-3 8-15,-4 0 1 0,-2-2 0 16,1-3-3-16,-4 0-3 16,-2-3-4-16,0 0 0 15,0 1-2-15,-2 2-5 16,-4 5 1-16,0 6-5 15,-1 8-16-15,0 2-52 0,0 0-110 16,-1 0-442-16</inkml:trace>
  <inkml:trace contextRef="#ctx0" brushRef="#br0" timeOffset="80623.7763">13635 14744 712 0,'2'0'80'16,"0"2"-27"-16,1 3-4 16,0 5-26-16,-3 3-9 0,2 4-6 15,-1 5-5-15,-1 1-3 16,0 1 3-16,0 0-3 16,-1-5-2-16,-5-1-19 15,0-6-34-15,1-8-89 16,1-4-158-16</inkml:trace>
  <inkml:trace contextRef="#ctx0" brushRef="#br0" timeOffset="80873.7792">13642 14743 666 0,'6'-7'28'15,"2"2"30"-15,3 3 30 16,3 2-40-16,4 0-21 15,2 0-13-15,4 2-6 16,0 6-3-16,2 3 0 0,-4 1-2 16,-4 3-1-16,-4 3 1 15,-6 3 0-15,-8 4-1 16,-2 2 0-16,-12 1 0 16,-9-3 0-16,-4-2-2 15,-4-4-12-15,-2-9-15 16,2-5-22-16,-2-5-69 0,4-18-141 15</inkml:trace>
  <inkml:trace contextRef="#ctx0" brushRef="#br0" timeOffset="81358.0826">13548 13823 780 0,'0'0'10'15,"0"0"0"-15,-2 8-15 0,-5 8 3 16,-6 6 5-16,2 5 2 15,-5 2 3-15,3-2 0 16,0 2-2-16,3-6-3 16,2-5-3-16,4-6 3 15,1-6 0-15,3-6-1 16,0-4 9-16,8-9-7 0,2-4-4 16,0-4 2-16,3 1-3 15,0-2 4-15,0-1-4 16,-4 2 13-16,4 1 6 15,-4 3 2-15,0 2-3 0,2 6-3 16,-2 3-2-16,-1 5-4 16,0 1-4-16,3 4-2 15,-2 9-2-15,1 8 1 16,1 6-1-16,-2 5 0 16,0 3 1-16,2 5-2 0,0-6-37 15,2-6-72-15,3-9-284 16</inkml:trace>
  <inkml:trace contextRef="#ctx0" brushRef="#br0" timeOffset="82233.0116">14153 14502 678 0,'0'-8'62'0,"0"-1"-22"16,3-1 12-16,6 3-30 16,4 4-4-16,-2 0-5 0,2 3-2 15,1 0-5-15,-2 4-4 16,-2 5-3-16,0 2 4 16,-3 4-4-16,-3 0 0 15,-1-1 0-15,-3 2 2 16,0-4-5-16,0-1-2 15,0-1 3-15,-2-5 3 0,1-2 1 16,0-3 1-16,1 0 2 16,0-3 5-16,6-5-2 15,3-5-2-15,1-2 0 16,2-4-2-16,0-1 2 0,0-1 4 16,-1-3 0-16,-4-1 5 15,0 3-4-15,-1 3 2 16,-1 5-1-16,-5 2 0 15,2 9-1-15,-2 3-5 16,0 1-5-16,0 10-5 16,0 4 4-16,0 6 0 0,4 1 1 15,2 3-1-15,2 0 0 16,2-1-9-16,-3 1-30 16,1-3-20-16,1-3-50 15,-1-9-202-15</inkml:trace>
  <inkml:trace contextRef="#ctx0" brushRef="#br0" timeOffset="82451.7459">14534 14673 744 0,'1'11'58'0,"2"0"-23"15,-1 5 4-15,-1 2-10 16,1 4-6-16,-2 4-7 15,0 1-6-15,0 3-5 16,0-2-2-16,0 0-1 0,-2-5-2 16,1-4-7-16,0-7-17 15,1-5-11-15,0-7-14 16,0-5-70-16,4-11-148 16</inkml:trace>
  <inkml:trace contextRef="#ctx0" brushRef="#br0" timeOffset="82764.2126">14546 14725 165 0,'-5'-3'538'15,"3"-3"-510"-15,2 2 44 16,0-1-29-16,11 1-20 0,-1 0-6 16,10-2 0-16,1 1-1 15,0 1-1-15,1 1 1 16,0 3 0-16,0 0-9 15,-6 6-3-15,2 8-2 16,-4 1-2-16,-4 5-1 0,-5 3 0 16,-2 3-1-16,-3 0 3 15,-9 3-1-15,-9-3 1 16,-3-2 0-16,-1-1-1 16,-6-4 1-16,1-6-4 15,2-4-10-15,2-7-8 16,2-2-10-16,10-5-19 0,2-11-71 15,7-11-296-15</inkml:trace>
  <inkml:trace contextRef="#ctx0" brushRef="#br0" timeOffset="82920.4757">15042 14521 870 0,'0'1'28'0,"0"-1"-13"16,-2 0-15-16,-5 0 0 0,-4-17-45 16,5-20-314-16</inkml:trace>
  <inkml:trace contextRef="#ctx0" brushRef="#br0" timeOffset="90263.7814">6049 12300 557 0,'0'-5'11'16,"0"1"5"-16,0 3 55 15,0 1-7-15,0 0-26 0,0 5-25 16,-2 5-5-16,-2 5-2 15,0 3 9-15,-2 3-6 16,0 0-6-16,-3-2-1 16,0-2 1-16,2-3-1 15,0-4 0-15,2-7 3 16,1-3-4-16,3 0 6 0,-1-10-2 16,2-4-4-16,0-1 0 15,0-4 0-15,0 0 0 16,0 1 3-16,3 1 4 15,-3 3 5-15,1 4 1 0,3 3-11 16,0 2 2-16,3 5-3 16,3 0-4-16,2 1 2 15,1 6-1-15,2 2 0 16,-1 2 2-16,1-2 2 16,0 5 1-16,-2-4 1 0,1 0-1 15,0-1-3-15,2-1 2 16,2-2-7-16,-3-1-27 15,1-5-83-15,-1-3-294 16</inkml:trace>
  <inkml:trace contextRef="#ctx0" brushRef="#br0" timeOffset="91138.7154">6843 12082 336 0,'-7'-11'8'0,"-2"3"23"15,3 1 42-15,1 3-26 16,-1-1 0-16,0 5 1 15,3-2-2-15,0 0-10 16,0 2-1-16,2 0-9 0,-1 0-6 16,2 4-11-16,0 3-7 15,0 5 1-15,6 2 5 16,3 7-1-16,3 3 7 16,3 4 0-16,3 6-3 15,2 0-1-15,2 7-1 16,0 0-2-16,1 4 0 15,0 1-1-15,0 0-2 0,0 0 1 16,-3 0 1-16,0-3-3 16,0-4 1-16,-3-1-2 15,-1-3 0-15,-1-4 0 16,-2-5-2-16,-1-4 3 0,-3-1-3 16,0-3 1-16,-4-6-1 15,-1-2 1-15,-2-1 0 16,0-3 1-16,-1-2 0 15,1 1 0-15,-2 0 0 16,0-1-1-16,0 1 1 16,0-1 0-16,-2 2 0 0,-3 0-2 15,-4 2 3-15,-4 2 3 16,-4 4 0-16,-8 4-3 16,-5 3-1-16,-9 4-1 15,-4 5 0-15,-4 0-2 16,2 0 2-16,3-3-1 0,10-7-17 15,9-11-32-15,6-9-161 16</inkml:trace>
  <inkml:trace contextRef="#ctx0" brushRef="#br0" timeOffset="129216.1072">7393 13652 485 0,'-15'-7'14'0,"3"-1"-9"0,1 1 8 16,7 3 6-16,0 2-11 15,4 0-5-15,0 1 1 16,4-1-5-16,7-1 0 16,5 2 2-16,6-1 0 15,7 0-1-15,5 0 0 16,6 2 0-16,5-2 1 0,8 2 0 15,4 0-1-15,5 0 0 16,7 0 3-16,5 0-3 16,6 0 2-16,3 0 2 15,6 2 3-15,2-2-2 16,7 0 4-16,1 0 4 0,3 0-6 16,8 1-4-16,0-4 2 15,5 0-2-15,3 0 1 16,2-3-3-16,3 1 1 15,3 0 1-15,3-2-5 16,0 0 4-16,0 1-3 0,3 0 5 16,0 0-3-16,-1 4 0 15,-1 0 3-15,2 0 0 16,0 1-2-16,0 1-1 16,3 0 3-16,0 1-4 15,6-1 1-15,-3 0 0 16,3 0 0-16,0 0 0 0,0 2-1 15,-3 0-1-15,1 0 4 16,-2 4-3-16,2-3 1 16,-1 2 0-16,-2 1 0 15,1-1 1-15,-2 2-1 0,0-2-2 16,-5 4 3-16,-2-1-1 16,-1 3-1-16,-3-1 2 15,-3 2-2-15,-4 0 2 16,-5-2-1-16,-5 2 0 15,-5-2-1-15,-8 0 4 16,-3 1 1-16,-8 0 1 0,-5-2 3 16,-7 1 0-16,-5-1 0 15,-5 1 0-15,-9-1-3 16,-1 0 4-16,-5 0-2 16,-4 2 3-16,-1-1-2 0,-4 0-3 15,-2 1-3-15,-5 1 0 16,-2-2-3-16,-5 1 1 15,-4 1-1-15,-4 2 0 16,-4-1 1-16,1 2-1 16,-3 3 0-16,-3 1 0 15,4 2 1-15,-3 5 3 0,2 1-2 16,1 3-2-16,0 0 1 16,1 1 0-16,0-1 0 15,2 1 0-15,-3 0-1 16,2 2 1-16,-1 1 2 15,1 2-1-15,0 2 1 0,-1-2-1 16,-1 2 0-16,2 2-1 16,0 1 1-16,1-3-2 15,-1 3 2-15,0-2-2 16,3 3 0-16,-4 0 1 16,-1-2 0-16,1 0-2 0,-2-1 1 15,-3-3 0 1,0-1 0-16,-3-3 1 0,-3-2-2 15,0-3 1-15,0-3 2 16,0-3-2-16,-2 0 1 16,-2-4 0-16,-3-1-2 15,0-3 3-15,1-4-2 0,-4 0 2 16,0-1 1-16,-3-2-3 16,-3 0 0-16,-2 0 0 15,-6-1 3-15,2 0-1 16,-7 0 0-16,3-2-1 15,-5 1 1-15,1-1 1 0,-2 0-1 16,-4-1 1-16,0 2-2 16,-3-4 1-16,-1 2-2 15,-4-1 1-15,3-1-1 16,-5 0 1-16,0 0 1 0,-1 0-1 16,-3 0-2-16,-1 0 4 15,-2 0-1-15,-4-1 1 16,-3-1-4-16,-3 2 2 15,0-4 1-15,-5 3-3 16,0-2 2-16,-1 2 0 16,-1-2-1-16,-3 2 1 15,1-1 0-15,-7 1-2 0,4-2 3 16,-4 3-2-16,-1 0 0 16,0 0 0-16,-1 0 1 15,3-2-2-15,-5 2 2 16,4-2-1-16,-4 0 2 15,1 2-2-15,-1-2-1 0,1 2 1 16,-3 0-1-16,1-1 3 16,2 0-2-16,1 1-1 15,3-2 2-15,-1 1 0 16,2-1-1-16,1 0-2 0,-1 0 6 16,-2 0-7-16,1-4 4 15,-3 4-1-15,1-2-1 16,-2 0 1-16,0 0 1 15,-2 0 1-15,2-1-2 16,-2 2-2-16,1 0 2 16,-3 1 2-16,-1 1-2 0,-1-1 0 15,-4 2 0-15,0 0 0 16,0 0 0-16,0-2 0 16,-1 2 0-16,3 0 1 15,0-3-2-15,2 1 1 16,1-1 0-16,-1-1 0 15,2 1 0-15,0-3 0 0,1 3 0 16,-4 0 0-16,1 3 0 16,2 0 0-16,-4 0 0 15,1 0 0-15,1 0 0 16,0 0 0-16,0-2 0 0,0 4 0 16,1 1 0-16,1 1 0 15,-1 1 0-15,2-2 2 16,0 1-4-16,4 1 2 15,-2-2 1-15,2 2-1 16,4-1-1-16,1-1 3 16,2 1-2-16,4-1 0 0,2 0 0 15,6-3 0-15,3 0 0 16,3 0-1-16,7 0 1 16,4-4 1-16,6-2-1 15,2-1 2-15,5-3-2 16,4 1 0-16,4-4 0 0,2 4 2 15,4-2-2-15,2-4 2 16,3 4-2-16,2-3 2 16,2-1 2-16,0 0 3 15,4-1-4-15,1-3-2 0,1-1-1 16,2-1 2-16,0-5 1 16,1 1-2-16,0-7 1 15,0-1 1-15,0-8-1 16,0-6 2-16,0-8-1 15,0-6-1-15,0-11 0 16,1-13-1-16,2-6 1 0,6-9-1 16,4-3-1-16,5-3 0 15,4 2-1-15,6 1 0 16,-3 0-3-16,-4-2-53 16,-11-9-167-16</inkml:trace>
  <inkml:trace contextRef="#ctx0" brushRef="#br0" timeOffset="151137.4579">16861 14635 276 0,'-5'0'-60'16,"3"0"25"-16,0-3 31 0,2 1 2 15,-2 2 12-15,0-3 62 16,2 2 20-16,-3 1-12 16,3-2-9-16,0 1-10 15,0 1-17-15,0 0-21 16,0 0-11-16,0-2-3 0,0 1 2 15,3-2 18-15,5-1 12 16,5-1-4-16,3-2-12 16,6-2-13-16,5-1-6 15,2 0 0-15,9-2-1 16,1 1-5-16,1 0 0 16,2 2 4-16,0-1-7 0,-1 4-7 15,-4 2-24-15,-5 2-22 16,-7 2-36-16,-6 0-58 15,-9 0-109-15</inkml:trace>
  <inkml:trace contextRef="#ctx0" brushRef="#br0" timeOffset="151278.0839">16990 14698 653 0,'-22'7'42'0,"12"-5"-7"16,10-2 6-16,19-5-34 0,13-7-3 15,12-3-5-15,12-4 6 16,3-5-83-16,5-4-150 16</inkml:trace>
  <inkml:trace contextRef="#ctx0" brushRef="#br0" timeOffset="167996.31">22430 9245 712 0,'-4'-7'7'16,"1"0"15"-16,3 7 48 15,5 3-59-15,4 13-8 16,6 5 4-16,-1 10 8 16,-3 4-3-16,-2 5-4 15,-3 3-3-15,-6-3 0 16,0-3-2-16,-4-6 0 0,-1-6 0 15,-1-11 11-15,1-9 3 16,1-5 8-16,-1-12 5 16,4-10-4-16,1-10-19 15,0-10-5-15,1-7 3 16,8-9 1-16,5 0-3 0,4 0-1 16,3 7-2-16,2 7 0 15,1 10 0-15,0 13 0 16,-6 13 0-16,0 8 0 15,-3 5-3-15,0 18 1 16,-4 7 1-16,5 11 2 0,-3 4 0 16,1 0 0-16,1 1 2 15,2-5-3-15,-3-3 0 16,0-7 0-16,-1-5 0 16,-3-4-3-16,-3-6-26 15,-7-5-11-15,0-6-37 0,-14-5-44 16,-7-12-146-16</inkml:trace>
  <inkml:trace contextRef="#ctx0" brushRef="#br0" timeOffset="168121.2975">22494 9401 611 0,'-11'0'73'0,"9"0"32"0,4-1-51 16,21-4-42-16,11-2-1 15,11 0-4-15,8 0-5 16,3-1-85-16,2-2-267 15</inkml:trace>
  <inkml:trace contextRef="#ctx0" brushRef="#br0" timeOffset="168512.1313">22819 9821 24 0,'-11'0'703'16,"7"-3"-651"-16,4 3 7 16,5 3-55-16,9 6 7 15,2 2 4-15,0 4-8 16,1 1-5-16,-4 2-1 16,-6-1 1-16,-5 2-7 0,-2-1-27 15,-4-2-31-15,-11-2-55 16,-1-4-30-16,-1-7-20 15,-1-3-168-15</inkml:trace>
  <inkml:trace contextRef="#ctx0" brushRef="#br0" timeOffset="168730.8789">22770 9915 376 0,'-4'-22'86'0,"4"-2"22"0,0 0-28 16,11 3-23-16,7 1-21 16,4 4-9-16,3 3-8 15,5 6-3-15,-1 6-3 16,0 1-9-16,-3 10-1 0,-4 10 1 15,-5 1 1-15,-7 3-2 16,-8 6 0-16,-2-2 0 16,-15 2 0-16,-7-4-3 15,-4 2 3-15,-2-6-3 16,0-3 0-16,1-6-12 0,5-5-24 16,6-8-46-16,8-5-60 15,7-12-250-15</inkml:trace>
  <inkml:trace contextRef="#ctx0" brushRef="#br0" timeOffset="168996.5025">23184 9900 694 0,'3'-1'27'0,"3"-5"47"15,3 0-30-15,6-1-32 16,2 2 2-16,3-1-8 0,2 1-3 16,1 1-3-16,-1 0 1 15,-2 4-9-15,-3-1-42 16,-8 1-91-16,-5-1-114 15</inkml:trace>
  <inkml:trace contextRef="#ctx0" brushRef="#br0" timeOffset="169168.3489">23281 9809 544 0,'-7'-5'75'16,"1"1"9"-16,6 4 5 15,0 3-62-15,0 9-21 0,0 4 5 16,3 7 1-16,2 1-6 15,0 1-4-15,0 3 0 16,1-4-7-16,-3 0-61 16,3-7-103-16,1-5-243 15</inkml:trace>
  <inkml:trace contextRef="#ctx0" brushRef="#br0" timeOffset="169355.8323">23505 9748 734 0,'0'0'12'16,"0"7"34"-16,0 10-36 15,0 8 4-15,4 1 11 16,0 5-15-16,3 1-3 16,-1-3-4-16,1-2 0 0,1-6-42 15,-3-7-128-15,4-7-260 16</inkml:trace>
  <inkml:trace contextRef="#ctx0" brushRef="#br0" timeOffset="170324.4967">24324 9543 686 0,'-2'-10'4'0,"2"0"66"15,2 6-20-15,4 4-31 16,3 2 4-16,-2 10-10 0,1 5-5 15,-4 4-3-15,-1 6-3 16,-3 1-1-16,0 4 0 16,0 2 1-16,-6-4-21 15,0 0-38-15,-3-6-102 0,0-8-122 16</inkml:trace>
  <inkml:trace contextRef="#ctx0" brushRef="#br0" timeOffset="170590.1617">24312 9547 652 0,'0'-23'10'15,"3"2"61"-15,15 6-23 16,9 5-37-16,5 8-3 16,4 2 4-16,4 12-7 15,0 8-1-15,-5 5 0 16,-7 5 0-16,-9 5-2 0,-8 2-1 15,-11 4 0-15,-10-3-1 16,-16 0 2-16,-4-5-1 16,-8-6-5-16,0-7 1 15,-1-7 3-15,9-4-2 16,1-8-13-16,12-1-16 0,8-8-35 16,9-8-48-16,10-4-169 15</inkml:trace>
  <inkml:trace contextRef="#ctx0" brushRef="#br0" timeOffset="170933.8928">24761 9691 707 0,'-1'-3'15'15,"1"-8"72"-15,1 5-45 16,21 2-37-16,2 0 11 15,6 2-10-15,3 0-7 0,1 1 4 16,-3 1-9-16,-4 0-35 16,-6 0-40-16,-8-2-67 15,-6-2-140-15</inkml:trace>
  <inkml:trace contextRef="#ctx0" brushRef="#br0" timeOffset="171090.1243">24930 9586 565 0,'-6'-4'29'15,"1"3"67"-15,4 1-23 16,1 5-55-16,-2 8 9 16,2 6 1-16,0 4-11 15,0 4-10-15,0 2-4 0,0 3-1 16,0 1 1-16,-2-3-34 16,-2-6-102-16,3-6-196 15</inkml:trace>
  <inkml:trace contextRef="#ctx0" brushRef="#br0" timeOffset="171277.6035">25107 9518 759 0,'0'-6'6'16,"0"6"57"-16,0 9-44 0,0 15-18 15,0 9 10-15,3 9-2 16,1 6-2-16,1 3-3 15,-2 7-2-15,-3 1 0 16,-4-2-66-16,-5-8-276 16</inkml:trace>
  <inkml:trace contextRef="#ctx0" brushRef="#br0" timeOffset="171683.8239">24312 10166 516 0,'-8'2'129'0,"8"-2"-69"16,2-2 58-16,19-4-67 16,16-1-22-16,16-4-2 15,19 3-10-15,21 1-3 16,15 1-3-16,5 3-5 0,2 3-5 15,-8 0 2-15,-10 0-3 16,-19 6-16-16,-21-1-24 16,-22 0-34-16,-21 1-70 15,-15-1-77-15,-25-1-224 16</inkml:trace>
  <inkml:trace contextRef="#ctx0" brushRef="#br0" timeOffset="171886.9263">24582 10229 673 0,'0'0'24'15,"16"0"90"-15,25 0-54 16,20-1-20-16,20-1-12 16,11-1-13-16,9 1-3 15,-1 1-5-15,-4 1-7 0,-16 0-6 16,-22 0-42-16,-16 1-63 15,-22 1-176-15</inkml:trace>
  <inkml:trace contextRef="#ctx0" brushRef="#br0" timeOffset="172340.0483">22716 10383 456 0,'-18'2'164'0,"7"-2"-143"15,7 0 69-15,7-7-29 16,18-1 0-16,12-4-32 15,18-3-7-15,17-4-4 16,16-1-5-16,13 0-1 0,4 0-7 16,0 1 0-16,-6 5-4 15,-11 1-1-15,-15 7-20 16,-21 3-25-16,-15 3-42 16,-21 0-89-16,-12 2-109 0</inkml:trace>
  <inkml:trace contextRef="#ctx0" brushRef="#br0" timeOffset="172543.1382">22822 10421 569 0,'-25'8'51'16,"12"-7"6"-16,13-1 33 15,13 0-38-15,25-6 3 16,20-6-25-16,17-3-20 15,17-6-7-15,11 2 1 16,2-3-1-16,0-1-18 0,-3 0-119 16,-9-3-356-16</inkml:trace>
  <inkml:trace contextRef="#ctx0" brushRef="#br0" timeOffset="206637.9063">22446 12428 380 0,'-3'-6'32'0,"3"-3"24"16,0-3 17-16,0 0-16 15,5-1-8-15,-1 3 6 16,2 0-4-16,-1 4-11 16,1 2-17-16,-1 4-4 15,0 1-17-15,-2 13-1 16,-2 5 1-16,-1 5 1 0,0 5 2 16,0 5 2-16,0 2-6 15,-4 0 3-15,-1-3-3 16,1-5-1-16,0-5 2 15,1-7 1-15,2-7-4 16,1-5 3-16,0-4-1 0,0-9 12 16,8-10 18-16,3-6-23 15,2-10-4-15,3-5 0 16,1-8 3-16,-1-7 1 16,-2-3-1-16,4-2-4 15,-2 3 1-15,4 7-3 0,-4 9-2 16,4 11 1-16,-4 10 0 15,1 11 0-15,-2 9 2 16,-1 3-3-16,-4 15 1 16,2 8 0-16,-3 7 1 15,0 6-2-15,-1 6 2 16,-1 3-1-16,-3 5 1 0,1-3 1 16,-1-1-3-16,0-4-25 15,-3-8-16-15,-1-6-2 16,0-8-24-16,-7-12-56 15,-8-11-114-15</inkml:trace>
  <inkml:trace contextRef="#ctx0" brushRef="#br0" timeOffset="206778.5347">22557 12410 181 0,'-9'-4'452'0,"3"-3"-351"0,6-1-22 15,9 4-62-15,12 0-16 16,9 1 0-16,6 3-2 15,5 0 1-15,4 3-76 16,-3 5-69-16,-2 3-216 16</inkml:trace>
  <inkml:trace contextRef="#ctx0" brushRef="#br0" timeOffset="207090.9909">22859 12899 145 0,'4'-17'555'0,"-1"-1"-475"15,1-1-2-15,-1 4-54 16,-1 6-11-16,0 2 4 15,-1 3 0-15,-1 4-4 16,0 11-12-16,0 5-6 16,-5 8 5-16,-2 8 0 0,0 4 0 15,-1 3 2-15,-1 0-31 16,0-1-26-16,4-6-31 16,3-5-60-16,2-10-63 15</inkml:trace>
  <inkml:trace contextRef="#ctx0" brushRef="#br0" timeOffset="207434.7169">22992 12926 649 0,'0'-10'49'16,"0"-1"37"-16,0 8-26 0,-3 0-46 16,-3 3-8-16,1 7-2 15,1 10-4-15,0 4 2 16,2 3-1-16,1 6-1 15,1-3 2-15,0 2 0 16,3-4-3-16,5-4 2 16,3-6-3-16,2-7-4 0,3-7 5 15,4-1 0-15,0-12 4 16,1-6 0-16,2-8-2 16,-3-2 1-16,-1-5 1 15,-5-2-3-15,-3 3 2 16,-8 3 3-16,-3 6-6 15,-3 5 4-15,-10 9 0 0,-6 8-8 16,0 1 7-16,-2 6-4 16,2 8-15-16,2 3-19 15,8-1-44-15,6 0-74 0,3-3-266 16</inkml:trace>
  <inkml:trace contextRef="#ctx0" brushRef="#br0" timeOffset="207669.0734">23361 12955 760 0,'0'-11'58'0,"0"2"-2"16,0 0 6-16,0 6-48 16,0 3 2-16,-2 0-9 15,2 10-8-15,-1 7 0 16,-1 5 1-16,-2 7 1 0,1 2-1 15,-3 4 1-15,0-1-20 16,0-2-39-16,0-3-41 16,4-12-111-16</inkml:trace>
  <inkml:trace contextRef="#ctx0" brushRef="#br0" timeOffset="207919.0553">23765 12929 565 0,'0'0'189'16,"0"-2"-158"-16,2 2 18 16,7 8-44-16,4 4 5 0,1 5 12 15,3 4-13-15,-2 1-4 16,-3 3-5-16,-1-1 3 15,-4 0-2-15,-3-1-10 16,-1-3-29-16,-3-5-45 16,0-7-74-16,0-8-97 15</inkml:trace>
  <inkml:trace contextRef="#ctx0" brushRef="#br0" timeOffset="208090.9153">23904 12966 577 0,'0'-1'53'0,"-10"1"27"16,-4 4-28-16,-2 10-26 0,-4 7 0 16,-2 3-11-16,1 6-9 15,1 2-4-15,1 2 0 16,5 1-3-16,4-5-64 16,4-8-143-16</inkml:trace>
  <inkml:trace contextRef="#ctx0" brushRef="#br0" timeOffset="208340.8989">24302 12905 757 0,'0'0'44'16,"0"0"-11"-16,0 9-15 0,2 8-12 15,0 2 18 1,-2 8 2-16,0 3-10 0,0 4-7 16,0 2-5-16,-7 3-2 15,-4 0-1-15,-4-4-22 16,0-7-52-16,-1-7-110 16,3-12-262-16</inkml:trace>
  <inkml:trace contextRef="#ctx0" brushRef="#br0" timeOffset="208809.6273">24652 13007 480 0,'1'-14'263'0,"4"4"-229"15,-5 1 56-15,0 3-59 16,0 3-16-16,2 2 2 16,-2 1-4-16,2 0-4 15,-2 0-10-15,1 5 0 16,-1 5 1-16,0 3 1 16,-1 5-1-16,-5 4 0 0,-5 4 1 15,-1 5 0-15,0 1-1 16,-2 1 0-16,4-2 1 15,3-5 0-15,3-5 1 16,4-3-2-16,1-7-2 16,13-4 0-16,5-7 0 0,6 0 4 15,3-7 2-15,4-7-3 16,1-7 1-16,-2-3 0 16,-5-3-1-16,-6-5 1 15,-7 0-1-15,-11 1 1 16,-2 3 0-16,-15 3-2 15,-9 5-1-15,-5 5 1 0,0 6-1 16,-2 6 1-16,5 3-6 16,3 0-32-16,12 8-28 15,6 2-68-15,5-4-164 16</inkml:trace>
  <inkml:trace contextRef="#ctx0" brushRef="#br0" timeOffset="209075.2167">25073 13015 624 0,'0'-10'115'0,"0"1"-47"16,0 4 8-16,0 2-44 16,0 3 0-16,0 0-20 15,0 10-12-15,0 4 3 0,-1 8 3 16,-2 4 2-16,-1 5 0 15,-1 8 0-15,0 3-1 16,-1 3-5-16,1 2 2 16,-1 2-2-16,1-2-1 15,-1-4-7-15,0-3-34 16,-3-11-40-16,0-11-134 0</inkml:trace>
  <inkml:trace contextRef="#ctx0" brushRef="#br0" timeOffset="209684.5633">22116 13730 570 0,'-2'-3'235'0,"7"-8"-215"16,16-4 13-16,15 3-32 16,8 2 0-16,11 0-1 0,14 1 4 15,8 3 13-15,12 0 9 16,12 1-4-16,7 3-7 15,14-1-2-15,9 2-9 16,8 1-3-16,11 1 3 16,5-1-2-16,6 0-3 15,5 3 1-15,4 1 3 0,4 0-4 16,-5 1 3-16,-5 2 2 16,-2-2-1-16,-9 3-1 15,-15-1 2-15,-15 1-2 16,-13 0 3-16,-16-2-2 15,-19 3-1-15,-18-3 0 0,-17 1-2 16,-20-3 0-16,-20 3-22 16,-22-2-37-16,-25-1-18 15,-19-4-106-15,-18 0-216 16</inkml:trace>
  <inkml:trace contextRef="#ctx0" brushRef="#br0" timeOffset="210059.547">22242 13883 747 0,'-26'0'6'0,"13"0"38"15,15-6-6-15,23 3-36 0,18-2 1 16,21 2 10-16,20-1 11 16,18 1-1-16,15 0-4 15,20 3-5-15,14 0 1 16,15 0-16-16,8 3 4 0,9 4 0 16,3 1-3-16,3 2 1 15,3 2 4-15,-8 0 0 16,-5 0 3-16,-5 3-1 15,-11-1-4-15,-18 0 2 16,-17 2-2-16,-15-4-3 16,-18 0 1-16,-24-1-1 15,-21-6-24-15,-14-5-54 0,-24-9-189 16</inkml:trace>
</inkml:ink>
</file>

<file path=ppt/ink/ink1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737.38074" units="1/cm"/>
          <inkml:channelProperty channel="Y" name="resolution" value="3068.07104" units="1/cm"/>
          <inkml:channelProperty channel="F" name="resolution" value="2.84167E-5" units="1/deg"/>
          <inkml:channelProperty channel="T" name="resolution" value="1" units="1/dev"/>
        </inkml:channelProperties>
      </inkml:inkSource>
      <inkml:timestamp xml:id="ts0" timeString="2019-05-24T11:20:08.754"/>
    </inkml:context>
    <inkml:brush xml:id="br0">
      <inkml:brushProperty name="width" value="0.05292" units="cm"/>
      <inkml:brushProperty name="height" value="0.05292" units="cm"/>
      <inkml:brushProperty name="color" value="#FF0000"/>
    </inkml:brush>
  </inkml:definitions>
  <inkml:trace contextRef="#ctx0" brushRef="#br0">4475 3695 561 0,'-6'-24'45'0,"1"2"-22"0,-1 1 34 16,2 2 6-16,3 6-20 15,0 4-15-15,1 4-1 16,0 5-10-16,0 5-19 16,0 12-11-16,0 9 11 15,0 7 2-15,0 7 1 0,-1 3 1 16,-2-5 0-16,-2-1-1 16,3-7 1-16,-1-6-1 15,3-9 1-15,0-4-2 16,0-9-5-16,0-2-8 15,4-4 0-15,3-7 14 16,2-2-4-16,-1 0-3 0,-1 3 5 16,0 3-1-16,0 4 2 15,-2 3-3-15,1 1-6 16,2 8 7-16,2 3 2 16,4 2-2-16,1 0 3 15,0-1-1-15,3-1-1 0,-1-4-22 16,0-4-14-16,-1-4 13 15,-1 0 4-15,-1-3-1 16,-3-8 1-16,-3 1 5 16,-2-4 8-16,-3 1 6 0,0 1 2 15,-3 3 1-15,0 0 3 16,0 4 10-16,0 2-10 16,0 2-3-16,-3 1-4 15,3 0-2-15,0 0 3 16,0 3 0-16,0 0 1 0,0-1-1 15,3-2-1 1,2 0-1-16,1 0 7 0,5-2 0 16,0-7 0-16,2-3-1 15,-2-1 2-15,2-1 1 16,-6 0 7-16,-1-1 4 16,-3-1 5-16,-3 0 5 0,0 2-2 15,-4 0-11-15,-2 1-1 16,-2 2-4-16,2 5-2 15,-3 2-5-15,3 4-7 16,-1 5-1-16,1 8 3 16,2 3 2-16,3 5 1 0,0 3 1 15,1 2-1-15,0 1 1 16,3-6-1-16,6-1 0 16,-1-5-2-16,2-8 0 15,2-2 0-15,1-5 4 16,-1-5 1-16,3-7 2 15,-1-5-2-15,1-4 0 0,0-4-3 16,-4-1 3-16,-2-4-1 16,-3-3-2-16,-2-3 3 15,-4 1-4-15,0 2 4 16,-5 4-3-16,-2 10-2 16,-1 5 11-16,1 10-3 0,1 4-8 15,4 6-2-15,1 8 0 16,1 8 3-16,0 4-1 15,0 5 3-15,6 4 0 16,2 0-1-16,-1-1-1 16,2 0 3-16,-1-6-2 0,5-4 0 15,-2-3-10-15,4-11-7 16,0-3-25-16,2-7-19 16,0 0-31-16,-1-12-54 15,-3-5-119-15</inkml:trace>
  <inkml:trace contextRef="#ctx0" brushRef="#br0" timeOffset="124.9991">4964 3700 561 0,'-9'-2'72'15,"5"-1"-29"-15,4 3 26 16,0-3-29-16,11 0-30 16,5 0-13-16,8 2 8 0,4-4-55 15,2-1-103-15</inkml:trace>
  <inkml:trace contextRef="#ctx0" brushRef="#br0" timeOffset="859.3203">5790 3577 292 0,'-5'-11'325'0,"0"3"-282"16,2 1 37-16,0 4-30 16,2 3-30-16,0 1-14 15,0 11-11-15,1 4 0 0,0 5 3 16,0 5 2-16,0 0 1 15,0 2 0-15,0-3-1 16,1-6 3-16,1-1-5 16,2-6 2-16,0-4-1 15,2-3 0-15,-1-5-1 16,4 0 4-16,-2-3 5 0,3-6-1 16,-1-1-3-16,1-4 1 15,-2 4-2-15,-2-1-2 16,-1 6 2-16,-3 0 0 15,0 2 2-15,-1 3 0 0,0 0-7 16,2 0-6-16,1 8 4 16,1-1 4-16,2 3 2 15,3-1-2-15,-2-1 3 16,4-2 0-16,0-1-2 16,0-7 0-16,0 2 1 15,0-3 4-15,-2-8-1 0,2-2 2 16,-6-2-5-16,2-3 4 15,-6 0-5-15,0-1 2 16,-2-2-2-16,0-1 0 16,-6 3-2-16,-4 1 1 15,2 3-1-15,-2 3-1 16,0 3-13-16,4 2-58 0,1-1-127 16</inkml:trace>
  <inkml:trace contextRef="#ctx0" brushRef="#br0" timeOffset="1093.6896">6086 3237 701 0,'3'-1'31'0,"-3"-7"22"16,1 7-29-16,-1 1-11 15,1 0-9-15,-1 1-9 16,3 6 0-16,-1 2 4 16,2 3 1-16,-1 1-1 15,-1 2 4-15,0 1-12 0,-2 0-52 16,0-1-53-16,0-5-60 16</inkml:trace>
  <inkml:trace contextRef="#ctx0" brushRef="#br0" timeOffset="1343.7178">5983 3125 561 0,'-9'-12'49'16,"1"3"3"-16,1 6-7 0,2 3-25 15,-3 2-13-15,3 11-10 16,-1 4 2-16,-1 7 0 15,3 5 0-15,1 6-1 16,3 1 5-16,0 2-1 0,1-2-1 16,7-7-1-16,4-5-18 15,4-5-22-15,4-11-7 16,4-6-31-16,0-2-59 16</inkml:trace>
  <inkml:trace contextRef="#ctx0" brushRef="#br0" timeOffset="1578.0538">6103 3077 563 0,'0'-9'45'0,"0"3"24"0,8 5-45 16,6 1-17-16,1 4-6 15,5 8 2-15,1 6-1 16,0 6-2-16,-1 5 2 15,-3 6 5-15,-6 7-1 16,-7 2-1-16,-4 4-4 16,-1 0 3-16,-13 0-32 0,-3-6-60 15,1-6-79-15</inkml:trace>
  <inkml:trace contextRef="#ctx0" brushRef="#br0" timeOffset="2015.5488">6464 3593 638 0,'0'-2'8'15,"0"-2"9"-15,4-1 10 0,8 1-21 16,2-2-2-16,6 2 0 16,1-1-2-16,-1 0-3 15,2 5 3-15,-2 0-62 16,-5 0-78-16,-5 0-153 15</inkml:trace>
  <inkml:trace contextRef="#ctx0" brushRef="#br0" timeOffset="2171.8022">6492 3700 577 0,'-1'5'9'0,"1"-5"-10"15,9 0 16-15,7 0 39 0,6 0-13 16,5-1-25-16,5-3-13 15,2-1-15-15,-3 0-106 16,0-1-301-16</inkml:trace>
  <inkml:trace contextRef="#ctx0" brushRef="#br0" timeOffset="3046.6991">7245 3410 625 0,'0'-10'33'15,"0"5"-22"-15,0 4 28 16,0 1-20-16,0 6-31 16,0 10-1-16,0 3 11 0,2 5 2 15,1 5-2-15,3-2 1 16,-1 2 2-16,2-7-1 16,-1-1 1-16,1-4 1 15,1-7-1-15,-3-3-1 16,0-3 1-16,1-4 9 15,-1-1 9-15,1-9 3 0,1 0-12 16,-2-1-3-16,-1 0 0 16,1 1-1-16,-2 4 0 15,-3 1-4-15,2 4 0 16,0 1-4-16,-2 0-15 16,1 3 2-16,3 6 12 0,-1 1 5 15,3-1-1-15,0 3 0 16,1-5 1-16,3 2-1 15,2-4 0-15,1-3 2 16,1-2 0-16,1 0-1 0,-1-3 0 16,-1-9 3-16,-1-1-2 15,-2-1 2-15,-3-4 0 16,-3-4-1-16,0-1 1 16,-2-1 0-16,-2 1 3 15,0 0-3-15,-1 6 8 16,-2 1-9-16,-1 8-3 0,1 4-2 15,-1 4-6-15,0 2-80 16,3 10-59-16,-3 3-59 16</inkml:trace>
  <inkml:trace contextRef="#ctx0" brushRef="#br0" timeOffset="3437.2963">7604 3722 614 0,'0'2'14'0,"0"1"-12"16,0 1-3-16,0 3-1 15,0 3 3-15,-1 2 5 0,1 3 0 16,0-3 1-16,0 3-2 15,0-4 0-15,1 2 0 16,5-6-2-16,1 0-2 16,2-2 3-16,1-5 3 15,0 0 10-15,4-3 4 16,-1-6-8-16,0-3-7 0,-1-1 1 16,-3-3-6-16,-4 0 2 15,-3 1-1-15,-2 2-3 16,-3-1 1-16,-9 5 3 15,-3 4 4-15,-2 4-8 0,0 1-1 16,-1 3-12-16,3 4-60 16,4 0-48-16,4-3-408 15</inkml:trace>
  <inkml:trace contextRef="#ctx0" brushRef="#br0" timeOffset="3952.9206">7682 3133 649 0,'0'-14'19'0,"0"2"23"16,0 4 25-16,0 3-31 16,0 2-9-16,0 3-9 15,1 0-16-15,2 4-14 16,0 7-2-16,2 4 16 0,-1 2-2 15,1 2 2-15,-1 2-3 16,0-1-23-16,-1-1-30 16,-2-3-24-16,-1-1-52 15,0-7-147-15</inkml:trace>
  <inkml:trace contextRef="#ctx0" brushRef="#br0" timeOffset="4202.89">7513 2961 489 0,'-8'-9'212'16,"4"2"-210"-16,2 6 14 16,2 1-9-16,0 11-27 15,0 9 13-15,0 4 9 16,2 7-5-16,-2 7 3 0,1 3 0 15,1 2 2-15,2-1-1 16,0-3-31-16,5-4-54 16,2-10-14-16,4-8-64 15,2-13-137-15</inkml:trace>
  <inkml:trace contextRef="#ctx0" brushRef="#br0" timeOffset="4437.2599">7729 2974 660 0,'-4'-13'21'0,"4"1"14"0,0 10-6 16,9 2-32-16,4 2-3 16,4 8 4-16,3 6-1 15,2 7 2-15,-4 3 1 16,-4 6 2-16,-2 7-3 0,-6 3 4 15,-6 2-1-15,0-1-33 16,-8-4-47-16,-4-2-36 16,2-6-125-16</inkml:trace>
  <inkml:trace contextRef="#ctx0" brushRef="#br0" timeOffset="4781.0716">8092 3760 754 0,'2'-7'32'0,"-2"3"4"15,2 3 11-15,0 1-27 16,-2 0-12-16,0 8-10 0,0 6 4 16,0 4 1-16,-2 7 1 15,-4 7-2-15,0 2 1 16,0 1-10-16,3-3-53 15,0-7-132-15</inkml:trace>
  <inkml:trace contextRef="#ctx0" brushRef="#br0" timeOffset="5890.4014">8708 3344 660 0,'0'-3'7'0,"0"-10"7"15,-2 11 19-15,2 2-18 0,0 9-24 16,0 7-12-16,0 4 20 16,4 5 1-16,3 1 0 15,1-1 1-15,2-2-1 16,0-5 0-16,1-5-2 0,-1-4 5 16,-1-4-3-16,-1-5 3 15,1 0 4-15,-3-5 0 16,0-4-3-16,0-1-2 15,-2-2 1-15,0 4 0 16,-1 1-1-16,-2 2-2 0,-1 1-2 16,1 4 1-16,-1 0-11 15,0 5-6-15,3 4 16 16,1 0 3-16,4 4-1 16,-2-3 1-16,2-1-1 15,3-4 1-15,-2 1-2 16,3-5 1-16,-2-1 3 15,0-3 9-15,1-6 1 0,-3 0-1 16,0-4-4-16,1-2-2 16,-4 0 7-16,-2 0 7 15,-1-1-3-15,-2 2-2 16,0-1-6-16,0 4-7 0,-2 0-2 16,-1 6-2-16,0 2-2 15,-1 3-39-15,0 6-64 16,1 4-39-16,2 4-157 15</inkml:trace>
  <inkml:trace contextRef="#ctx0" brushRef="#br0" timeOffset="6093.4896">9070 3637 741 0,'0'7'9'0,"0"2"-29"16,0 6 20-16,0 2 1 16,0 2 0-16,-2 1 0 15,2-1 1-15,0-6-34 0,0-2-9 16,0-8-77-16,6-3-181 16</inkml:trace>
  <inkml:trace contextRef="#ctx0" brushRef="#br0" timeOffset="6390.364">9122 2964 628 0,'-2'-5'8'0,"2"2"5"16,0 3 16-16,0 0-11 16,0 4-30-16,0 7 10 15,4 4 1-15,0 1 2 0,0 4 1 16,-2 1 0-16,-1-1-1 16,-1-1-8-16,0-2-30 15,0-2-34-15,-1-4-38 16,-4-6-228-16</inkml:trace>
  <inkml:trace contextRef="#ctx0" brushRef="#br0" timeOffset="6640.2961">9018 2848 415 0,'-7'-8'216'15,"0"5"-206"-15,-1 3 7 16,5 4-15-16,0 11-6 16,1 5 2-16,0 4 1 15,2 7 3-15,0 2 3 0,2 5-5 16,3-2 3-16,2 0-2 16,1-7-7-16,1-4-57 15,5-8-11-15,-3-8-32 16,6-6-121-16</inkml:trace>
  <inkml:trace contextRef="#ctx0" brushRef="#br0" timeOffset="6859.0803">9185 2860 443 0,'0'-10'204'15,"0"0"-188"-15,1 3 35 16,9 4-30-16,4 3-21 15,0 1-6-15,5 11 3 16,2 6 3-16,-2 10-5 16,-2 10 0-16,-9 7 4 15,-4 6-1-15,-4 6 2 0,-5 3-4 16,-8-4-64-16,-3-7-95 16,-2-7-300-16</inkml:trace>
  <inkml:trace contextRef="#ctx0" brushRef="#br0" timeOffset="7202.7767">9437 3690 765 0,'1'2'27'0,"-1"1"-29"16,1 3-2-16,-1 3 10 0,0 5 5 15,0 2 2-15,0 3-3 16,-2 1-2-16,-3 1-5 16,2 0-2-16,2-3-28 15,1-5-114-15,3-6-136 16</inkml:trace>
  <inkml:trace contextRef="#ctx0" brushRef="#br0" timeOffset="7484.013">10098 3413 213 0,'-11'0'203'15,"0"0"-200"-15,4 0 19 16,3 0 22-16,3 0-10 16,1 0 23-16,8 0-25 15,8 0-13-15,5 3-1 0,4-3-1 16,6 0-14-16,0 0-1 16,4 0-54-16,-4 0-187 15</inkml:trace>
  <inkml:trace contextRef="#ctx0" brushRef="#br0" timeOffset="7655.8676">10526 3408 244 0,'6'0'361'0,"1"0"-360"15,3-8 23-15,3 4-6 0,3 0-14 16,3 3-4-16,3-1-9 15,1 0-76-15,1 1-89 16</inkml:trace>
  <inkml:trace contextRef="#ctx0" brushRef="#br0" timeOffset="7843.3693">10981 3375 695 0,'10'-8'23'0,"1"-2"-17"16,-1 5 3-16,2 3-9 16,-2 2 1-16,-2 0-44 15,1 7-28-15,-1 3-13 16,-4-2-32-16</inkml:trace>
  <inkml:trace contextRef="#ctx0" brushRef="#br0" timeOffset="9483.917">11508 3442 706 0,'2'-5'27'0,"-2"2"11"15,1 3 23-15,1 0-38 0,-2 3-28 16,0 6-8-16,0 4 11 16,1 6 5-16,-1 6-2 15,0 2 1-15,0 1 1 16,-1-1-22-16,-2-4-65 16,3-3-42-16,0-11-50 15</inkml:trace>
  <inkml:trace contextRef="#ctx0" brushRef="#br0" timeOffset="9749.4846">11899 3174 765 0,'0'0'37'0,"0"2"-45"0,0 5-5 16,0 6 8-16,0 4 6 16,0 2 4-16,1 5-1 15,1 2 3-15,-2 3-4 16,0-2 1-16,0 0 0 16,0-3-23-16,-2-6-58 15,0-6-25-15,-2-5-78 0</inkml:trace>
  <inkml:trace contextRef="#ctx0" brushRef="#br0" timeOffset="10186.984">11986 3314 624 0,'0'-4'44'15,"0"-1"-19"-15,0 1 49 16,0 3-35-16,0 1-22 16,-2 0-12-16,-1 3-12 15,-6 5 3-15,0 1 4 16,-5 6 0-16,4-2 0 0,-1 4 2 15,2-2-2-15,3-3-11 16,0 2-42-16,5-7-28 16,1-2-14-16,0-3-76 15</inkml:trace>
  <inkml:trace contextRef="#ctx0" brushRef="#br0" timeOffset="10561.9282">11975 3319 545 0,'0'-7'52'0,"1"0"-31"16,-1 2 55-16,2 2-24 0,-1 2-17 15,1 1-13-15,0 0-16 16,1 5-10-16,-1 6-1 16,2 1 1-16,0 2 4 15,2 1 2-15,-1 0-2 16,2-3 1-16,-2-1-1 0,2-4 2 15,1-2-1-15,0-4 1 16,2-1 2-16,0 0 0 16,0-5-1-16,-1-5 1 15,-1-1-1-15,-1-2 0 16,-1-5-1-16,-3-1 0 16,0-4 4-16,-1 2 2 0,0 0-3 15,-2 2-2-15,0 3-1 16,0 3-1-16,0 7-1 15,2 3-2-15,-2 3-28 16,2 3-106-16,0 5-54 0,0 3-152 16</inkml:trace>
  <inkml:trace contextRef="#ctx0" brushRef="#br0" timeOffset="10796.2883">12251 3437 708 0,'-2'3'51'0,"2"0"-60"16,0 1 6-16,0 4 5 15,0 1 9-15,0 6-1 16,0 1-5-16,2 1-3 15,-1 4 1-15,-1-1-2 16,0-3-62-16,0-2-58 0,0-4-53 16</inkml:trace>
  <inkml:trace contextRef="#ctx0" brushRef="#br0" timeOffset="11077.5188">12263 3486 487 0,'0'-9'164'0,"1"1"-155"16,1-1 60-16,4 5-12 15,1 1-42-15,4 0-12 0,0 3 0 16,1 0 1-16,0 0 0 16,0 5-2-16,-1 4-1 15,-2 1 3-15,-2 1-1 16,-3 1-2-16,-3 1-2 15,-1 2-1-15,-1-3 4 16,-8 2-2-16,-4-2 0 0,-1-3-5 16,-3 0-8-16,0-5-18 15,3-2-44-15,0-2-78 16</inkml:trace>
  <inkml:trace contextRef="#ctx0" brushRef="#br0" timeOffset="11452.4787">12415 2876 646 0,'-1'-6'37'16,"1"1"-11"-16,0 2 45 16,0 3-26-16,0 0-38 0,0 7-17 15,0 3 6-15,0 5 4 16,0-1 0-16,0 3 1 15,0 0 0-15,3 1 0 16,-3 0 0-16,0-3-17 16,0-3-56-16,-6-2-57 0,1-8-136 15</inkml:trace>
  <inkml:trace contextRef="#ctx0" brushRef="#br0" timeOffset="11686.8671">12306 2771 667 0,'-4'-6'33'0,"0"1"5"16,1 5-5-16,-2 6-29 0,1 8-11 16,0 4 1-16,-2 6 5 15,2 4 4-15,2 4 0 16,-1 1-1-16,3 0-1 15,0-1 0-15,3-2-43 16,6-6-15-16,3-7-16 16,3-7-49-16,3-9-184 0</inkml:trace>
  <inkml:trace contextRef="#ctx0" brushRef="#br0" timeOffset="11905.6271">12463 2771 684 0,'0'-3'23'0,"4"3"3"15,6 0-18-15,5 13-8 0,-1 6 3 16,3 3-1-16,0 6 3 16,-7 6 3-16,-3 5 2 15,-7 2-4-15,0 5-2 16,-12-3-14-16,-4-2-80 15,-1-7-118-15</inkml:trace>
  <inkml:trace contextRef="#ctx0" brushRef="#br0" timeOffset="12733.6762">7148 3065 483 0,'-4'-26'74'15,"-3"-1"-70"-15,2 3 18 16,3 7 44-16,-4 5-16 16,6 7-9-16,-5 5-6 15,2 7-24-15,-3 18-30 16,-4 8 11-16,0 13 8 15,-4 15 4-15,0 14 5 0,0 11 1 16,3 6 2-16,2 6-4 16,8 0-2-16,1-2-1 15,16-6 0-15,9-9-11 16,11-15-43-16,11-7-41 16,10-12-81-16</inkml:trace>
  <inkml:trace contextRef="#ctx0" brushRef="#br0" timeOffset="13405.551">12912 2856 647 0,'-5'-6'15'0,"2"2"-8"16,3 1 42-16,3 3-11 15,10 0-35-15,9 5-2 16,7 11 11-16,4 6 1 0,6 13-1 16,0 12-3-16,-3 11-2 15,-8 10-2-15,-8 10 0 16,-7 3 2-16,-10 2-4 16,-3 0 1-16,-10-3 1 15,-6-5-4-15,-6-5 3 16,-5-6-2-16,-2-4-34 0,-6-12-69 15,-1-12-229-15</inkml:trace>
  <inkml:trace contextRef="#ctx0" brushRef="#br0" timeOffset="14577.2888">13986 3011 691 0,'0'-9'5'15,"1"7"10"-15,-1 2-3 16,0 14-34-16,0 7 17 16,0 5 6-16,0 7-3 15,0 4 4-15,0 5 0 16,1-2 3-16,5 0-1 15,-1-3 0-15,2-4 1 0,-1-5 0 16,4-8-4-16,-1-5 2 16,1-6-3-16,1-4 0 15,1-5 6-15,-2 0 5 16,1-2-5-16,-2-7-3 0,-2 0 2 16,-4-3 0-16,-3-1-2 15,0-1 2-15,0-4 0 16,0-1-2-16,0 1 0 15,0-2-1-15,0 1-1 16,3 2-1-16,1 4 0 16,3 4-3-16,-1 3-3 0,2 5 1 15,4 1 0-15,0 0 2 16,2 4 2-16,0 3-4 16,0-2-17-16,-1 2 3 15,2-3 1-15,-5 0 2 16,0-4 6-16,-4 1 9 0,0-1 3 15,-2 0 2-15,0 0-2 16,-2 0 1-16,0 0-1 16,-1 0 0-16,1-1-2 15,0 1-1-15,3 0-2 0,3 0 0 16,-1-2 0-16,4 1 3 16,0-1 0-16,0-1 1 15,-2-1 2-15,3-1-3 16,-1-2 2-16,-1 1 0 15,-3 0-1-15,-1 1 2 16,-2-3 6-16,-1 2 3 0,-3 1 7 16,0-1-4-16,0 1-2 15,-4 1-7-15,-4 0 0 16,0 3-1-16,1 1 0 16,-4 0-4-16,-1 8-5 15,1 5-2-15,1 5 1 16,3 0 4-16,1 5 2 0,4-3 0 15,2 0-1-15,8-2-2 16,9-5 1-16,7-2 5 16,6-5 2-16,2-3-26 15,1-3-100-15,0 0-397 16</inkml:trace>
  <inkml:trace contextRef="#ctx0" brushRef="#br0" timeOffset="15358.4952">15319 3161 210 0,'-10'0'430'0,"0"-1"-424"16,-4-2 19-16,-2 3 7 16,-3 0-26-16,-3 5-7 15,2 7 2-15,2 5-1 16,0 1 2-16,3 3-2 0,4 0 2 15,3-1-1-15,5-1 0 16,3-6-1-16,0-4-2 16,2-4 1-16,9-5 0 15,2 0 14-15,2-6 4 16,1-8-9-16,0 1-3 16,-1-3 2-16,-4 0 10 0,-2 3 3 15,-2 3 0-15,-3 3-3 16,0 2-4-16,-2 3-3 15,-1 2-5-15,3 0-10 16,0 0-8-16,3 9 8 16,2 2 6-16,2 2-1 0,1 0 0 15,0 2-16-15,0 1-35 16,3-5-61-16,0-4-61 16,1-3-276-16</inkml:trace>
  <inkml:trace contextRef="#ctx0" brushRef="#br0" timeOffset="15749.0968">15468 3236 564 0,'-4'-7'110'16,"3"2"-95"-16,0 2 69 0,1 0-51 16,0 3-27-16,0 0-16 15,2 6-11-15,5 3 22 16,0 5 0-16,-1 0 2 15,2 2-3-15,-3-1 2 16,-2-3-2-16,-1-2-5 0,0-4-5 16,-2-3 2-16,2-3 11 15,-1-2 7-15,2-5 1 16,2-4-16-16,-1-2 9 16,1-2-2-16,2-2-2 15,2 0 8-15,-1 4 3 16,-1-2 5-16,4 5 3 0,-1 1-3 15,1 6-11-15,2 3-5 16,-1 0-6-16,0 11 0 16,2 7 1-16,-4 6 1 15,-4 4-1-15,0 4 3 16,-4 2 3-16,-1-4 0 0,1 0-3 16,1-8-34-16,1-5-71 15,2-11-91-15</inkml:trace>
  <inkml:trace contextRef="#ctx0" brushRef="#br0" timeOffset="16358.4372">16417 3179 651 0,'1'-3'80'0,"0"-4"-54"16,-1 7 23-16,2 0-39 15,-1 1-16-15,-1 7 0 0,1 5 5 16,-1-1 5-16,0 6-1 16,0 0 0-16,0-1-1 15,0-1 0-15,0-2-1 16,0-4-1-16,3-3-33 16,3-7-72-16,2 0-127 0</inkml:trace>
  <inkml:trace contextRef="#ctx0" brushRef="#br0" timeOffset="16514.6514">16445 3002 388 0,'-7'-14'276'16,"5"4"-284"-16,-2 4 8 15,4 5-29-15,0 1-76 16,0 4-175-16</inkml:trace>
  <inkml:trace contextRef="#ctx0" brushRef="#br0" timeOffset="16874.0079">16589 3174 390 0,'2'14'75'15,"-1"-5"-62"-15,-1 3 34 16,2 1-19-16,-2 0-7 15,0 0 0-15,0-3-5 16,2 1 0-16,-1-3 0 16,0-1-5-16,1-3-5 15,0-2 0-15,1-2 1 0,2 0 28 16,3-8 31-16,2-1-42 16,3-3-19-16,-1 0-2 15,3-1 0-15,-4 2-3 16,0 1 2-16,-1 4 1 15,-3 2 1-15,1 2-1 0,-2 2-5 16,1 2-2-16,-2 6-2 16,1 3 2-16,0 1 2 15,1 1 2-15,0 1 1 16,0-2-7-16,2 1-27 0,3-5-12 16,2-3-6-16,5-2-23 15,2-3-79-15,1 0-210 16</inkml:trace>
  <inkml:trace contextRef="#ctx0" brushRef="#br0" timeOffset="17045.8707">16976 3233 543 0,'2'-5'62'15,"0"1"17"-15,-2 4-16 16,0 0-41-16,1 0-27 16,0 6-9-16,2 3 10 15,-1 4 4-15,2-2 2 16,-2 2 0-16,5-1 0 0,-3-3-13 15,1-2-46-15,1-4 1 16,1-3-47-16,0-3-174 16</inkml:trace>
  <inkml:trace contextRef="#ctx0" brushRef="#br0" timeOffset="17186.4955">17029 3055 651 0,'-7'-12'17'0,"3"4"-15"16,4 3-3-16,0 3-1 16,0 2-91-16,6 0-247 0</inkml:trace>
  <inkml:trace contextRef="#ctx0" brushRef="#br0" timeOffset="17452.0883">17201 2983 764 0,'-2'-8'28'0,"2"1"9"0,0 5-8 16,0 2-25-16,2 9-15 16,1 6 5-16,1 6 5 15,-1 7 0-15,0 6 1 16,0 2 1-16,-3 1 0 15,-1-2 1-15,2-1-1 16,3-5-3-16,-2-5-17 0,1-4-10 16,3-8-39-16,0-4-17 15,2-5-58-15,2-3-300 16</inkml:trace>
  <inkml:trace contextRef="#ctx0" brushRef="#br0" timeOffset="17764.5872">17286 3197 220 0,'-1'-6'396'16,"1"1"-384"-16,0 2 49 16,3 3-26-16,7 0-33 15,2 0 0-15,3 0 10 16,2 3-6-16,-1 2-1 15,0-3-5-15,-1 1 2 0,-4-1 0 16,-3 1-1-16,-3-1 0 16,0 1 1-16,-3 4-7 15,2-2 0-15,-2 5 3 16,3 1 4-16,-3 1 1 16,3 0-1-16,-1 1-1 15,-1-1-5-15,0-3-31 0,-1-5-33 16,3-2-84-16,-2-2-252 15</inkml:trace>
  <inkml:trace contextRef="#ctx0" brushRef="#br0" timeOffset="17920.7908">17498 3035 286 0,'-3'-15'453'16,"1"3"-450"-16,2 8-2 0,0 4-2 15,0 0-55-15,3 4-193 16</inkml:trace>
  <inkml:trace contextRef="#ctx0" brushRef="#br0" timeOffset="18545.7609">17778 3161 735 0,'0'-6'7'0,"-7"4"10"0,2 2 1 15,-3 0-18-15,-3 5-5 16,0 4 5-16,1 5-1 16,2 1 1-16,-1 1 0 15,1 0 1-15,3-3-1 16,3-1 0-16,0-2 0 0,2-5-9 15,0-2-4-15,4-3 11 16,5 0 10-16,0-5-3 16,0-4-6-16,0 0 0 15,2 0 1-15,-1-1 0 16,-3-1 0-16,-2 4 3 16,0-1-1-16,-4 3 3 0,0 4 4 15,-1 1 1-15,0 0-13 16,2 4-8-16,0 7 6 15,0-1 6-15,1 4-2 16,2-1 3-16,0-1-2 0,4-1 0 16,-1-2 2-16,2-3-1 15,4-3 1-15,1-3 2 16,-2 0-1-16,3-10-2 16,1-1-1-16,-3-4 3 15,1-2-2-15,-2-5 1 16,0-4 1-16,-1-6-6 0,0-4 7 15,-3-7 2-15,-2-4 6 16,0 3 6-16,-5 4 1 16,0 5 2-16,-2 9 1 15,0 12-5-15,0 8-13 16,-4 6-7-16,-3 14-5 16,0 9 0-16,1 11 5 0,-5 9 3 15,2 4 0-15,3 4 0 16,3-3 0-16,3-2 0 15,0-9-12-15,7-7-37 16,8-12-32-16,4-9-151 0</inkml:trace>
  <inkml:trace contextRef="#ctx0" brushRef="#br0" timeOffset="19326.9513">18626 2955 648 0,'1'-14'70'0,"3"6"-55"16,0 6 28-16,1 2-30 0,2 10-20 16,0 12 0-16,-1 8 6 15,1 8 2-15,-2 5 1 16,-3 6 4-16,-2 4 0 15,0 1-1-15,0-3-3 0,-6-3 2 16,0-7-1-16,-1-11-2 16,1-10 1-16,2-9-1 15,1-8-1-15,3-3 4 16,-2-11 13-16,2-6-11 16,0-10-3-16,0-6-1 0,2-5 0 15,6-4 2-15,2 3-2 16,-1-2-2-16,4 7-1 15,-2 3 0-15,5 8-1 16,-1 5-1-16,3 6 0 16,2 6 1-16,4 3 0 15,0 3-1-15,-3 6 0 0,-2 8-2 16,-3 4-7-16,-6 3 4 16,-8 1 3-16,-2 0 1 15,-5-3-1-15,-7-2 2 16,-3-2 0-16,0-4 3 0,1-6 0 15,-2-2 3-15,7-3 0 16,-1 0 1-16,5 0-11 16,5-3-23-16,0-4-46 15,12 0-144-15</inkml:trace>
  <inkml:trace contextRef="#ctx0" brushRef="#br0" timeOffset="19701.9186">19182 3149 21 0,'-11'-4'530'15,"-5"1"-523"-15,2 3 30 16,-1 0-5-16,-2 7-12 16,3 2 2-16,-2 5-5 15,2 0-5-15,1 3 3 16,1 2-4-16,4 0-3 0,2-2-5 15,4 0 2-15,2-2-4 16,0-4-3-16,8-2 1 16,6-5 2-16,2-2 4 15,1-2 5-15,2-2-5 16,1-8-4-16,-2-1 1 0,-2-5 0 16,-4 0 2-16,-4-4-2 15,-2 3-1-15,-4-4-2 16,-2 3 3-16,0 2-1 15,-5 4-1-15,-4 3-4 16,-3 3-3-16,2 4-14 16,0 2-43-16,4 0-52 0,2 2-188 15</inkml:trace>
  <inkml:trace contextRef="#ctx0" brushRef="#br0" timeOffset="19951.9081">19429 3133 667 0,'0'-5'43'0,"0"2"-1"16,0 1 19-16,0 2-45 0,0 5-20 16,0 5-7-16,0 5 10 15,0 2 2-15,1 4 2 16,-1-3 2-16,0 2-2 15,2-2 0-15,-2-2-1 16,0-4 0-16,0-1-1 0,1-5-6 16,-1-5-34-16,0-1-73 15,0-3-110-15</inkml:trace>
  <inkml:trace contextRef="#ctx0" brushRef="#br0" timeOffset="20092.5557">19367 2983 563 0,'-5'-5'83'15,"3"2"-94"-15,2 3-19 0,7 0-157 16,6 1-211-16</inkml:trace>
  <inkml:trace contextRef="#ctx0" brushRef="#br0" timeOffset="20686.2116">19592 3128 528 0,'6'9'101'0,"-2"-1"-106"16,-3 0 22-16,0 1-1 16,2 3 6-16,-2-1 4 15,1 0-5-15,0-2-9 0,0-1-3 16,-2-1-1-16,1-3-2 15,1-3 0-15,0-1 0 16,2 0 5-16,1-1 8 16,4-8 4-16,0 0-18 0,4-3-1 15,0-3 0-15,0 0 1 16,0 3 6-16,-1 0-7 16,0 2-2-16,-4 5 0 15,-2 3 0-15,0 2 1 16,-2 5-5-16,-3 7-5 15,2 5 2-15,-2 3 2 16,2 4 2-16,-2 0 1 0,2-1 0 16,1-5 0-16,0-2 1 15,1-5-1-15,5-4 3 16,0-6 3-16,5-1 2 16,1-5 0-16,0-9-2 15,4-2-3-15,-4-6 0 0,1-2 0 16,-2-5 1-16,-2-5 3 15,-2-4 0-15,-1-4 2 16,-4 0-3-16,0 3-3 16,-2 4 1-16,-3 11-2 0,0 8-1 15,-1 11 0-15,0 5-5 16,0 8-8-16,0 10 7 16,-2 8 4-16,1 4 1 15,-1 3 0-15,2 4 0 16,0-3-1-16,0-2 2 15,0 0-4-15,0-4-14 0,0-2-11 16,2-7-19-16,3-5-54 16,1-6-24-16,2-6-393 15</inkml:trace>
  <inkml:trace contextRef="#ctx0" brushRef="#br0" timeOffset="20826.8406">19966 3107 726 0,'16'-10'26'0,"8"-1"16"16,6 4-36-16,4 2-5 0,1-4-33 15,-1 2-189-15</inkml:trace>
  <inkml:trace contextRef="#ctx0" brushRef="#br0" timeOffset="30452.1965">5906 5102 412 0,'0'-11'140'15,"0"-1"-83"-15,0 3 2 0,0 3-1 16,0 0-17-16,0 6-11 16,0 0-15-16,0 8-28 15,2 5 2-15,0 8 11 16,4 1 4-16,-3 6-3 16,2 3 0-16,3-1 0 0,-3-2 0 15,2-3 1-15,0-3 0 16,0-7-1-16,0-3 2 15,0-7-3-15,-1-3 1 16,0-2 2-16,1 0 3 16,0-7-1-16,0-2-3 15,-2-1 0-15,-1 0 0 0,0 3 0 16,-2-1-1-16,-2 4 1 16,2 4-3-16,0 0-3 15,0 2-5-15,2 6 3 16,3 1 5-16,0 3 1 0,1 0 0 15,2-1 1-15,1 0-1 16,1-4-1-16,1-1 2 16,2-5-2-16,-2-1 2 15,1-1 1-15,0-10 0 16,-2-3 0-16,0-6 1 0,-4-3 0 16,0-3 0-16,-4-2-1 15,-2 0-1-15,-2-1 1 16,-2 1-1-16,-4 1 1 15,-4 6 2-15,2 0-2 16,-2 6-1-16,3 3-2 16,0 7-3-16,2 4-2 15,2 1-46-15,1 0-65 0,2 3-59 16</inkml:trace>
  <inkml:trace contextRef="#ctx0" brushRef="#br0" timeOffset="30874.0419">6274 4812 699 0,'0'-12'0'0,"0"-2"-5"16,3 4 9-16,4 1 12 16,3 2 5-16,-2 1-2 0,0 4-8 15,-1 2-4-15,0 0-4 16,-6 8-9-16,-1 5 2 16,0 3 1-16,-1 4 3 15,-6 0 2-15,-1 2-2 16,0-5 1-16,1-1 2 0,3-6-4 15,2 0 2-15,2-5-1 16,0-5-1-16,9 0-3 16,6 0 4-16,3-5 9 15,4-3-3-15,4-1-4 16,-1 1-1-16,-1 1 0 0,-4 1-35 16,-4 1-48-16,-7 3-13 15,-7-1-61-15,-2 0-210 16</inkml:trace>
  <inkml:trace contextRef="#ctx0" brushRef="#br0" timeOffset="31108.3712">6200 4635 615 0,'-16'-6'14'0,"3"-1"20"0,3 5-4 16,0 2-22-16,3 11-3 15,1 4-9-15,2 7 1 16,2 7 3-16,2 3-1 16,0 3 0-16,5 0 4 15,3-1-4-15,1-3 3 0,3-5-35 16,4-5-49-16,2-10-36 16,2-9-126-16</inkml:trace>
  <inkml:trace contextRef="#ctx0" brushRef="#br0" timeOffset="31342.7784">6374 4590 590 0,'12'-11'37'0,"1"6"-15"15,6 5-14-15,1 0-7 0,2 12-1 16,-2 5 0-16,0 10 2 15,-4 5 1-15,-2 9 3 16,-6 5 1-16,-4 5 0 16,-1 0-5-16,-3 2 2 0,0-2-8 15,0-5-25 1,-2-7-37-16,2-6-51 0,0-9-237 16</inkml:trace>
  <inkml:trace contextRef="#ctx0" brushRef="#br0" timeOffset="31592.7209">6828 5160 727 0,'9'-4'-6'0,"-3"-3"11"15,9 3 12-15,-3-2-6 16,2 4-5-16,2-2-4 16,0 2-2-16,-1 1 1 0,-1 1 1 15,-4 0-13-15,1 0-61 16,-11 3-32-16,0 3-78 16</inkml:trace>
  <inkml:trace contextRef="#ctx0" brushRef="#br0" timeOffset="31733.3743">6854 5264 471 0,'-2'11'45'0,"2"-7"4"16,8-2 18-16,8-2-1 15,8 0 11-15,5 0-45 16,8-1-23-16,1-5-5 0,4-1-8 16,-4-1-117-16,-1-2-276 15</inkml:trace>
  <inkml:trace contextRef="#ctx0" brushRef="#br0" timeOffset="33592.5908">8033 5007 654 0,'0'-13'26'16,"0"2"-7"-16,-3 3 45 0,2 8-23 15,1 0-29-15,0 14-21 16,0 4-3-16,0 7 11 16,0 7 0-16,0 1 1 15,4 1 1-15,3-1 0 16,-2-4 1-16,2-5 0 0,1-5-1 15,-2-6 0-15,0-6 1 16,4-6-2-16,-3-1 3 16,4-4 5-16,-2-4-1 15,0-6-3-15,0 0-3 16,-1 1 0-16,-4 2 2 0,1 2-1 16,-4 3 0-16,0 3-1 15,-1 1-1-15,2 2-3 16,-1 0-7-16,1 8 0 15,1 3 9-15,3-1 0 16,2 4 1-16,1-2 2 16,1 0-1-16,5-4-1 0,-2-3 3 15,3-2-1-15,0-3-1 16,0-3 3-16,-3-6 0 16,1-3 2-16,-4-4 2 15,0 0 7-15,-4-2-2 16,-5 0-2-16,-1-1-7 0,0 1 0 15,-1-2-1-15,-5 4-3 16,-2 2 0-16,1 1 0 16,0 3-2-16,4 2-10 15,0 0-30-15,1 0-38 16,2-3-114-16</inkml:trace>
  <inkml:trace contextRef="#ctx0" brushRef="#br0" timeOffset="33858.1951">8492 4545 729 0,'0'-2'4'16,"0"2"1"-16,2 0-9 15,-1 7-15-15,0 4 14 16,3 5 9-16,-2 3 1 16,0 2-1-16,-1 5 0 15,-1-2 0-15,0-2 0 0,0-1-4 16,-6-4-47-16,-1-4-44 16,-1-8-87-16</inkml:trace>
  <inkml:trace contextRef="#ctx0" brushRef="#br0" timeOffset="34076.9015">8363 4430 609 0,'-14'-9'8'0,"1"6"29"15,1 3-11-15,2 4-22 0,1 10-7 16,1 7 1-16,5 4 2 15,3 7 0-15,0 1-1 16,0 4 3-16,6 1 1 16,4-2-6-16,-1-2-55 15,2-10-36-15,0-6-53 0</inkml:trace>
  <inkml:trace contextRef="#ctx0" brushRef="#br0" timeOffset="34326.8828">8509 4357 689 0,'0'-4'27'0,"0"4"4"16,11 0-30-16,3 11-13 0,6 5 9 15,2 6 6-15,6 6-1 16,-4 8 0-16,-3 6 5 15,-6 10-2-15,-7 7-1 16,-8 5-1-16,-1-1 3 16,-12 0-2-16,-6-6-47 15,2-9-11-15,1-11-29 0,3-13-90 16</inkml:trace>
  <inkml:trace contextRef="#ctx0" brushRef="#br0" timeOffset="34795.5989">8822 5173 219 0,'0'2'457'0,"0"-2"-436"16,0 0 20-16,0 0 8 15,1 0-20-15,10 0-16 16,4-2-3-16,6-1-6 15,7 1-2-15,3 0-2 16,0 0-17-16,3-1-76 0,3-1-98 16</inkml:trace>
  <inkml:trace contextRef="#ctx0" brushRef="#br0" timeOffset="35654.9353">9463 4960 635 0,'-5'-5'56'0,"5"0"-56"16,0 0 5-16,0 4 19 15,10 1-21-15,1 0-4 16,4 7 3-16,1 5 0 0,-2 7-2 16,-1 3 3-16,-2 2 1 15,-4 0-2-15,-4-3-2 16,-2-3 1-16,-1-4 3 16,0-4-3-16,-4-6 0 15,-1-1 5-15,1-3 1 16,2 0 9-16,0-7 7 0,2-6-13 15,0-1-10-15,7-5 0 16,3-3 2-16,1-2 1 16,2 3-1-16,1-1-1 0,1 4-1 15,2 3 3-15,-1 3 2 16,1 5-2-16,2 3-5 16,-1 4 2-16,-3 0-1 15,-2 11-1-15,-2 6-1 16,-4 6 1-16,-6 6-2 15,-1 7 5-15,-2 7-2 16,-10 8 4-16,-2 7 0 0,-4 3 1 16,1 4 2-16,-1 2-1 15,2 5 2-15,4-6 2 16,5-3 1-16,6-9 0 16,1-7-2-16,10-10-4 0,9-9-4 15,6-9 2 1,6-8-1-16,2-9-30 0,4-2-103 15,-1-15-507-15</inkml:trace>
  <inkml:trace contextRef="#ctx0" brushRef="#br0" timeOffset="38873.4338">10482 4518 270 0,'2'-9'145'15,"-1"-1"-130"-15,-1-1 32 0,2-1-3 16,-2 2-2-16,0 1-4 16,0-1-7-16,-3 2-7 15,-3 1-6-15,-2 0-6 16,-1 4-1-16,-2 2-3 0,1 1-5 16,-3 0-4-16,0 4 0 15,2 4 0-15,0 4 0 16,-2 4 0-16,4 3-1 15,2 6-1-15,0 6 1 16,3 4 2-16,2 6-1 16,2 6-1-16,0 3 2 15,0 2 0-15,5 2 0 0,-2 2 1 16,3 0 0-16,0 0 2 16,-2-1 2-16,1 1 0 15,1-2 1-15,-1 0 0 16,0-3-2-16,-2 3 2 15,0 0 0-15,-3-3 1 0,0 2-1 16,0-1-1-16,0-1 1 16,-2-3-1-16,-3 2-1 15,-1-1 0-15,0-2 1 16,3-1 2-16,-1 1 2 16,1-1-2-16,1-2-1 0,2-3-3 15,0 0 1-15,0-2-3 16,0-3 1-16,4-3 0 15,2-2 1-15,4-2 1 16,3-3 0-16,1-2-1 0,2-5-1 16,-2-1-1-1,3-4 1-15,-3-5 0 0,2-4-2 16,2-5-2-16,2 0-13 16,1-9-31-16,0-7-58 15,0-5-138-15</inkml:trace>
  <inkml:trace contextRef="#ctx0" brushRef="#br0" timeOffset="39873.3762">11378 4871 369 0,'-9'0'210'0,"0"-2"-195"16,-3 1 12-16,0-1 21 15,4 2-21-15,0 0-7 0,6 0 10 16,2 0-1-16,0-3-2 15,13-1-11-15,10-2-9 16,9 0 0-16,4-2-2 16,9-1-1-16,-1 0-2 15,1 3 0-15,-2 0-1 0,-5 2-1 16,-6 1-31-16,-4 2-34 16,-6 1-31-16,-10 0-49 15,-11 0-153-15</inkml:trace>
  <inkml:trace contextRef="#ctx0" brushRef="#br0" timeOffset="40310.834">11245 4864 616 0,'-2'0'17'0,"2"0"-6"15,2 0 18-15,10 0-12 16,3 0 2-16,4 2 5 16,1 8-1-16,3 4-5 15,-2 5-9-15,0 8-3 16,-3 4-2-16,-1 4-2 0,-4 3-1 16,-2-1 0-16,-4-2 0 15,2-5 1-15,-2-4 0 16,-3-7-1-16,2-4 0 15,-1-6 0-15,0-4-1 0,1-5 2 16,1 0 2-16,4-2 1 16,-2-7 0-16,2-3-3 15,1-3 0-15,2-2 2 16,-4-3-2-16,2-6 0 16,-2-3 2-16,2-3 0 0,-3-4 4 15,2 1 1-15,-2 4-3 16,0 2-5-16,-1 6-1 15,2 6 0-15,0 5-1 16,1 5-3-16,3 6-26 16,-3 1-76-16,4 0-140 15</inkml:trace>
  <inkml:trace contextRef="#ctx0" brushRef="#br0" timeOffset="43138.8454">12036 4892 629 0,'0'-5'25'0,"0"-1"10"15,0 5 38-15,0 1-48 16,1 3-26-16,1 6-8 16,0 6 9-16,1 2 5 15,1 4 1-15,-2 1-2 0,1 0-3 16,0 0 1-16,-1-2-1 16,1-2 1-16,-1-3-6 15,1-2-20-15,2-2-51 16,0-5-58-16,-3-5-214 15</inkml:trace>
  <inkml:trace contextRef="#ctx0" brushRef="#br0" timeOffset="43326.3208">12086 4883 632 0,'-1'-12'19'16,"1"1"-6"-16,0 2 31 15,9 0-20-15,4 3-20 16,2 0 0-16,1 4-4 16,0 2-2-16,0 0-14 0,0 0-65 15,-4 8-32-15,-4-2-91 16</inkml:trace>
  <inkml:trace contextRef="#ctx0" brushRef="#br0" timeOffset="43498.188">12112 4965 388 0,'-3'2'54'0,"3"-2"-41"15,0 0 19-15,9 0 1 16,2 0 3-16,4-2-29 16,0 0-7-16,0 1-23 0,0-1-34 15,-3 2-27-15,-2 0-117 16</inkml:trace>
  <inkml:trace contextRef="#ctx0" brushRef="#br0" timeOffset="43670.0503">12100 5106 427 0,'-1'1'132'0,"1"-1"-118"15,1 0 24-15,11 0-21 16,3-4-9-16,5 2-6 0,3-2 0 15,5 1-2-15,-1-2-33 16,5-2-68-16,-5 1-123 16</inkml:trace>
  <inkml:trace contextRef="#ctx0" brushRef="#br0" timeOffset="43935.6906">12410 4764 596 0,'-3'-11'43'0,"0"4"21"16,3 7-13-1,0 0-29-15,0 14-34 0,0 6 8 16,3 10 5-16,1 8 5 16,2 6 4-16,-1 7 3 15,0 0 1-15,2-3-7 16,3-2-1-16,-2-7-3 0,5-5 2 15,2-8-16-15,3-8-25 16,3-8-18-16,0-8-16 16,3-2-100-16</inkml:trace>
  <inkml:trace contextRef="#ctx0" brushRef="#br0" timeOffset="44466.8624">12699 4875 678 0,'-5'0'48'16,"1"5"-59"-16,2 8-2 15,1 6 17-15,0 4-3 16,1 4 7-16,0 0-5 16,0 0 5-16,0-1 2 15,4-6-1-15,0-5-3 0,-2-4-5 16,1-6 1-16,2-4-1 15,-1-1 14-15,1 0 15 16,2-6-11-16,-1-5-11 16,1-4-6-16,1 0 0 15,-1-1 2-15,-2 3-3 0,-1 1-1 16,0 4 0-16,-1 4 2 16,-3 2-3-16,2 2-2 15,-1 0-6-15,-1 3 1 16,1 5 4-16,1 3 3 15,2 1-2-15,-1 0 5 16,2 2-2-16,1-2 0 0,2-2 0 16,0-2 3-16,2-2-3 15,0-4 4-15,2-2-3 16,-2 0 3-16,0-2 0 16,0-9 2-16,0-2-2 15,-2-2 10-15,-3-6-2 0,0 0-2 16,-2-3-3-16,-1 0-5 15,-2 3-1-15,0 0-2 16,0 7-2-16,-5 1 1 16,-1 6-1-16,0 3 0 15,-3 2-16-15,1 2-41 0,1 0-43 16,1 0-91-16</inkml:trace>
  <inkml:trace contextRef="#ctx0" brushRef="#br0" timeOffset="44732.5069">12909 4661 619 0,'-1'-3'142'15,"1"1"-127"-15,6 2 12 0,11 5-31 16,8 12 11-16,1 6 8 15,6 7-5-15,-2 6 1 16,-3 10 3-16,-6 5 1 16,-13 7-4-16,-8 0-6 0,-6 4-1 15,-14-2 0-15,-8 1-2 16,-7-8 1-16,-3-9-39 16,1-8-99-16,1-10-333 15</inkml:trace>
  <inkml:trace contextRef="#ctx0" brushRef="#br0" timeOffset="46810.43">13427 4367 310 0,'-3'-6'8'16,"1"0"14"-16,2 1 42 16,0 0-22-16,0 0 9 15,0-4-5-15,0 4-3 0,0 0-6 16,0 0-4-16,0 2-8 15,0 0 0-15,0 2-3 16,0 1-5-16,0 0-9 16,0 0-6-16,0 0-5 15,0 4-9-15,0 6 4 0,0 7 5 16,0 5 4-16,0 10 0 16,0 6 0-16,0 9 0 15,0 5-2-15,0 9 5 16,2 1-1-16,-2 4-2 15,0 0 2-15,0 2 0 16,0 0 0-16,0-7 3 0,0-1 2 16,0-1 4-16,-2 0-2 15,-2-3-3-15,1-1 1 16,-2 1-1-16,-1-2 0 16,2-2 4-16,-2-2-3 15,4-1 1-15,-1-5-1 0,0 0-3 16,3-4 0-16,-1-1 1 15,1-3-1-15,-2-3-1 16,2 1-2-16,-1-3 2 16,0 0 0-16,0-4 2 0,-3-3-3 15,2 0 2-15,-1-7 1 16,2-3-1-16,-1-3 1 16,0-2 2-16,2-6-3 15,0 0 1-15,0 0 0 16,0-3-3-16,0 0 1 15,0 0-3-15,0 0 0 16,0 0 0-16,0 0-18 0,-2 0-48 16,-3-9-134-16</inkml:trace>
  <inkml:trace contextRef="#ctx0" brushRef="#br0" timeOffset="47794.7368">13615 5925 598 0,'-4'-9'7'0,"1"2"31"16,2 4 12-16,0 3-17 15,1 0-13-15,0 10-26 16,0 4 1-16,0 5 5 0,0 3 1 16,1 4 3-16,0-2-2 15,2 1-1-15,-2-3 2 16,-1-5-2-16,2-2 0 16,0-6 0-16,0-4 0 15,1-4-1-15,1-1 6 0,-1-3 17 16,6-5-7-16,-2-3-9 15,1-1-4-15,-1 2 1 16,1-1-2-16,-3 3 0 16,0 1-1-16,-4 6 0 15,3 1-2-15,-3 0-3 16,4 7-2-16,-2 3 3 0,0 1 3 16,2 2 1-16,-1 1-1 15,2-4 2-15,1 0-2 16,0-3 1-16,-1-4 0 15,3-1 0-15,0-2 1 16,1-5 1-16,0-4-1 0,-1-5 0 16,1-1-1-16,-2-2 2 15,-1 0-2-15,-2-3 1 16,-5 4 3-16,0-2 4 16,0 2-1-16,-4 1-1 0,-2 4-3 15,1 1-4-15,0 5 2 16,1 2-7-16,2 1-18 15,2 2-30-15,0 2-37 16,2 3-41-16,10 0-50 16</inkml:trace>
  <inkml:trace contextRef="#ctx0" brushRef="#br0" timeOffset="48029.1118">13975 6009 664 0,'-5'0'35'16,"5"-6"-11"-16,6 2 5 16,6-1-24-16,6 2-5 15,2-2 0-15,0 1 4 0,4 4-18 16,-2-1-42-16,-3 1-33 15,-3 0-83-15</inkml:trace>
  <inkml:trace contextRef="#ctx0" brushRef="#br0" timeOffset="48185.3551">14031 6109 492 0,'-8'8'47'15,"4"-4"-3"-15,3-1 0 16,1-1-23-16,8-2-1 0,7 0-1 15,2 0-6-15,8 0-9 16,0-2-6-16,5-3-80 16,-3 0-82-16</inkml:trace>
  <inkml:trace contextRef="#ctx0" brushRef="#br0" timeOffset="50122.6968">14558 5916 681 0,'0'-9'18'16,"0"3"18"-16,0 3 24 15,0 3-39-15,0 4-22 16,0 7-5-16,4 4 7 0,0 3 1 15,0 3 1-15,2 1-1 16,0-2 1-16,0 0-1 16,-1-5-1-16,-1-5 1 15,0-1 0-15,0-6-1 16,0-3 1-16,0 0 4 16,0 0 2-16,1-6-1 0,0-3-4 15,0 0 1-15,-1 1-4 16,-1 1 2-16,-2 2-1 15,1 1-1-15,0 4 1 16,-2 0-2-16,2 0-5 16,1 9 1-16,1-2 5 0,2 1 0 15,2 2 0-15,1-1 2 16,1-4-1-16,2 0-1 16,2-3 1-16,-2-2 0 15,2 0 2-15,0-5 0 16,-2-4-1-16,0-4 0 0,-4 1 2 15,-1-2 2-15,-2 0 2 16,-4-3 2-16,-1-1 0 16,0 1-3-16,-4 0-2 15,-3-1-3-15,1 4-1 16,0 1 0-16,-2 4-2 16,4 1-2-16,1 4-28 0,1 1-24 15,1 1-80-15,1-2-123 16</inkml:trace>
  <inkml:trace contextRef="#ctx0" brushRef="#br0" timeOffset="50388.3383">14940 5640 668 0,'2'-4'12'16,"1"0"23"-16,0 4 20 16,1 0-25-16,0 1-18 15,0 6-6-15,2 1-2 16,-3 2-1-16,-1 1-3 0,-1-2 1 16,-1 2 0-16,0 1 1 15,0-1-12-15,-1-1-48 16,-5-4-47-16,-1-1-85 15</inkml:trace>
  <inkml:trace contextRef="#ctx0" brushRef="#br0" timeOffset="50622.6948">14838 5517 646 0,'-10'-1'21'0,"2"1"-20"16,0 4 1-16,0 11 3 16,3 2 0-16,2 4-2 15,3 3-2-15,0-2 0 16,2 5-2-16,6-4 3 0,1-4 2 16,3 1-34-16,1-6-62 15,1-7-52-15,0-4-263 16</inkml:trace>
  <inkml:trace contextRef="#ctx0" brushRef="#br0" timeOffset="50857.0041">15025 5484 668 0,'0'-3'20'16,"5"-10"26"-16,5 13-2 15,4 0-23-15,0 9-13 16,2 7-3-16,2 8 1 16,-5 6 2-16,0 4 0 0,-9 4-2 15,-4 6-2-15,-2 1-3 16,-14-3-10-16,-3-4-97 16,-5-6-235-16</inkml:trace>
  <inkml:trace contextRef="#ctx0" brushRef="#br0" timeOffset="53591.4436">15524 4198 457 0,'-5'0'21'16,"-5"-8"-4"-16,7 1 32 15,3 0-13-15,0-1-8 16,9-1-9-16,5-2-11 0,6-1-7 16,7 1 1-16,4 2 3 15,0 1-3-15,1 5 1 16,1 2 0-16,-4 1 2 15,-5 0-1-15,2 9-2 0,-6 8-2 16,0 4 1-16,-3 4-2 16,-3 6 1-16,-1 3 0 15,-1 8 1-15,-2 8-1 16,-3 4-2-16,3 7 4 16,-2 8-2-16,-1 4 0 15,3 2 1-15,-4 3-1 16,2-3 0-16,-2 3 1 0,0-7 1 15,-1-6-3-15,3-3 3 16,-2-4-2-16,-1-4 1 16,1-5 1-16,-2-1 1 15,-2-1 2-15,1-3 4 0,-1-2 1 16,-1-3 2-16,0 2 2 16,1-4 1-16,-1-1-3 15,0-1-4-15,2-3-6 16,-2 0 1-16,0 0 2 15,1-2-2-15,-2 2 1 0,0 0 1 16,0 0 2-16,0 0-3 16,-3 1-2-16,-1-1-1 15,-1-1 1-15,-3 3-1 16,-1-3 1-16,-2-2-1 16,0 0 0-16,-4 1 0 15,-3-2 1-15,1-1-2 0,-3-3 1 16,-5 0 1-16,0-4 0 15,-7-3 6-15,1 1 10 16,-9-3 0-16,-2-6-4 16,1-1-2-16,0-3-5 15,-1-5-1-15,5 0-4 0,4-12 0 16,6-5-26-16,2-10-132 16</inkml:trace>
</inkml:ink>
</file>

<file path=ppt/ink/ink1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737.38074" units="1/cm"/>
          <inkml:channelProperty channel="Y" name="resolution" value="3068.07104" units="1/cm"/>
          <inkml:channelProperty channel="F" name="resolution" value="2.84167E-5" units="1/deg"/>
          <inkml:channelProperty channel="T" name="resolution" value="1" units="1/dev"/>
        </inkml:channelProperties>
      </inkml:inkSource>
      <inkml:timestamp xml:id="ts0" timeString="2019-05-24T11:21:34.239"/>
    </inkml:context>
    <inkml:brush xml:id="br0">
      <inkml:brushProperty name="width" value="0.05292" units="cm"/>
      <inkml:brushProperty name="height" value="0.05292" units="cm"/>
      <inkml:brushProperty name="color" value="#FF0000"/>
    </inkml:brush>
  </inkml:definitions>
  <inkml:trace contextRef="#ctx0" brushRef="#br0">19729 5649 559 0,'1'-8'51'0,"-1"1"-30"16,1 0 41-16,-1 3-7 15,3 3-16-15,-1 1-22 16,3 0-12-16,-1 7-6 0,4 8 2 15,-3 4 2-15,0 5 2 16,0 4-1-16,0 0 0 16,-4 2-2-16,1-2-1 15,0-2 1-15,0-4-1 16,1-1-10-16,1-4-49 0,1-7-78 16,-1-5-84-1</inkml:trace>
  <inkml:trace contextRef="#ctx0" brushRef="#br0" timeOffset="203.1114">19785 5691 641 0,'-2'-16'15'16,"2"2"16"-16,0-1 22 15,9 4-34-15,6-1-15 16,2 4-3-16,3 1-3 0,2 3 1 15,-1 3-36-15,1 1-32 16,-5 0-12-16,-3 4-27 16,-6 5-72-16</inkml:trace>
  <inkml:trace contextRef="#ctx0" brushRef="#br0" timeOffset="343.7679">19804 5761 479 0,'-6'3'23'0,"5"-2"20"15,1-1 0-15,3 0-4 16,10-3-17-16,6-2-13 0,4-2-3 16,4 0-4-16,3 1-39 15,-6 2-78-15,-3-1-143 16</inkml:trace>
  <inkml:trace contextRef="#ctx0" brushRef="#br0" timeOffset="515.593">19822 5914 227 0,'0'6'222'15,"2"-6"-219"-15,14 0 34 16,4 0-5-16,7-7-19 0,6-1-10 16,0-3-23-16,1 0-101 15,-2-3-275-15</inkml:trace>
  <inkml:trace contextRef="#ctx0" brushRef="#br0" timeOffset="781.1854">20240 5481 724 0,'-1'-5'14'16,"-5"-11"29"-16,2 13 8 0,4 3-31 15,0 8-21-15,0 9-9 16,0 7 8-16,6 10 6 16,-1 10 2-16,0 7 3 15,-1 6-4-15,1 5-2 16,1 1-2-16,1-2 3 0,4-10-7 16,1-7-33-16,4-7-45 15,3-12-6-15,-2-10-38 16,3-8-107-16</inkml:trace>
  <inkml:trace contextRef="#ctx0" brushRef="#br0" timeOffset="1281.1738">20542 5666 699 0,'-6'0'32'0,"-2"0"-34"15,1 8-1-15,2 5 7 16,1 4 7-16,0 3 4 16,4 1-2-16,0 1-4 15,0-1-1-15,0-3-2 0,4-3-6 16,0-3 0-16,1-5 3 16,2-3-2-16,1-3 0 15,1-1 5-15,0-4 3 16,2-4-3-16,-2-4-1 0,2-3-3 15,-3 2 0-15,0 1 3 16,-1 1-1-16,-3 6 6 16,0 1-2-16,-3 3-4 15,2 1-4-15,-2 0-5 16,1 7-1-16,2 2 4 16,-2 5 2-16,4-3 1 0,-3 1-1 15,6-3 3-15,0-1-3 16,2-4 3-16,1-1 1 15,1-3 2-15,1 0 1 16,0-7 2-16,-3-3-4 16,-4-4 1-16,-1-2 1 0,-4-3-5 15,-2-2-1-15,0-4-1 16,0 2 1-16,-9-2 0 16,3 1 0-16,-1 2-4 15,1 6-13-15,3 1-17 16,3 1-27-16,0 2-86 0,7-2-116 15</inkml:trace>
  <inkml:trace contextRef="#ctx0" brushRef="#br0" timeOffset="1687.3663">20897 5375 424 0,'-4'-2'237'15,"1"-2"-220"-15,3 1 34 16,-2 2-11-16,2 1-11 16,0 0-13-16,0 0-10 0,6 0 8 15,2 0 14-15,1 0-6 16,0 3-9-16,1 0-2 16,-2 3-7-16,-3 2-4 15,-3 1-2-15,-2 4 1 0,0-2-1 16,0 4 2-16,-4-2 0 15,-3 2 0-15,2-7 1 16,-1 0 0-16,3-3 0 16,2-3 0-16,1-2 0 15,4 0 3-15,8-2-1 0,3-3-2 16,5-3 1-16,2 0-3 16,3-3 4-16,-4 2-3 15,-3-1 0-15,-3 4-11 16,-6-1-17-16,-6 2-18 15,-3 1-36-15,-5-1-32 16,-10-1-156-16</inkml:trace>
  <inkml:trace contextRef="#ctx0" brushRef="#br0" timeOffset="1890.4909">20753 5240 584 0,'-13'-5'28'15,"4"3"10"-15,2 2 2 16,1 0-24-16,3 11-14 16,3 5 2-16,0 5 6 15,0 9 9-15,1 3-8 0,4 3-7 16,-1 2 0-16,2-3 0 16,1-4-27-16,4-6-73 15,4-6-21-15,1-10-45 16</inkml:trace>
  <inkml:trace contextRef="#ctx0" brushRef="#br0" timeOffset="2140.462">21017 5206 673 0,'8'-6'22'16,"4"1"-2"-16,3 5 5 15,6 2-14-15,-1 10-2 16,0 6-4-16,0 6 0 16,-4 6 1-16,-4 6 2 15,-5 5 5-15,-6 2-3 0,-1 2-4 16,-10-2-3-16,-7-2 0 16,0-3 0-16,-1-6-27 15,2-6-57-15,4-9-116 16</inkml:trace>
  <inkml:trace contextRef="#ctx0" brushRef="#br0" timeOffset="2781.0861">21424 5223 575 0,'0'-11'32'15,"5"5"26"-15,6 3 8 16,5 3-32-16,6 6-19 15,8 12-3-15,2 7 1 0,5 12 3 16,-1 8-3-16,-1 6 1 16,-10 5 1-16,-6 9-7 15,-12 4-2-15,-7-1-3 16,-11-1 0-16,-9-4 0 0,-3-6 2 16,-3-11-22-16,0-8-13 15,2-9-30-15,2-10-64 16,8-12-142-16</inkml:trace>
  <inkml:trace contextRef="#ctx0" brushRef="#br0" timeOffset="3343.5222">22391 5324 609 0,'9'-10'37'0,"-1"0"10"16,-4 5 19-16,1 0-11 0,-5 4-24 15,2-1-15-15,-2 2-9 16,0 2-8-16,-8 7-10 16,-7 6 10-16,-4 3 2 15,-5 3 1-15,-4 1-4 16,-3 2 4-16,0-2-1 0,2-2-1 16,4-4 1-16,6-2-1 15,6-4-1-15,4-3 2 16,9 1 0-16,3-3-4 15,12-4 3-15,6 2 4 0,6-2-3 16,8-1 1-16,2 0 0 16,2 0-3-16,0 0-17 15,1 0-53-15,-3-6-114 16</inkml:trace>
  <inkml:trace contextRef="#ctx0" brushRef="#br0" timeOffset="5265.9826">22920 5120 682 0,'0'-7'9'0,"0"1"10"0,0 4 36 15,0 2-25-15,3 5-26 16,-1 7-13-16,3 5 7 16,-2 4 4-16,3 3 1 15,0 4-1-15,-3-2-1 16,3-1 0-16,-4-1 0 0,4-1 2 16,-2-3-16-16,-3-6-74 15,1-2-49-15,-2-7-165 16</inkml:trace>
  <inkml:trace contextRef="#ctx0" brushRef="#br0" timeOffset="5469.1411">22925 5139 632 0,'0'-15'5'16,"0"2"10"-16,8 0 9 15,9 1-5-15,2 3-19 0,4 1-2 16,5 1 4-16,0 2 0 16,-2 3-35-16,-5 2-51 15,-3 0-38-15,-6 0-88 16</inkml:trace>
  <inkml:trace contextRef="#ctx0" brushRef="#br0" timeOffset="5640.9861">23012 5161 471 0,'0'0'59'0,"4"0"-4"16,7-3-33-16,6-3-8 15,3-1-8-15,3 1-4 16,1-1-1-16,0 3 0 16,-1 2-2-16,-5 2-82 15,-6 0-99-15</inkml:trace>
  <inkml:trace contextRef="#ctx0" brushRef="#br0" timeOffset="5797.2432">23031 5341 154 0,'0'5'310'16,"7"-5"-298"-16,11 0 61 15,0 0-43-15,10 0-21 16,1-5-5-16,1-4-26 15,0 1-109-15,-3-3-295 0</inkml:trace>
  <inkml:trace contextRef="#ctx0" brushRef="#br0" timeOffset="6062.8657">23436 4825 654 0,'0'-2'32'0,"0"-3"37"16,0 5-37-16,0 12-41 15,0 5 5-15,1 12 13 16,5 8 2-16,0 10 4 0,1 11 1 16,2 5-8-16,-1 6-3 15,-2 1-4-15,3-3 1 16,1-7-1-16,3-9 1 15,3-13-2-15,5-7-28 16,0-13-47-16,1-4-34 0,1-12-46 16</inkml:trace>
  <inkml:trace contextRef="#ctx0" brushRef="#br0" timeOffset="6594.0638">23824 5041 724 0,'-4'-2'8'16,"0"2"0"-16,0 1-13 0,2 12 4 15,-1 2-2 1,2 3 1-16,0 6 1 0,1-3 4 16,0 0-1-16,1-2 0 15,2-5 1-15,0-4-1 16,1-2 1-16,1-5 4 15,1-3 14-15,1 0 7 0,3 0-9 16,0-6-10-16,2-3 0 16,-2-2-3-16,0 1 0 15,-1-2-3-15,-4 2 0 16,0 2-2-16,-1 2 2 16,-2 4-1-16,0 2-1 0,-2 0-4 15,0 2-7-15,0 7 3 16,0 0 4-16,0 2 5 15,0-2-2-15,0 1 1 16,4-2 0-16,1-2 0 16,4-2 1-16,0-1 1 15,2-3 0-15,2 0 4 0,0 0 0 16,-1-6 2-16,0-3-4 16,-3-2-1-16,-4-1 0 15,-1-5 0-15,-4-1-4 16,0-2 0-16,-2-5 0 0,-5 2-2 15,-1 0 4-15,-1 1-2 16,2 4-13-16,1 3-18 16,3 6-26-16,3-2-53 15,0 1-141-15</inkml:trace>
  <inkml:trace contextRef="#ctx0" brushRef="#br0" timeOffset="6828.434">24179 4732 553 0,'2'-6'129'0,"-2"2"-103"16,4 4 38-16,0 0-33 16,1 0-21-16,0 4-10 15,1 3 1-15,2 4-1 16,-3-2 1-16,0 3-1 0,-2 0 0 15,0 1-1-15,-3-2-35 16,0-1-48-16,-2-5-61 16,-4-3-153-16</inkml:trace>
  <inkml:trace contextRef="#ctx0" brushRef="#br0" timeOffset="7047.1692">24048 4613 644 0,'-9'0'4'0,"4"0"-1"0,1 5 1 15,0 9-4-15,1 5 2 16,2 3 7-16,1 4 2 16,0 1-7-16,0 3 0 15,6-3-1-15,1 0-1 0,4-6-53 16,4-6-16-16,3-4-35 15,2-9-124-15</inkml:trace>
  <inkml:trace contextRef="#ctx0" brushRef="#br0" timeOffset="7281.5269">24272 4549 624 0,'2'-3'30'0,"8"3"-17"16,4 0-6-16,7 8-2 0,0 8-3 15,3 3 1-15,-2 4-1 16,-2 1 0-16,-7 3-1 16,-6 0-4-16,-7 2 2 15,0 0 2-15,-8 0-18 0,-3-5-27 16,1-3-31-16,1-8-107 15</inkml:trace>
  <inkml:trace contextRef="#ctx0" brushRef="#br0" timeOffset="7625.2154">24516 4400 484 0,'23'0'242'15,"5"0"-245"-15,7 7 6 16,6 10 10-16,5 11 13 16,1 7 4-16,3 9-11 0,-8 10-8 15,-6 9-3-15,-11 6 0 16,-13 6-2-16,-12 7-2 15,-7 6-2-15,-17 0-2 16,-7-1 1-16,-4-5 0 16,2-6 0-16,-2-9 1 15,6-13 0-15,2-10-2 16,3-11 2-16,0-9-3 0,1-6-4 16,0-8-65-16,2-7-110 15</inkml:trace>
  <inkml:trace contextRef="#ctx0" brushRef="#br0" timeOffset="14266.3477">4662 7829 633 0,'0'-9'23'0,"-2"0"-3"16,1-1 43-16,1 3-1 15,0 3-18-15,0 2-11 16,0 2-12-16,0 2-22 15,0 12-10-15,3 3 12 16,1 9 3-16,0 6 5 0,0 5 0 16,1 1-4-16,0 0-2 15,1-4-1-15,-1-6 2 16,-1-2-18-16,-1-9-20 16,-3-6-35-16,0-6-78 15,-3-5-109-15</inkml:trace>
  <inkml:trace contextRef="#ctx0" brushRef="#br0" timeOffset="14453.8485">4500 7862 675 0,'-11'-17'42'0,"4"1"22"16,7 1-30-16,2 2-16 15,17 1-16-15,9-2-4 16,3 5 2-16,7-1 4 15,1 5-2-15,1 2-2 0,-4 3-1 16,-5 6-57-16,-7 9-54 16,-8 3-43-16,-8 4-160 15</inkml:trace>
  <inkml:trace contextRef="#ctx0" brushRef="#br0" timeOffset="14625.7407">4624 8105 323 0,'-11'12'279'15,"6"-6"-243"-15,5-3 21 16,0-2-11-16,10-1 2 16,8 0-12-16,4 0-19 15,6-2-9-15,2-2-6 0,4-2-3 16,-1-1-57-16,-3 0-101 16,0-4-150-16</inkml:trace>
  <inkml:trace contextRef="#ctx0" brushRef="#br0" timeOffset="15047.5647">4912 7944 647 0,'0'-11'25'0,"0"1"16"0,2 3-15 15,8 7-17-15,-1 0-1 16,2 9-9-16,-1 5 0 15,1 5 0-15,-4 2 3 16,-2 2 2-16,-2-1-2 16,-2-4 0-16,0-3-1 15,-1-4 2-15,0-4 0 0,0-6-1 16,2-1 3-16,-1-4 31 16,3-6-6-16,3-6-22 15,-1-1-6-15,3-4 4 16,0-1 1-16,-1 2-2 15,-1 3 6-15,0 4-2 16,-2 5-3-16,-1 5-2 0,1 3-1 16,-2 3-6-16,2 11-3 15,-1 2 5-15,-1 5-1 16,3 3 5-16,1 0-4 16,-2 0 2-16,3-1 0 0,2-5-1 15,0-2-19-15,4-4-14 16,-1-9-35-16,4-3-74 15,0 0-224-15</inkml:trace>
  <inkml:trace contextRef="#ctx0" brushRef="#br0" timeOffset="15235.0879">5296 7981 512 0,'-2'-2'176'0,"1"2"-108"16,1 0-17-16,0 0-39 15,0 7-13-15,0 3 0 0,1 3 2 16,1 2 1-16,1-3 0 16,1 2-1-16,-2-4 1 15,1-3-20-15,-2-4-66 16,2-3-71-16,0-8-288 0</inkml:trace>
  <inkml:trace contextRef="#ctx0" brushRef="#br0" timeOffset="15375.655">5287 7741 605 0,'-7'-8'162'15,"1"3"-143"-15,-1 4-13 16,0 1-10-16,1 0-74 16,4 1-212-16</inkml:trace>
  <inkml:trace contextRef="#ctx0" brushRef="#br0" timeOffset="15938.1197">5476 7732 394 0,'-3'-15'322'0,"3"3"-288"0,0 5 26 16,0 6-28-16,0 2-14 16,0 11-19-16,3 8 0 15,0 7 2-15,2 6 3 16,0 9 3-16,-1 0-1 16,-2 3 3-16,2-3-6 0,0-6 0 15,-2-6-1-15,1-7-3 16,2-10-11-16,0-6-15 15,0-7-32-15,0-2-54 16,0-9-21-16,-2-7-137 16</inkml:trace>
  <inkml:trace contextRef="#ctx0" brushRef="#br0" timeOffset="16063.1153">5528 7949 113 0,'-7'-13'372'0,"1"5"-281"16,0 2 8-16,5 3-25 15,1-1-30-15,0 1-25 16,10 2-21-16,7-2-1 15,5 3 2-15,5-2-78 0,6-3-51 16,0 2-137-16</inkml:trace>
  <inkml:trace contextRef="#ctx0" brushRef="#br0" timeOffset="16250.6024">5804 7863 510 0,'0'2'154'15,"0"2"-122"-15,0 4-6 16,0 4-9-16,0 3 17 15,0 6 4-15,4 1-4 16,3 2-5-16,-2 1-8 16,3-4-10-16,-1-2-8 0,0-7 0 15,-1 0 0-15,1-10-4 16,1-2-29-16,-1-8-70 16,0-8-193-16</inkml:trace>
  <inkml:trace contextRef="#ctx0" brushRef="#br0" timeOffset="16391.2144">5824 7654 739 0,'-6'-7'32'0,"3"3"-28"16,1 4-1-16,2 2-6 16,3 8-23-16,5 4-112 0,3 3-331 15</inkml:trace>
  <inkml:trace contextRef="#ctx0" brushRef="#br0" timeOffset="17000.5468">6162 7889 681 0,'-8'0'17'0,"-3"-2"42"16,4 2-33-16,-3 0 6 15,0 8-12-15,3 0-12 16,0 4-3-16,-1 3 1 16,3-1-5-16,1 1 2 15,2 1-1-15,1-3-2 16,1-4-5-16,0-1-9 16,3-4-6-16,4-4 6 0,1 0 11 15,1-6 2-15,0-5-1 16,0-4 5-16,0 0-2 15,-3-3 1-15,0 2 0 16,-3 3-1-16,2 2 1 0,-4 5 2 16,0 3-5-16,2 3 1 15,-2 3-6-15,0 10-1 16,5 3 4-16,-2 3 4 16,4 1-2-16,0 0 3 15,2-4-3-15,2-4 1 0,1-9-5 16,2-3-3-1,1 0 4-15,0-12-1 0,1-6-17 16,-3-5 10-16,1-5 13 16,-2-2 1-16,-3-8 13 15,-4-4 15-15,-3-6-6 16,-3-6 4-16,0-3-6 0,-1 4-2 16,-6 4 0-16,2 11-6 15,1 10-4-15,0 13-3 16,-2 14-4-16,3 8-8 15,0 17-2-15,0 12 5 16,2 13 1-16,-1 6 1 0,2 6 0 16,0 4-6-16,6-5-29 15,-1-7 1-15,5-7 5 16,0-9-19-16,4-8-61 16,2-12-26-16,3-9-188 15</inkml:trace>
  <inkml:trace contextRef="#ctx0" brushRef="#br0" timeOffset="17203.6436">6565 7901 639 0,'0'-3'108'16,"0"0"-32"-16,0 3-50 16,0 0-25-16,0 8 0 15,0 4 0-15,3 3 3 16,0 1-2-16,-1 1-1 15,1-1 3-15,-1-2-3 16,0-2 0-16,0-5-12 0,0-4-50 16,1-3-126-16</inkml:trace>
  <inkml:trace contextRef="#ctx0" brushRef="#br0" timeOffset="17359.8894">6576 7764 739 0,'-7'-6'10'0,"6"4"-7"0,1 0-4 15,3 2-7 1,7 0-85-16,5-1-44 0,4 0-173 16</inkml:trace>
  <inkml:trace contextRef="#ctx0" brushRef="#br0" timeOffset="17844.2411">6760 7754 552 0,'6'0'55'0,"2"0"7"15,-1-2 5-15,5 1-7 16,-2-2-28-16,1 3-16 16,-2 0-9-16,-2 3-5 0,-3 7-4 15,-3 4-2-15,-1 0 2 16,0 4 3-16,0-1 0 15,-1-3 0-15,-1 0 3 16,2-6-5-16,0-1 2 16,0-5 1-16,2 0 0 0,4-2 6 15,1 0 5-15,-1 0 9 16,3 0-7-16,3 3-9 16,-2 3-4-16,2 3-2 15,2 6-1-15,-1 3 1 16,0 3 1-16,0 6 2 15,-4 3 6-15,-2 0 0 0,-3 2-2 16,-4 3 0-16,0 0-3 16,-5-3-3-16,-8-4 0 15,-4-3 1-15,-4-6-2 16,-1-6 0-16,-1-4-10 0,3-9-6 16,1 0 9-16,7-6 6 15,1-9 3-15,7-5 2 16,3-3-4-16,1-2 0 15,6 1 0-15,8 2-3 16,3 0-2-16,1 5-22 16,3 3-36-16,2 1-89 15,0 2-254-15</inkml:trace>
  <inkml:trace contextRef="#ctx0" brushRef="#br0" timeOffset="18266.1148">7130 7853 506 0,'-1'-3'32'0,"1"3"67"15,0-3-29-15,0 0-9 16,6 2-36-16,2-2-10 15,2 0 3-15,3-2-6 16,1-1-6-16,1 1-4 0,2-2 0 16,-4-2-1-16,0 0-1 15,-3 0 4-15,-2-3-3 16,-3 3 0-16,-3-3-1 16,-2 2 3-16,0 0 7 15,-5 4 10-15,-5 0-8 16,-1 5-1-16,-4 1-2 0,-3 1-5 15,0 10-3-15,-2 5 0 16,1 7 0-16,1 4 0 16,6 0-3-16,5 5 3 15,6-2-1-15,1-3-2 16,14-6 2-16,6-6 1 0,7-7-2 16,4-6 4-16,4-2-7 15,1-14-55-15,1-8-220 16</inkml:trace>
  <inkml:trace contextRef="#ctx0" brushRef="#br0" timeOffset="20297.3457">8260 7741 304 0,'10'-22'391'15,"-5"1"-375"-15,-2 1 44 0,0 7 7 16,-2 5-22-16,1 5-18 15,-2 3-12-15,0 8-16 16,2 7-9-16,-1 6 8 16,2 3 3-16,-2 6 1 0,3-2-2 15,-2-3 1-15,0-4-1 16,1-2 1-16,1-5 1 16,1-5-3-16,3-3 2 15,-1-6-1-15,4 0 5 16,-1-7-5-16,0-2 2 15,1-4-1-15,-2 1 0 0,-3 3 1 16,0-1-1-16,-5 5 0 16,-1 1-2-16,0 3 0 15,2 1 2-15,-2 1-13 16,0 6 8-16,5 2 3 16,-1 2 1-16,1 0 0 0,3-2-1 15,1-2 2-15,4-2-2 16,1-4 2-16,1-1 0 15,2-2 1-15,-2-8 1 16,0-3 1-16,0-4-3 16,-3-1 1-16,-3-2 0 0,-6 1-1 15,-1-5 2-15,-2 0 0 16,-2 1 3-16,-9 1-2 16,1 2-2-16,-2 4-2 15,0 1 0-15,2 6-3 16,3 3-18-16,3 2-37 0,3 2-48 15,1-4-101-15</inkml:trace>
  <inkml:trace contextRef="#ctx0" brushRef="#br0" timeOffset="20531.6934">8650 7342 399 0,'0'-11'304'0,"0"4"-238"16,0 4-9-16,0 1-25 16,3 2-11-16,2 0-21 0,-1 7-4 15,3 3 4-15,-2 2 1 16,-1 3-1-16,-2 0 1 16,-2 1-17-16,0-1-28 15,-5-4-58-15,-4-2-56 16,-1-5-191-16</inkml:trace>
  <inkml:trace contextRef="#ctx0" brushRef="#br0" timeOffset="20766.0475">8530 7181 668 0,'-11'-7'31'16,"3"2"39"-16,2 5-44 15,1 5-21-15,1 7-4 16,2 10-2-16,2 5 3 0,0 6-1 16,0 6 0-16,0 4 1 15,2-1-1-15,2-4 1 16,3-3 1-16,4-8-14 16,5-7-37-16,1-8-7 15,5-9-16-15,0-3-49 16,2-10-199-16</inkml:trace>
  <inkml:trace contextRef="#ctx0" brushRef="#br0" timeOffset="20984.7946">8710 7072 645 0,'0'-7'45'0,"2"3"10"16,11 4-26-16,5 7-18 15,5 12-4-15,2 5-3 0,2 9-1 16,-2 7 1-16,-5 4-1 16,-9 11 2-16,-10 4-2 15,-7 4-1-15,-17 4 0 16,-11-3-50-16,-7-6-192 16</inkml:trace>
  <inkml:trace contextRef="#ctx0" brushRef="#br0" timeOffset="24172.7041">4750 8930 330 0,'-4'2'299'0,"-3"-2"-287"16,1 4 0-16,1 2-4 15,2 1 3-15,2 3 11 16,1-3 4-16,0-1 1 15,0-1-9-15,4-4 2 16,3-1 0-16,2 0 7 0,2-9-7 16,0-3-7-16,-1-8-6 15,0-4-4-15,-1-4 0 16,-3-5-2-16,0-6 1 16,-3 0 3-16,-1-1 1 15,-2 1 2-15,0 7 1 16,0 5-3-16,0 9 0 0,0 6-2 15,0 10-1-15,0 2-2 16,2 14-13-16,1 12 8 16,1 9 3-16,-2 10 2 15,3 8-2-15,-4 0 1 16,1 3-1-16,-2-5 3 0,0-5-2 16,0-11 1-16,0-8-1 15,0-7 1-15,0-9-1 16,0-5 0-16,0-6 2 15,1-8 8-15,0-10-4 16,3-1-6-16,0-7 2 16,0-6-1-16,1 4-1 0,3-2 2 15,1 3 1-15,2 2-4 16,0 6-1-16,2 3 1 16,0 4-1-16,1 3 0 15,-1 6 3-15,1 3-3 16,-2 0-13-16,-3 3-19 0,-1 7-29 15,-4 1-85-15,-2 1-50 16</inkml:trace>
  <inkml:trace contextRef="#ctx0" brushRef="#br0" timeOffset="24344.5676">4882 8919 615 0,'-6'5'37'0,"5"-2"-17"16,1 2-3-16,0 0-3 15,4 3 5-15,5 3-1 16,3-1-10-16,4-1-6 16,3 4 0-16,6-3 1 0,0 0-74 15,1-6-104-15</inkml:trace>
  <inkml:trace contextRef="#ctx0" brushRef="#br0" timeOffset="24532.0628">5241 8924 585 0,'-4'0'14'0,"4"0"44"16,1-2-26-16,12-2-10 16,1 0-13-16,4 0 2 15,2 0-8-15,6 0-7 16,-5 0-75-16,0 0-113 15</inkml:trace>
  <inkml:trace contextRef="#ctx0" brushRef="#br0" timeOffset="24703.9184">5307 9004 219 0,'-5'9'298'15,"5"-4"-283"-15,0-2 43 0,9 0-21 16,7-3 8-16,7 0-14 15,7-3-16-15,3-4-12 16,0 1-1-16,3-4-57 16,-3 0-99-16,4 0-258 15</inkml:trace>
  <inkml:trace contextRef="#ctx0" brushRef="#br0" timeOffset="24907.0514">5738 8768 643 0,'-2'-12'58'16,"0"4"55"-16,1 4-32 16,1 4-26-16,0 3-38 15,0 10-22-15,1 9 4 16,5 6 2-16,-1 4-1 16,0 4 3-16,1 0-2 15,-2 1 2-15,-3 0-1 0,-1-4-32 16,0-7-100-16,-4-11-651 15</inkml:trace>
  <inkml:trace contextRef="#ctx0" brushRef="#br0" timeOffset="26579.0158">4832 9695 752 0,'0'-5'8'16,"0"-2"5"-16,0 6 36 15,0 1-20-15,0 8-27 16,1 11-3-16,4 6 8 0,2 7 5 16,2 9-4-16,-2 6 0 15,1 1-8-15,-4 1 4 16,-1-4 0-16,-3-4-8 15,0-5-27-15,0-14-43 16,0-6-42-16,0-12-25 16,0-4-169-16</inkml:trace>
  <inkml:trace contextRef="#ctx0" brushRef="#br0" timeOffset="26938.365">4873 9904 495 0,'-6'-47'18'15,"-3"1"34"-15,5 1 31 16,-1 4-7-16,5 5-27 0,0 4-16 15,9 5-21-15,6 7-10 16,6 5 3-16,3 8-1 16,2 7-5-16,-1 2 3 15,1 14-3-15,-2 4 0 16,-5 7 0-16,-6 1 0 0,-6 0 0 16,-7 0 1-16,0-1 0 15,-14-4 1-15,-2-5 1 16,-3 1 0-16,-1-6 0 15,3-3-1-15,1-5 0 16,5-5 2-16,0 0 1 16,6-1 0-16,2-6-2 15,2 0-2-15,1 2 0 0,0 3 0 16,4 2 0-16,5 0 0 16,-1 6 0-16,4 7 1 15,1 4 0-15,0 4-1 16,0 2-1-16,4 4 1 0,-4-3 1 15,2 0-5-15,-2 0-31 16,1-8-73-16,0-5-107 16</inkml:trace>
  <inkml:trace contextRef="#ctx0" brushRef="#br0" timeOffset="27344.5997">5239 9897 668 0,'-3'-1'21'16,"-1"0"-14"-16,1 1 8 15,3 0-11-15,0 4 1 16,0-1-8-16,5 2 6 16,3-1-3-16,2-3 2 15,1-1 0-15,1 0 5 16,0-4-3-16,-1-5 0 0,-1-4 0 15,-1 0-4-15,-3-3 1 16,0 1 2-16,-5 0-1 16,-1 0-1-16,0 1 8 15,-5 0 8-15,-5 3 1 0,-2 4-2 16,-2 3-10-16,1 4-3 16,-2 3-2-16,2 11 0 15,2 5 1-15,6 7-3 16,1 4 0-16,4 6 2 15,4-2 0-15,9-2 1 16,5-3-2-16,4-7 1 0,2-8-2 16,4-7-4-16,1-7-53 15,0 0-138-15</inkml:trace>
  <inkml:trace contextRef="#ctx0" brushRef="#br0" timeOffset="27797.6628">5459 9567 550 0,'-7'-25'96'0,"-1"3"-49"15,2 8 33-15,5 8-21 16,1 6-27-16,0 9-27 16,1 17-16-16,5 8 11 15,3 12 3-15,-1 9 0 0,1 9 1 16,0 5 3-16,0 0 2 16,-2-3-5-16,-1-3-1 15,-2-6-1-15,-1-9-7 16,-3-15-36-16,0-10-43 15,0-15-15-15,0-8 8 0,0-15-107 16</inkml:trace>
  <inkml:trace contextRef="#ctx0" brushRef="#br0" timeOffset="28078.893">5515 9849 470 0,'0'-33'71'0,"-3"6"17"0,-3 8-16 15,3 4-10-15,0 2-20 16,3 5-14-16,0 5-17 15,6-2-11-15,8 5-1 16,3 0 2-16,5 0-4 16,0 7 4-16,2 2-1 0,-3 4 0 15,-4 0 0-15,-4 3 0 16,-9 0 1-16,-4 2 2 16,-3 0-6-16,-9 0 5 15,-4-3 3-15,-2-3-4 16,-1 0 2-16,1-5-5 15,1-3-12-15,5-2-12 0,3-2-23 16,6-2-31-16,3-7-46 16,7-5-357-16</inkml:trace>
  <inkml:trace contextRef="#ctx0" brushRef="#br0" timeOffset="28438.2907">5774 9762 567 0,'0'0'5'16,"0"0"3"-16,-1 0 1 0,-2 2 18 16,0 4-5-16,3-3-10 15,-1 3-5-15,1-3-2 16,0 2 7-16,3-4-6 16,2-1 3-16,3 0 10 15,3 0-5-15,0-3-5 16,0-3-5-16,-2-3 3 0,0 0-6 15,-2 1 5-15,-2-2 8 16,-4 3 4-16,-1 2-9 16,0-4 2-16,0 6 0 15,-6-2-5-15,-4 4-4 16,-2 1 4-16,-2 0 0 16,-1 4-2-16,-1 7-1 0,4 1-2 15,1 6 0-15,4 3-2 16,6 1 0-16,1 2 0 15,5 0-20-15,12-2-41 16,3-6-65-16,5-6-49 0</inkml:trace>
  <inkml:trace contextRef="#ctx0" brushRef="#br0" timeOffset="29031.9609">6112 9753 615 0,'-9'-1'46'0,"0"-5"11"16,0 6-13-16,2 0-25 16,-2 4-2-16,4 6-15 15,1 2 2-15,2 3-2 0,-1 1 0 16,3 5 2-16,0-3-3 16,0-1 1-16,0-4 0 15,3-5-3-15,0-5 0 16,3-3 0-16,3-3 8 15,-1-8 0-15,0-2-6 0,2-3 1 16,-3 0-1-16,2 0-2 16,-2 2 1-16,-2 2 1 15,-1 4-1-15,-2 4 1 16,0 2 0-16,-1 2 1 16,0 5-7-16,2 6 4 15,0 3 2-15,0 4 1 0,4 1 0 16,-2-2-1-16,2-2 0 15,1-4-1-15,1-6 1 16,3-4-10-16,-1-1-21 16,1-6-2-16,0-5 0 15,0-5 1-15,-3-3 21 16,2-4 13-16,-6-2-4 0,-4-4 5 16,-1-7-1-16,0-1 10 15,0 1 12-15,-2 2 16 16,-2 5 7-16,-2 9 0 15,3 8-16-15,1 6-22 0,0 6-8 16,2 7-9-16,0 12 0 16,0 5 3-16,4 10 2 15,2 3 3-15,-1 3 0 16,2 2 0-16,-3-3-2 16,-1-6-16-16,2-5-20 0,-1-7-48 15,0-12-91-15,2-9-184 16</inkml:trace>
  <inkml:trace contextRef="#ctx0" brushRef="#br0" timeOffset="29172.5602">6343 9693 681 0,'3'-7'61'0,"-3"1"13"16,3 0-36-16,9 3-23 15,-1-1-8-15,7 2-7 16,4-1 1-16,5-1-35 15,3-4-125-15</inkml:trace>
  <inkml:trace contextRef="#ctx0" brushRef="#br0" timeOffset="29828.773">7008 9557 651 0,'-5'-9'45'0,"0"1"5"0,0 3 0 15,1 5-21-15,2 0-11 16,0 10-15-16,-1 8-3 16,3 3-1-16,0 9 2 15,0 0 0-15,6 4 0 0,3-3 1 16,1-3 0-16,1-5-1 15,4-6-2-15,3-6 0 16,4-7 3-16,-2-4 0 16,2-1 1-16,0-11 1 15,-2-5 0-15,-3-2-2 16,-4 1 2-16,-3-5 10 0,-4 1 4 16,-5-1-3-16,-1-2-6 15,0 4-5-15,-2 3-3 16,-3 4 0-16,0 4-2 15,2 7-3-15,0 3-24 16,3 0-35-16,0 1-78 0,4 4-99 16</inkml:trace>
  <inkml:trace contextRef="#ctx0" brushRef="#br0" timeOffset="30219.3635">7309 9611 646 0,'1'0'49'0,"-1"0"51"15,2 0-57-15,1 0-19 16,1 6-13-16,1 0-5 16,-2 5 0-16,1 1 0 15,-1 1-3-15,1-2-3 0,-3 0 3 16,2-5-3-16,1 2 3 16,1-8-5-16,0 0 7 15,1 0-2-15,4-8 2 16,2-2-4-16,0-5 1 15,1-1-2-15,0-1 2 16,-3-1-2-16,2 3 2 0,-3 2 4 16,-2 2-3-16,-2 5 0 15,-2 1 0-15,-1 5 1 16,-1 0-1-16,1 5-4 16,2 7 0-16,-1 5 3 15,0 5-1-15,3 3 1 0,0 0-1 16,3 0 0-16,0-4-1 15,2-5 2-15,0-5-3 16,0-6-5-16,2-5-5 16,-1 0-8-16,0-5-20 15,-1-7-58-15,-4-3-170 0</inkml:trace>
  <inkml:trace contextRef="#ctx0" brushRef="#br0" timeOffset="30578.7187">7599 9439 742 0,'-2'-10'51'0,"-1"3"0"15,3 5-18-15,0 2-10 0,0 2-8 16,0 10-16-16,5 3 4 16,2 6 4-16,1 6 0 15,1 3 1-15,-2 3-3 16,-1 2-2-16,-3 0-2 15,-1 0 0-15,-2-5 0 16,0-4-25-16,0-9-36 0,0-7-61 16,1-8-123-16</inkml:trace>
  <inkml:trace contextRef="#ctx0" brushRef="#br0" timeOffset="30906.8362">7678 9614 603 0,'2'-12'70'0,"1"3"11"15,-1 3-28-15,1 1-8 16,3 4-17-16,2 1-15 16,0 0-11-16,4 0-1 0,2 0 1 15,1 0-1-15,3 0 1 16,-1 0-1-16,-2 0 0 16,-1 0 0-16,-2 0-1 15,-4 0-9-15,-1 0-17 16,-3 0-30-16,-3 0-55 15,-1 5 36-15,0 2 42 16,0 0 28-16,0 7 6 0,-1-2 40 16,1 4 13-16,0-1 5 15,0 1-19-15,0-3-22 16,3-1-10-16,2-4-6 16,-1-1 3-16,2-6-5 0,0-1 0 15,-1 0-32-15,2-10-85 16,0 1-124-16</inkml:trace>
  <inkml:trace contextRef="#ctx0" brushRef="#br0" timeOffset="31063.0763">7908 9428 479 0,'-5'-15'172'16,"0"3"-92"-16,1 3-18 15,1 3-32-15,2 3 0 0,-1 3-21 16,2 0-12-16,0 7 0 15,0 1-28-15,0-2-117 16,1-3-331-16</inkml:trace>
  <inkml:trace contextRef="#ctx0" brushRef="#br0" timeOffset="31313.0397">8010 9244 732 0,'-4'-16'64'0,"0"4"22"16,3 7-38-16,1 5-20 15,0 5-16-15,0 16-12 16,5 8 1-16,3 13 2 16,3 9 9-16,-1 6-1 15,4 4-1-15,-5 2-3 16,-3-4-3-16,-3-1-1 0,-3-8-6 15,-2-7-46-15,-7-16-51 16,2-16-257-16</inkml:trace>
  <inkml:trace contextRef="#ctx0" brushRef="#br0" timeOffset="33609.7408">8930 9376 327 0,'0'-25'220'0,"-1"0"-168"16,-8 2 16-16,-1 4 0 16,-4 2-11-16,-2 7-24 0,-1 4-11 15,-3 6-7-15,2 0-7 16,-2 15-5-16,1 8-4 16,1 7 1-16,2 7 0 15,3 5 0-15,3 4 1 16,5-2 0-16,5-1 0 15,0-8 0-15,8-6-3 0,6-7 1 16,1-7 1-16,2-11-1 16,2-4 0-16,-2-1 6 15,2-11-3-15,-3 0-1 16,0-4 0-16,-2 2 0 16,-4 2 0-16,0 4-2 0,-4 4 0 15,-3 4 1-15,0 0-4 16,0 6 1-16,0 3 3 15,2 2 0-15,0 0 0 16,3 0 1-16,2-4-3 16,1-2 2-16,4-2 1 0,0-3 0 15,0-3 0-15,2-6 1 16,-1-3-1-16,-3-2 1 16,-1-1-2-16,-4 0 2 15,-4 0-2-15,-4 1 1 16,-2 2 0-16,-9 2 0 15,-4 1 5-15,-1 2 2 0,0 4-4 16,1 1-3-16,1 2-1 16,3 0-1-16,5 5-26 15,3 4-33-15,3 0-86 16,2 0-85-16</inkml:trace>
  <inkml:trace contextRef="#ctx0" brushRef="#br0" timeOffset="33984.706">9115 9527 615 0,'6'-7'20'0,"1"-1"43"0,0 2-7 15,2 1-5-15,-1 4-18 16,1 1-13-16,2 0-9 16,-2 9-9-16,-3 5 0 15,-2 5-1-15,1 2-1 16,-4 0 0-16,0 0 1 0,-1-4 1 15,0-4-1-15,3-4 0 16,-2-9 0-16,4 0 0 16,0-9 6-16,4-6-4 15,2-3-2-15,1-3-1 16,2-3 1-16,2 3-1 0,1 0 2 16,-1 3 3-16,-3 5 1 15,1 5-2-15,-2 4-1 16,-1 4 1-16,-2 0-2 15,-1 10-3-15,2 4 3 16,-1 2-2-16,1 5-1 16,2-3 2-16,0 0-5 0,-1-3-27 15,2-4-29-15,2-4-63 16,1-7-73-16</inkml:trace>
  <inkml:trace contextRef="#ctx0" brushRef="#br0" timeOffset="34281.5629">9577 9503 543 0,'0'-8'71'0,"-5"1"26"16,4 3-29-16,0 4-28 15,1 0-12-15,0 8-27 16,1 6-1-16,5 3 1 0,3 5 3 16,2 2-3-16,-1-3 3 15,2 0-2-15,0-6 0 16,0-6 0-16,3-5 0 15,-4-4 3-15,2-1 9 0,-1-11-5 16,1-2-4-16,-2-3-4 16,0-2 1-16,-1 0 1 15,0-2 2-15,-1 0-1 16,2 1-2-16,-3 2-1 16,0 5 0-16,2 4-6 15,-3 4-21-15,2 5-45 16,2 0-92-16,-1 3-117 0</inkml:trace>
  <inkml:trace contextRef="#ctx0" brushRef="#br0" timeOffset="34844.0208">9929 9499 393 0,'0'1'27'0,"-1"0"41"15,1 2-14-15,0-1 9 16,0-2-28-16,0 0-4 15,7 0 4-15,1 0-13 0,1 0-9 16,2-3-5-16,1-3-2 16,-1-2-2-16,0 1-3 15,-3 1 1-15,-1-1 0 16,-5 0 1-16,-2 3 0 16,-2-4 5-16,-7 4 1 15,-3 2-2-15,-2 2-3 0,0 0 1 16,0 4-5-16,2 6 1 15,3 1 0-15,1 5 1 16,5 5-3-16,3 3 1 16,0-2 1-16,0 1-1 15,8-3 0-15,3-3 1 0,2-6-3 16,4-2 5-16,2-9-1 16,2 0 0-16,2-3 0 15,-3-6-1-15,-1-4 1 16,-2-1-4-16,-2-1 3 15,-3-2 0-15,-2-1-2 0,-5-1 2 16,0-1 3-16,-1 1 5 16,2 2 4-16,1 1 5 15,2 4-8-15,4 1-8 16,4 3-2-16,-1 4 0 16,2 3 0-16,-1 1 0 15,-3 8 2-15,0 5 2 0,-3 3 1 16,0 3 1-16,-2 1-1 15,-1 3-1-15,-2-2-2 16,0 0 0-16,0-3-1 16,-2-2-19-16,1-4-65 15,2-5-219-15</inkml:trace>
  <inkml:trace contextRef="#ctx0" brushRef="#br0" timeOffset="35547.1128">10674 9397 414 0,'0'-11'199'16,"0"1"-150"-16,-3-1 27 15,-8 5-33-15,-4 3-13 16,1 1-16-16,-4 2-7 0,-2 2-1 16,0 8-3-16,-1 1-2 15,6 2-1-15,1-1-1 16,6-1 2-16,3-2-2 15,3-2 0-15,2-2-2 16,3-5 4-16,4 0 1 16,2 0 1-16,2 0 1 15,1-5-4-15,2 1 3 0,-2-1-1 16,3 1 4-16,1 1 2 16,1 3 0-16,2 3-3 15,0 9-1-15,-2 4-2 16,0 5 4-16,-3 3 2 0,-1 5 5 15,-4 0 2-15,-6 3-1 16,-3 1-6-16,0-1-5 16,-11-3 0-16,-5-5-1 15,-5-4-1-15,0-8 0 16,-2-7 0-16,4-5-1 0,1 0-9 16,5-11 0-16,5-8 0 15,8-3-9-15,0-4-11 16,12-6-16-16,9 2-61 15,5 2-34-15,5 1-121 16</inkml:trace>
  <inkml:trace contextRef="#ctx0" brushRef="#br0" timeOffset="35906.4507">10865 9441 566 0,'0'-4'45'0,"0"1"16"0,-1 0-37 16,-2 3 9-16,2 0-12 15,1 0-12-15,0 0-3 16,0 0 3-16,5 0 10 16,3 0-4-16,4-2-4 15,-1-2-4-15,3 0-3 16,-3-4-1-16,1-1-3 0,-2-1 2 16,0-1 2-16,-6-1 1 15,-1 2 2-15,-3-1 4 16,-3 3-1-16,-7-2-2 15,-1 5-3-15,-4 3-3 16,0 2-2-16,-2 1 1 0,2 10-1 16,2 5 0-16,4 1 0 15,2 3 0-15,7 0 1 16,0 1-2-16,9-6 2 16,7-1-2-16,5-6 4 0,3-4-6 15,1-3-17-15,5-1-25 16,-3-4-98-16,0-3-53 15</inkml:trace>
  <inkml:trace contextRef="#ctx0" brushRef="#br0" timeOffset="36297.0444">11116 9369 523 0,'0'-7'92'0,"1"1"-9"16,1 1-3-16,0 4-29 15,1 1-17-15,-1 4-31 16,1 7-1-16,-2 4-1 15,0 3 1-15,-1 1 5 16,0-2-4-16,0-5 1 16,2 0-2-16,0-6-3 0,0-3 6 15,2-3-5-15,1 0 7 16,4-5 3-16,-1-2-5 16,2-4-3-16,4-2 0 0,-2-5-4 15,1 1 5-15,3-3-3 16,-2-2-1-16,1 2 5 15,-3 4-3-15,2 4 4 16,-7 5 5-16,1 6-3 16,-3 1-4-16,0 10-3 15,-2 9 0-15,0 4 0 0,3 3 1 16,-1 2-1-16,0-1 0 16,0-5 2-16,0-3-1 15,2-5-1-15,4-4-4 16,2-5-23-16,2-5-34 15,4 0-121-15,3-6-266 16</inkml:trace>
  <inkml:trace contextRef="#ctx0" brushRef="#br0" timeOffset="36531.4002">11621 9230 650 0,'-4'-10'60'16,"2"4"34"-16,-2 3-58 15,1 3-8-15,0 1-15 16,-1 11-13-16,0 7-2 16,0 3 6-16,2 4 1 0,1 4 4 15,1-2 1-15,0-1-3 16,0-3-1-16,6-5-2 16,3-4-4-16,3-8-4 15,3-3-25-15,6-4-35 16,2 0-136-16</inkml:trace>
  <inkml:trace contextRef="#ctx0" brushRef="#br0" timeOffset="36922.0018">11853 9305 515 0,'0'-6'11'16,"0"2"51"-16,0 3-23 15,0 1 16-15,0 0-35 16,0 0-14-16,0 1 4 15,0 3 0-15,1-1 4 16,4-2-1-16,3-1 3 16,2 0-1-16,0 0-1 0,2-1-8 15,-1-4-3-15,2-1-1 16,-3-1 0-16,-3 0-1 16,-1-3 2-16,-4 0 2 15,-2 0 7-15,0 1 4 16,-2-2-2-16,-9 3-1 15,-1 1 1-15,-5 4-1 0,0 3-8 16,-3 0-4-16,-1 11-1 16,3 4 2-16,3 4 0 15,2 4-1-15,8 1 2 16,5-2 3-16,5-1 0 0,13-6 2 16,5-3 3-16,5-5-6 15,5-2-2-15,0-5-5 16,-2 0-44-16,-2-5-70 15,0-5-658-15</inkml:trace>
  <inkml:trace contextRef="#ctx0" brushRef="#br0" timeOffset="37828.1778">12741 8949 631 0,'0'-27'30'0,"-2"0"28"16,-11 2-9-16,-1 5-13 16,-3 3 0-16,-3 3-9 15,-2 6-13-15,4 7-11 16,2 1 0-16,2 8-2 15,4 8-4-15,4 5 1 0,6 5 2 16,0 3-2-16,6 2 2 16,4 1 4-16,4 5-3 15,-2-3 0-15,0 2 0 16,-3-1 2-16,-2-5-3 16,-4 0-2-16,-3-5 4 15,-1-2-1-15,-9-7-2 0,-2-4 5 16,-5-3-2-16,0-9-1 15,1 0 2-15,1-3 0 16,4-6 0-16,4-6 4 16,4 0 3-16,3 0-8 15,0-1 1-15,9 2-5 0,0 5 1 16,1 3-1-16,2 3 0 16,-1 3 2-16,1 3 0 15,0 7-2-15,0 4 2 16,1 7 0-16,0 2-1 15,-4 3 1-15,-2 6-1 0,-4 6 1 16,-3 2 6-16,-6 2-4 16,-6 0 2-16,-2 1 0 15,0-4-1-15,0-6 0 16,5-6-2-16,3-4 1 16,5-7 4-16,1-5 0 0,10-5 2 15,6-6 6-15,5 0-1 16,7 0-6-16,1 0-3 15,6-5-2-15,-2 2 4 16,-2 1-30-16,-5 0-33 16,-8-4-154-16</inkml:trace>
  <inkml:trace contextRef="#ctx0" brushRef="#br0" timeOffset="40203.1288">6046 10722 614 0,'0'-15'21'0,"-3"4"52"16,1 6 3-16,1 5-37 15,1 1-21-15,0 13-17 16,0 7-2-16,0 4 7 16,0 8 2-16,5 0 0 15,0 3-2-15,3-2-1 0,-2-6-3 16,2-4 1-16,-1-5-2 15,-2-7 1-15,2-6-1 16,-2-6-2-16,2 0 8 16,1-10 2-16,1-2-7 15,0-2 0-15,-2 2 0 0,0 0-1 16,-1 6 0-16,-4 1-1 16,0 3-1-16,1 2-1 15,-2 1-5-15,0 7 3 16,4 2 7-16,3 2-3 15,-1 1 1-15,2-2 0 0,3-2 0 16,1-3-2-16,1-3 2 16,1-3 0-16,-1 0 2 15,-1-10 0-15,-2-2 0 16,-1-4 3-16,-2-3 5 16,-4 0-1-16,-1-1-3 15,-3 0-2-15,0 0 5 0,-5 1-5 16,-2 2 2-16,-1 2 0 15,-3 3-3-15,3 2-4 16,1 3 0-16,2 0-20 16,5-1-41-16,0-4-85 15</inkml:trace>
  <inkml:trace contextRef="#ctx0" brushRef="#br0" timeOffset="40859.3579">6315 10344 676 0,'0'-10'41'0,"0"4"-14"0,0 2 14 16,0 4-16-16,0 3-8 15,0 9-19-15,2 4 5 16,3 4 0-16,1 4 0 15,-3 1 3-15,1-1-1 16,-3-2-1-16,-1-4-3 16,0-3 0-16,0-7 1 0,0-2 1 15,-1-6 0-15,-2 0 5 16,1-11-3-16,0-2-1 16,0-5 1-16,2-2-1 15,0-2 3-15,5 1 0 16,4 1-3-16,3 1-3 15,4 4 1-15,2 1-4 0,2 6 1 16,2 3 0-16,-3 2 0 16,0 3 0-16,-1 1-16 15,-3 7-21-15,-3 2-22 16,-5 4-54-16,-5-3-68 0,-2 0-223 16</inkml:trace>
  <inkml:trace contextRef="#ctx0" brushRef="#br0" timeOffset="41062.5113">6405 10436 497 0,'-8'0'46'16,"1"0"49"-16,2-3-43 15,2 3 2-15,2 0-4 16,1 0-23-16,1 0-29 16,8 5-2-16,5 2 5 0,4 0 1 15,2 1 1-15,3 1 1 16,2-4-17-16,1 0-40 15,1-2-35-15,-5-3-67 16,1 0-224-16</inkml:trace>
  <inkml:trace contextRef="#ctx0" brushRef="#br0" timeOffset="41265.6003">6619 10436 573 0,'-6'0'35'0,"3"0"26"16,1 0-17-16,2 0 15 0,5 0-33 16,6-5-18-16,3 1 1 15,3-2-4-15,1 0 0 16,0 2-4-16,-1 0-7 16,-1 0-57-16,-5 1-54 15,-4 1-92-15</inkml:trace>
  <inkml:trace contextRef="#ctx0" brushRef="#br0" timeOffset="41437.5006">6732 10344 538 0,'-2'-7'63'0,"0"2"25"16,1 4-8-16,-1 1-39 16,2 1-22-16,-1 10-21 15,1 4 3-15,0 5 1 16,0 2-1-16,0 2 1 0,1-1-1 15,4-3-10-15,4-3-46 16,0-8-64-16,2-5-85 16</inkml:trace>
  <inkml:trace contextRef="#ctx0" brushRef="#br0" timeOffset="41656.185">6892 10334 660 0,'-3'0'61'16,"3"0"-13"-16,0 2-45 0,0 6 1 15,3 4 13-15,3 3-6 16,-1 1-3-16,-3 3-5 16,-2-1-1-16,0 1 0 15,-6 0-37-15,-4-4-79 16,-5-4-96-16</inkml:trace>
  <inkml:trace contextRef="#ctx0" brushRef="#br0" timeOffset="41953.0586">6264 10136 674 0,'-17'-3'10'0,"9"1"33"15,1 4-21-15,-1 15-18 16,1 7 6-16,-2 8 2 16,0 7-2-16,2 8 0 15,2 3 2-15,0 3-3 16,5-1-4-16,0-2-1 0,11-8-3 15,11-8 0-15,9-10-19 16,8-10-49-16,7-13-50 16,2-2-174-16</inkml:trace>
  <inkml:trace contextRef="#ctx0" brushRef="#br0" timeOffset="42218.6418">6832 10136 708 0,'17'-12'13'15,"-1"3"1"-15,8 8-8 16,-2 1 0-16,4 10 7 16,-1 8 0-16,1 8 3 15,-3 6-5-15,-6 6 7 0,-2 5 7 16,-5 7-3-16,-6 2-5 15,-4 3-6-15,-4-2-4 16,-9 1-3-16,0-6-1 16,-3-7-35-16,2-10-74 15,2-12-166-15</inkml:trace>
  <inkml:trace contextRef="#ctx0" brushRef="#br0" timeOffset="42624.862">7249 10815 437 0,'-6'0'239'15,"6"-3"-196"-15,0-6 36 16,11 0-43-16,5 1-12 0,6-2-15 16,4 0-1-16,1 1-4 15,0 1-5-15,-2 3-1 16,-2 3-41-16,-7 2-82 16,-6 0-66-16</inkml:trace>
  <inkml:trace contextRef="#ctx0" brushRef="#br0" timeOffset="42765.5159">7300 10881 615 0,'-6'5'45'0,"6"-5"2"15,0 0 3-15,15 0 7 0,3 0-27 16,6-1-25-16,6-4-3 16,6 0-1-16,3-3-33 15,3 2-130-15,0-4-222 16</inkml:trace>
  <inkml:trace contextRef="#ctx0" brushRef="#br0" timeOffset="43281.0715">7879 10711 654 0,'0'-10'23'16,"0"0"29"-16,2 3-8 15,-2 6-7-15,1 1-10 16,1 5-25-16,0 8-1 16,1 8 4-16,-1 0 2 15,2 4 0-15,-1 1 0 0,3-1-5 16,-1-3 0-16,1-5 0 16,1-4-2-16,3-6 2 15,0-4-1-15,0-3 0 16,2-3 0-16,-1-6-4 15,-2-4 1-15,1-2 1 0,-1 0 0 16,-1-1 0-16,-2 3 2 16,-3 2-1-16,0 1 0 15,-1 7 0-15,-1 3-1 16,2 0-2-16,-3 8-5 0,3 2 5 16,-1 5 3-16,4 0 3 15,-1-2-6-15,4-1 6 16,2-5-3-16,3-4-2 15,2-3 5-15,2-3 2 16,0-9-1-16,1-2-2 16,-2-6 0-16,-2 0 0 15,-4-3 4-15,-6-1 16 0,-3-1 3 16,-2-1-10-16,-3 2-8 16,-9 0-6-16,1 4-4 15,-3 3-13-15,3 3-20 16,0 4-29-16,6-1-127 15</inkml:trace>
  <inkml:trace contextRef="#ctx0" brushRef="#br0" timeOffset="43702.9156">8355 10166 693 0,'-3'0'19'15,"-1"0"7"-15,3 0-14 16,1 15 28-16,1 6-17 16,4 2-9-16,2 5-2 15,3 2-5-15,-3-1 2 0,-3-1-2 16,1-1-4-16,-4-6-3 15,-1-3 4-15,0-3-3 16,0-6-1-16,-6-6 1 16,4-3 4-16,0 0-1 15,0-5 3-15,2-6-3 16,0-4-4-16,5-2 0 0,4 0 0 16,3-2 0-16,1 4 1 15,3-3-2-15,2 5 1 16,-1-2-3-16,2 4 2 15,-3 3-2-15,-1 1-21 16,-3 4-20-16,-5 1-73 0,-5 1-92 16</inkml:trace>
  <inkml:trace contextRef="#ctx0" brushRef="#br0" timeOffset="43890.443">8416 10325 628 0,'0'0'54'16,"5"0"-8"-16,4 0-29 16,6 3 31-16,3 1-34 15,2 3-7-15,2-2 2 0,0 3-7 16,2-2 0-16,-6 2-12 16,-3-3-29-16,-6-3-81 15,-5 0-179-15</inkml:trace>
  <inkml:trace contextRef="#ctx0" brushRef="#br0" timeOffset="44171.6735">8191 10066 658 0,'-12'-11'40'0,"2"5"15"16,5 6-19-16,1 3-2 15,2 11-22-15,2 10-8 0,2 7-1 16,7 10 3-16,1 3 4 16,2 6-3-16,3 1-1 15,-4-2-6-15,2-2 3 16,-3-8-12-16,7-9-51 15,0-9-75-15,2-13-40 0</inkml:trace>
  <inkml:trace contextRef="#ctx0" brushRef="#br0" timeOffset="44421.6556">8581 10025 720 0,'15'-10'25'0,"2"5"6"16,3 5-18-16,5 4 9 0,0 10-5 15,2 8-6-15,-2 7-6 16,-2 7-2-16,-9 9 1 16,-4 3-1-16,-10 6 5 15,-4 2-3-15,-15-2-2 16,-10-4 2-16,-2-5-4 15,-3-9-60-15,1-12-121 0</inkml:trace>
  <inkml:trace contextRef="#ctx0" brushRef="#br0" timeOffset="46281.1153">9004 10787 625 0,'-18'3'35'16,"-3"-3"-2"-16,7 1 12 16,7 1-4-16,3-2-3 0,4 0-12 15,5 0-7-15,11 0-15 16,11 0 4-16,7-5 0 16,8-4-4-16,7 0-1 15,2 0-1-15,2-3-12 16,2 0-41-16,-7 0-56 0,1-3-71 15</inkml:trace>
  <inkml:trace contextRef="#ctx0" brushRef="#br0" timeOffset="47218.4969">9612 10575 647 0,'-6'-7'23'0,"3"-4"17"16,3 0 20-16,3-2-24 16,9 2-16-16,1 0-8 15,2 3 0-15,0 4-4 0,1 4 2 16,-1 3-3-16,0 11-5 16,-3 2-1-16,-2 5-1 15,-3 3 0-15,-5 3 0 16,-2 0 1-16,0-2 0 15,-5-1-1-15,-3-3 1 16,-1-1 0-16,2-7 0 0,0-7 0 16,2-4 0-16,4-2 2 15,1-5 3-15,0-9-4 16,6-5 0-16,2-1 4 16,2-2 2-16,3-5 1 15,-1 0-3-15,4-3 0 16,1 1-1-16,1-2 0 0,-1 3-4 15,1 5 1-15,-3 6-1 16,-2 8 2-16,-2 7 1 16,-3 2-4-16,-2 13 0 15,0 9 3-15,-1 6-3 0,-3 8-2 16,-2 9 5-16,0 7-2 16,0 8 3-16,-8 6-2 15,-1 3 1-15,2 0-3 16,-1-1 2-16,5-12 0 15,3-6-1-15,0-10 0 16,12-13-1-16,2-8 1 0,4-11-2 16,4-4 2-16,3-4-15 15,1-4-51-15,0-8-154 16</inkml:trace>
  <inkml:trace contextRef="#ctx0" brushRef="#br0" timeOffset="49187.1029">10580 10491 468 0,'-10'0'50'15,"0"0"14"-15,2 0 17 16,3-1-16-16,1-1-15 0,4 0-13 16,4 0-9-16,14-4-15 15,6 0-3-15,9-3 5 16,9 0-7-16,4-2-3 16,3 1-4-16,-2-1 2 15,-3 1-5-15,-5 4 4 16,-7 2-2-16,-6 1-13 0,-7 3-22 15,-9 0-42-15,-8 0-34 16,-2 5-12-16,-3 0-123 16</inkml:trace>
  <inkml:trace contextRef="#ctx0" brushRef="#br0" timeOffset="49640.1922">10584 10467 594 0,'-11'0'20'16,"5"-4"21"-16,3 3 11 16,3 1 6-16,0 0-19 15,7 0-27-15,4 8-5 0,4 4 0 16,3 4 3-16,0 2-3 15,0 3 4-15,0 1-2 16,-1 2-2-16,-6 0 0 16,1-3-1-16,-1-1-2 15,-2-3-3-15,-1-5 1 0,1-1-1 16,-2-5 1-16,1-4 1 16,2-2 1-16,0-2-1 15,1-6 0-15,-1-4 0 16,1-4-1-16,-1-4-1 15,-1-2 0-15,2-4 0 16,-2-3 1-16,-1 0-2 0,1-2 4 16,-2 2 1-16,0 4 1 15,-2 8-2-15,-1 2-2 16,0 9-2-16,-1 4 1 16,-1 2-14-16,4 4-39 15,1 0-75-15,0 0-283 0</inkml:trace>
  <inkml:trace contextRef="#ctx0" brushRef="#br0" timeOffset="50405.8858">11166 10418 535 0,'0'-11'106'0,"0"0"-58"0,1 2 32 15,3 4-27-15,0 3-17 16,2 2-20-16,-1 3-8 16,0 8-4-16,1 4-2 15,-1 4 5-15,0 3-3 16,0 2-4-16,-3 0 2 16,1 0-1-16,-2-2-2 0,-1-4-22 15,0-3-32-15,0-4-53 16,0-7-54-16,0-4-189 15</inkml:trace>
  <inkml:trace contextRef="#ctx0" brushRef="#br0" timeOffset="50593.3226">11194 10415 558 0,'-2'-23'67'15,"2"2"1"-15,5 1-15 16,10 3-13-16,2 2-22 0,6 1-9 15,0 6-5-15,1 4-5 16,-1 3 1-16,0 1-5 16,-6 3-42-16,-3 6-31 15,-5 2-35-15,-6 2-72 16</inkml:trace>
  <inkml:trace contextRef="#ctx0" brushRef="#br0" timeOffset="50780.8079">11270 10443 490 0,'-7'3'50'16,"3"-3"6"-16,2 0 0 16,2 0 18-16,2 0-19 0,7-3-39 15,3 1-9-15,2-3-3 16,3 2-2-16,2 1-2 16,-3 1 1-16,0 1-13 15,-2 0-52-15,-7 0-9 0,-2 3-48 16,-5 5-125-16</inkml:trace>
  <inkml:trace contextRef="#ctx0" brushRef="#br0" timeOffset="50937.1452">11259 10569 256 0,'-5'4'270'16,"3"-1"-227"-16,2-3 6 15,4 0-22-15,8 0 16 16,5 0-27-16,5 0-13 15,3-3-3-15,2-1-9 0,0-3-56 16,0-1-88-16</inkml:trace>
  <inkml:trace contextRef="#ctx0" brushRef="#br0" timeOffset="51202.7509">11555 10186 490 0,'-7'-13'205'0,"3"4"-150"16,1 8 4-16,3 1-35 15,0 15-12-15,0 7-1 0,0 7 5 16,0 9-2-16,3 5 1 16,1 5 2-16,3 1-4 15,-2-1-6-15,1-2-3 16,0-3-2-16,1-9-3 15,-2-4-24-15,2-10-28 16,0-7-40-16,3-7-82 0,3-6-290 16</inkml:trace>
  <inkml:trace contextRef="#ctx0" brushRef="#br0" timeOffset="51718.3581">11789 10324 651 0,'-2'-11'63'0,"-3"3"5"16,2 6-34-16,0 2 0 16,-2 4-26-16,3 7-7 15,0 3 2-15,0 3-2 0,2 4 1 16,0-1 1-16,0-1 0 16,0-2-4-16,1-4 2 15,2-2 1-15,-1-6-1 16,3 0 0-16,1-5 0 15,-1 0 4-15,2 0-2 0,0-5-1 16,0-2 0-16,1 0-1 16,-3-1-1-16,-1 2 2 15,1 1-1-15,-2 1-1 16,-3 3 1-16,0 1-3 16,0 0 0-16,0 0-3 15,0 5 3-15,3 1 2 0,-1 2 1 16,0-1-1-16,3 1 0 15,1 1 1-15,2-3-2 16,2-1 2-16,0-1-1 16,2-2 1-16,1-2 0 0,-3 0 1 15,2-6-1-15,0-3 1 16,-2-2 0-16,-3-2-2 16,0-1 0-16,-2-1 1 15,-4 0 0-15,-1-3-1 16,0 3-1-16,-7-2 2 15,-1 4-1-15,-2 1-2 0,-3 3 3 16,1 3-10-16,0 2-23 16,3 1-38-16,1 2-108 15,3-2-321-15</inkml:trace>
  <inkml:trace contextRef="#ctx0" brushRef="#br0" timeOffset="51952.7128">11929 10103 653 0,'1'-7'45'15,"12"4"45"-15,1 3-58 16,6 3-13-16,5 13 7 16,-1 5-8-16,0 8 2 15,-2 5 3-15,-5 5-3 0,-5 3-4 16,-6 6-3-16,-6 2-6 15,-6 2 1-15,-12-2-8 16,-6-2 2-16,-4-4-25 16,0-9-57-16,0-11-151 15</inkml:trace>
  <inkml:trace contextRef="#ctx0" brushRef="#br0" timeOffset="53702.8003">12238 9950 351 0,'-2'-12'33'0,"-2"0"17"0,0 0 16 15,0-2-10-15,-2 1-10 16,2-1 6-16,1 1-2 15,1 1 3-15,0 3-8 16,0 0-15-16,2 3-3 0,0 2-3 16,0 2-7-16,0 2-4 15,2 6-14-15,3 9-1 16,1 6 4-16,3 9 0 16,2 6 0-16,-1 5 4 15,-2 7 1-15,0 8 4 16,-3 4-3-16,-1 7-4 0,-4 6 2 15,0 4 1-15,0 2-2 16,-4-3-3-16,-3 2 0 16,0-3 0-16,0-4 0 15,0-8-1-15,-1-4 3 0,3-9-4 16,0-8 0-16,-1-11 1 16,5-10 5-16,-1-7-5 15,1-9 5-15,1-5-4 16,0 0 4-16,1-7-1 15,5-5-4-15,-2 2-18 16,-1-5-14-16,-2 4-20 16,-1-4-50-16,0 2-217 0</inkml:trace>
  <inkml:trace contextRef="#ctx0" brushRef="#br0" timeOffset="55108.9666">12452 10911 101 0,'2'-7'556'15,"1"0"-520"-15,-1 2 39 16,-1 2-4-16,0 3-27 16,1 4-33-16,1 8-12 0,0 4 4 15,2 4 3-15,-1 3 1 16,-1 1 0-16,1-2-3 15,-2-4 0-15,0-3-3 16,-1-3 0-16,1-6 0 0,-1-3 0 16,2-3 2-16,-1 0 3 15,2-5-1-15,-1-2-4 16,2-4 0-16,-1 4-1 16,-2 1 0-16,2 0 1 15,-4 4-1-15,0 2 0 0,0 0-2 16,2 7-3-16,-2 1 4 15,3 3 1-15,-1 2 0 16,3-1 0-16,2-1 0 16,0-2 0-16,3-3-1 15,2-5 1-15,0-1 0 16,1-1 2-16,1-7 0 0,-1-2-2 16,-2-5 1-16,-2 3 1 15,-3-4-2-15,-4 0 3 16,-2 1-4-16,0-1 1 15,-2 4 0-15,-5-1 1 0,1 4-1 16,1 2 0-16,-1 1 0 16,4 4-3-16,1 2-24 15,1 0-27-15,0 0-45 16,5 0-53-16,2 2-131 16</inkml:trace>
  <inkml:trace contextRef="#ctx0" brushRef="#br0" timeOffset="55327.7132">12797 10985 673 0,'-4'0'70'0,"3"0"-16"16,2-8 4-16,9 5-28 15,4-2-14-15,4 3-16 16,3-1 2-16,-3 3-1 15,0 0-1-15,-3 0-16 0,-3 0-30 16,-4 5-48-16,-4 0-58 16,-4 1-86-16</inkml:trace>
  <inkml:trace contextRef="#ctx0" brushRef="#br0" timeOffset="55483.9175">12874 11041 372 0,'-5'6'194'16,"1"-4"-141"-16,2 1 5 15,2 0-15-15,0 0 0 16,2-1-23-16,5-1-11 16,2 1-5-16,4-1-8 15,0-1-68-15,3 0-91 16,1-1-381-16</inkml:trace>
  <inkml:trace contextRef="#ctx0" brushRef="#br0" timeOffset="56030.7384">13153 10928 634 0,'4'-5'64'15,"-2"3"30"-15,0 2-48 16,1 0-15-16,-2 5-21 15,-1 8-9-15,2 1 5 16,-2 4-1-16,1 0 1 16,-1 0 0-16,2-2-5 15,0-3 1-15,1-2-1 0,1-6 0 16,1-2-1-16,3-3 4 16,-1 0 0-16,1-6-2 15,3-3 0-15,-1 0-3 16,-2-2 2-16,1 1-2 0,-2 1 2 15,-4 0-2-15,2 4 1 16,-4 1 0-16,-1 2 0 16,0 2-3-16,0 0 0 15,0 7-2-15,0 1 5 16,0 1-1-16,0 3 1 16,0-1 2-16,3 0-4 0,1-3 2 15,2-1 1-15,5-3-1 16,-2-3 2-16,4-1-3 15,0 0 4-15,0-1-2 16,-3-5-1-16,-2-3 1 16,-2 0-1-16,-3-2 0 0,-3-1 0 15,0-3 0-15,-3-1-1 16,-4 0 0-16,0-1-3 16,0 1-5-16,2 2-17 15,1 2-29-15,1 1-75 0,0-1-105 16</inkml:trace>
  <inkml:trace contextRef="#ctx0" brushRef="#br0" timeOffset="56452.5918">13464 10676 590 0,'0'-2'143'16,"0"-1"-124"-16,0 1 36 0,1 2-22 15,4 0-8-15,-1 8-22 16,0 2 0-16,1-1 0 16,-2 2-1-16,-3 0 0 15,1-4 1-15,-1-1-4 0,0 0 3 16,0-4 5-16,0-1-4 15,0-1-1-15,2 0 1 16,2 0 2-16,1-3-3 16,1-4 2-16,5-2-5 15,-2-2 2-15,1-3 0 16,2 0 0-16,1-1 0 0,-1-2 3 16,2 5 5-16,-2 0 3 15,1 2-6-15,-4 5-4 16,1 2-1-16,-3 3-2 15,-4 0-1-15,-1 6-12 0,-2 4-12 16,0 1-10 0,-2 2-29-16,-4-2-67 0,-4-1-104 15</inkml:trace>
  <inkml:trace contextRef="#ctx0" brushRef="#br0" timeOffset="57421.3978">13435 10628 282 0,'0'-2'86'0,"0"-3"-33"16,0 1 15-16,3 1-9 16,0 1-3-16,2-2-14 0,-3 1-10 15,3 0 9-15,-5 2-4 16,2 0-5-16,-2 1-19 15,3 0-1-15,-3 0-3 16,1 4-5-16,-1 4 0 16,1 6 3-16,2 0 2 0,-2 4 3 15,0 1-1-15,3 2-2 16,-2 0-3-16,1-1-2 16,-2 0-3-16,-1-3 1 15,0-3-2-15,2-2-25 16,-2-4-28-16,1-5-69 15,-1-3-79-15</inkml:trace>
  <inkml:trace contextRef="#ctx0" brushRef="#br0" timeOffset="57983.8948">13495 10722 432 0,'0'0'50'16,"0"-3"32"-16,0 0 2 15,0 2-19-15,5 1-17 0,1 0-13 16,3 0-9-16,0 0-4 15,-2 1-7-15,5 5-6 16,-3 2-1-16,0-1-3 16,2-2-3-16,-3 2-1 15,0-1 0-15,1 1-7 0,-3-1-43 16,1-2-94-16,-2-3-169 16</inkml:trace>
  <inkml:trace contextRef="#ctx0" brushRef="#br0" timeOffset="58811.9428">13325 10526 538 0,'0'-4'27'0,"0"4"26"15,0 0-20-15,0 8-15 16,0 7 6-16,0 2 6 16,-1 6-6-16,0 1-8 15,1 2 3-15,0 2-9 16,2-2-6-16,4 0-1 0,5-2-7 15,0-4-68-15,3-5-45 16,6-7-108-16</inkml:trace>
  <inkml:trace contextRef="#ctx0" brushRef="#br0" timeOffset="59140.064">13642 10484 628 0,'6'-2'30'0,"3"2"11"16,6 0-4-16,3 11 5 15,3 4-17-15,-1 4-8 16,-2 5 2-16,-2 2-2 16,-7 4 0-16,-3-1-2 15,-5 4-5-15,-1-1-4 0,-8 4 0 16,-6-3-3-16,-5-3-2 16,-1 0-4-16,-4-4-54 15,-2-7-124-15</inkml:trace>
  <inkml:trace contextRef="#ctx0" brushRef="#br0" timeOffset="60093.0995">10275 9963 455 0,'-9'-5'12'0,"2"0"26"0,0-1 25 16,3 3 0-16,3-1-26 16,1 2 7-16,2 1-1 15,13-4-31-15,3 2-5 16,6 0 7-16,5 0-10 15,0-3-1-15,3 4-3 0,-5-1 0 16,-2 1 1-16,-4 0-38 16,-7 2-32-16,-8 0-9 15,-6 0-82-15</inkml:trace>
  <inkml:trace contextRef="#ctx0" brushRef="#br0" timeOffset="60577.4198">10235 9940 484 0,'-11'-1'23'0,"3"-1"34"15,-1 0-13-15,3 2 0 0,1 0-21 16,-2 5-5-16,1 8-6 16,4 2 3-16,-1 6 7 15,1 5-5-15,2 5 3 16,0 8-6-16,2 5-7 0,2 8 2 15,2 4-6-15,-1 7-1 16,0 3 1-16,-1 1-1 16,-1-3 1-16,-1 1-3 15,-2-1 3-15,0-3-3 16,0-2 0-16,0-3 2 0,-5-1-2 16,3-1 0-1,-3-5 2-15,1-1-1 0,0-4 0 16,0-7-1-16,1-6 1 15,-1-3-1-15,1-9 2 16,-2-1-2-16,-2-1 1 16,-1-5 2-16,2 3-2 0,1-5-1 15,1-1 1-15,4-1 0 16,0-5-2-16,8-1-2 16,7-2 7-16,4 0 1 15,5-5 0-15,7-1 6 0,1 1-4 16,7-2-6-16,1 1 1 15,2 0-2-15,0-2-4 16,-3 0-19-16,-3 0-83 16,-4-5-218-16</inkml:trace>
  <inkml:trace contextRef="#ctx0" brushRef="#br0" timeOffset="61608.5899">13933 9685 547 0,'-8'-15'12'15,"1"-4"5"-15,2 2 39 16,5 0-10-16,0 0-15 15,2 0-4-15,13 3 9 0,4 2-13 16,7 3-10-16,9 1-6 16,3 3-3-16,6 3 0 15,2 2-4-15,1 0 2 16,1 3-1-16,-9 8 0 16,-2 3-2-16,-6 8 1 15,-7 5-1-15,-7 5 1 0,-4 7-3 16,-6 8 2-16,-4 4 1 15,-1 7 1-15,-1 2 0 16,-1 4-2-16,1 3 1 16,2 0 1-16,0 0-1 15,0-5 2-15,1 0-2 0,-2-5 0 16,1-2 3-16,1-5 2 16,-1-2 2-16,1-5 2 15,2 1 0-15,-3-3-6 16,3 2 0-16,0-2-1 15,0 0-1-15,-2 3 1 16,0-4-1-16,-3-1-1 0,0-3 2 16,-1-4-2-16,0-1 1 15,0-4 0-15,0-3 2 16,0-2 1-16,0 0 6 16,-1-2-3-16,0-5-3 0,-1 0 0 15,0-2-1-15,-2-4-1 16,-3-1 0-16,-4 0 0 15,-5-2 2-15,-3 0-3 16,-3-1 0-16,-3 0 0 16,-4 0 1-16,-4-2-1 0,0-3-2 15,-3 0-1-15,-5 0-29 16,-2-12-147-16</inkml:trace>
  <inkml:trace contextRef="#ctx0" brushRef="#br0" timeOffset="64077.1709">6181 12394 460 0,'-4'6'12'0,"0"2"13"16,0-1 49-16,3 2-16 15,1-1-31-15,0-2 3 16,0 1-2-16,1-3-4 0,3-4 0 16,4 0 2-16,-2 0-4 15,2-10-7-15,-1-2-4 16,0-5-7-16,1-3-1 16,-2-4 0-16,-2-2 0 15,0 1 4-15,-3-3 10 0,0-1-4 16,-1-1 1-16,0 3 0 15,0 1-4-15,0 7-6 16,0 4 1-16,0 7-1 16,0 7 2-16,0 1-2 15,0 12-8-15,3 6 2 0,0 11 1 16,2 5 1-16,-2 7 0 16,1 4 0-16,0-1 0 15,0-3 1-15,-2-2-1 16,1-5 1-16,-2-9-1 15,-1-7 0-15,0-5 1 16,0-7-1-16,0-3 0 0,0-3 4 16,-3-4 3-16,0-6-3 15,2-5 2-15,-1-5 0 16,2-4 0-16,0-2-3 16,6-1-3-16,2-1 1 15,2 3-1-15,3 3-2 0,1 5 3 16,0 2-2-16,1 5-1 15,-2 4-10-15,1 3-14 16,-1 3-17-16,-1 0-30 16,-3 0-128-16,-3 3-123 0</inkml:trace>
  <inkml:trace contextRef="#ctx0" brushRef="#br0" timeOffset="64249.0252">6328 12357 574 0,'-7'5'46'0,"3"0"-27"16,4 0 9-16,0 2-14 16,5 3 1-16,8-1-2 15,2 1-1-15,6 3-6 16,2-2-3-16,2-4 1 0,3 1-51 16,-3-4-60-16,-1-2-157 15</inkml:trace>
  <inkml:trace contextRef="#ctx0" brushRef="#br0" timeOffset="64499.0084">6669 12402 520 0,'0'1'70'15,"0"-1"-45"-15,4 0 24 16,9 0 1-16,4-1-2 16,1-2-28-16,5-1-8 15,-1 2-5-15,4-1-5 16,-6-1-9-16,0 2-43 0,0-3-66 16,-8 0-80-16</inkml:trace>
  <inkml:trace contextRef="#ctx0" brushRef="#br0" timeOffset="65045.8268">6675 12250 504 0,'-11'0'27'0,"2"0"42"16,5 0-3-16,2 0 4 0,2 0-11 15,0-1-31-15,6-1-13 16,5 1-7-16,2-1 0 16,5 1-4-16,3 1 1 15,2-2-5-15,6 2 3 16,-1 0-11-16,0 0-65 15,-1-2-111-15</inkml:trace>
  <inkml:trace contextRef="#ctx0" brushRef="#br0" timeOffset="65702.0285">7180 12211 705 0,'0'-1'26'0,"0"-5"17"15,0 6-14-15,0 0-14 16,1 9-8-16,4 6-3 16,1 3 5-16,-1 3 3 15,0 2-1-15,-3 1-4 16,0 0-1-16,-1-3-3 0,-1-1 0 15,0-4-2-15,0-3 1 16,0-7-1-16,-1-3 1 16,-2-3 3-16,2 0 6 15,1-7 4-15,0-5-7 16,0-2-1-16,0-3-2 16,7-1-1-16,1 2 0 0,1-1-3 15,3 0 1-15,4 3-2 16,-1 1-1-16,3 2 0 15,2 3 2-15,-1 1-3 16,0 2-23-16,-1 4-21 0,-3 1-30 16,-6 0-97-16,-1 0-235 15</inkml:trace>
  <inkml:trace contextRef="#ctx0" brushRef="#br0" timeOffset="65920.7818">7272 12320 655 0,'-5'0'40'0,"1"0"-12"15,4 0-8-15,0 3 14 16,4 1-16-16,8 2-15 0,3-1 7 16,7 3-3-16,2 0-1 15,2 0-2-15,3 1-4 16,-2-1-4-16,1-3-45 15,-4-2-80-15,0-3-158 16</inkml:trace>
  <inkml:trace contextRef="#ctx0" brushRef="#br0" timeOffset="66123.8729">7594 12340 526 0,'-4'2'56'0,"4"-2"-42"16,0 0 39-16,4 0-22 16,8 0 7-16,5 0-26 15,-1-3-2-15,5 2-2 16,0-2-5-16,-2 1-2 16,-1 0-6-16,-2-1-73 0,-1-1-99 15</inkml:trace>
  <inkml:trace contextRef="#ctx0" brushRef="#br0" timeOffset="66358.2537">7726 12258 601 0,'-4'-6'75'0,"0"1"-7"15,0 4-17-15,1 1-18 0,2 0-9 16,-1 4-18-16,2 6-1 15,0 6-2-15,0 2 0 16,0 3-1-16,6 2 0 16,0-1 0-16,-1 2-1 15,2-5-5-15,1-3-35 16,1-3-60-16,0-8-102 0</inkml:trace>
  <inkml:trace contextRef="#ctx0" brushRef="#br0" timeOffset="66592.5964">7912 12178 693 0,'0'-4'61'0,"-3"4"14"0,3 0-41 15,-1 14-15-15,1 4 14 16,0 1-16-16,4 3-4 15,2 2-4-15,1-1-5 16,1-1-3-16,-1-2 1 16,0 1-6-16,-2-6-49 15,-1-3-84-15,-3-6-463 0</inkml:trace>
  <inkml:trace contextRef="#ctx0" brushRef="#br0" timeOffset="70123.6101">6223 12980 599 0,'0'-12'47'0,"0"-4"4"15,0 0 38-15,0 2-38 16,0 1-17-16,0 3-14 16,3 1-8-16,-1 5-4 15,-1 3-5-15,1 1 0 16,-2 0-7-16,0 3 3 0,-2 5 0 15,-3 2 1-15,-6 4 1 16,0 3 0-16,-2 0 1 16,1 4-3-16,1-4 4 15,3-1-5-15,3-3 4 16,5-2-4-16,0-3 1 0,9-4 2 16,4 0 0-16,1 1 4 15,2-2 3-15,1 3-2 16,-1-2-2-16,-4 2 1 15,0 4-2-15,-3-1-2 16,-3 2 0-16,-3 4-1 16,-3 1 2-16,0 1-1 0,-1 3 0 15,-7-1 1-15,1 2 0 16,-4-1-1-16,0-1 0 16,1-1 0-16,2-6 0 15,3-1 0-15,-1-3 0 16,5-3 0-16,1 1-1 0,0-2 0 15,3 1 1-15,6-1 1 16,5 4 0-16,1-1 2 16,2 3-2-16,3 2 0 15,0 1 0-15,1 3 0 16,-4 3 0-16,1 0 1 0,-5 6-1 16,-1 1 3-16,-3 1 0 15,-6 1 0-15,-3-3-2 16,0-1 0-16,-9-4-1 15,-6-4 2-15,-3-6 4 16,-4 0-8-16,-4-6 0 16,-2-3 0-16,-4-1 0 0,3 0 0 15,-2-5 0-15,6-1-8 16,2-3-44-16,4 1-57 16,5-7-264-16</inkml:trace>
</inkml:ink>
</file>

<file path=ppt/ink/ink1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737.38074" units="1/cm"/>
          <inkml:channelProperty channel="Y" name="resolution" value="3068.07104" units="1/cm"/>
          <inkml:channelProperty channel="F" name="resolution" value="2.84167E-5" units="1/deg"/>
          <inkml:channelProperty channel="T" name="resolution" value="1" units="1/dev"/>
        </inkml:channelProperties>
      </inkml:inkSource>
      <inkml:timestamp xml:id="ts0" timeString="2019-05-24T11:51:55.375"/>
    </inkml:context>
    <inkml:brush xml:id="br0">
      <inkml:brushProperty name="width" value="0.05292" units="cm"/>
      <inkml:brushProperty name="height" value="0.05292" units="cm"/>
      <inkml:brushProperty name="color" value="#FF0000"/>
    </inkml:brush>
  </inkml:definitions>
  <inkml:trace contextRef="#ctx0" brushRef="#br0">9009 7232 499 0,'-7'2'12'16,"2"-2"-9"-16,2 1-1 0,2 1 2 15,1-2 7-15,0 0 30 16,0 0 8-16,0-3-13 15,6-4-12-15,4-4-11 16,6-4-3-16,3 0-2 16,4-4-3-16,4 0-1 0,0 0-4 15,-2 3 1-15,1 3-1 16,-4 2-12-16,-2 5-51 16,-5 1-36-16,-6 5-45 15,-7 0-182-15</inkml:trace>
  <inkml:trace contextRef="#ctx0" brushRef="#br0" timeOffset="140.5994">9070 7303 558 0,'-14'9'23'0,"5"-5"1"16,9-4-5-16,4-4-5 16,15-11 6-16,9-7-6 0,8-7-3 15,10-4-9-15,8 0 1 16,1-3-4-16,0 0-113 15</inkml:trace>
  <inkml:trace contextRef="#ctx0" brushRef="#br0" timeOffset="14876.622">6164 10744 442 0,'-5'0'14'15,"2"0"13"-15,-1 0 28 16,4 0-10-16,0 0-15 15,4-2-4-15,6-3-8 16,6-2-6-16,5-2 9 0,3-1-3 16,4-2-5-16,1 0-1 15,-1 2-9-15,0-1 1 16,-2 2-3-16,-7 3 0 16,0 3-1-16,-5 3-24 15,-5 0-63-15,-5 0-43 0,-4 7-57 16</inkml:trace>
  <inkml:trace contextRef="#ctx0" brushRef="#br0" timeOffset="15032.8215">6278 10766 448 0,'-6'3'41'16,"6"-3"38"-16,7-3 5 16,11-6-31-16,6-4-13 15,9-3-22-15,4-1-8 16,9 1-6-16,3-1-3 15,-5-1-34-15,-1-7-197 16</inkml:trace>
  <inkml:trace contextRef="#ctx0" brushRef="#br0" timeOffset="20188.9894">17983 8903 573 0,'0'-16'25'0,"0"1"17"0,0 3 27 15,0 6-13-15,1 3-19 16,0 3-18-16,1 12-20 16,0 8 1-16,3 7 3 15,0 6 3-15,1 3 1 0,-1 4-2 16,1-1-1-16,2-6-1 15,0-3-2-15,-1-9 1 16,-1-6-2-16,2-9 0 16,1-6 2-16,-1-10 5 15,6-9 2-15,-4-3-5 16,4-2-2-16,0 0 0 0,-7 6 1 16,2 3-1-16,-3 6-1 15,-1 5 1-15,-1 4-2 16,3 3-2-16,2 9-2 15,0 1 5-15,3 5 0 16,0-1-1-16,2 2 0 16,-1-4 2-16,2-3-2 0,-2-7 1 15,2-4 1-15,-1-1 1 16,-3-9 7-16,0-6 8 16,-4-3-4-16,-2-3-4 15,-5 0-2-15,0-2 0 0,-2 3-2 16,-8 1-2-16,-3 6-2 15,-2 2-1-15,1 4 0 16,2 2-2-16,7 1-7 16,5-4-46-16,3-8-77 15</inkml:trace>
  <inkml:trace contextRef="#ctx0" brushRef="#br0" timeOffset="22704.5154">17393 9019 336 0,'0'-9'282'0,"0"1"-231"16,-2 0 37-16,1 4-34 0,1 3-15 15,0 1-14-15,0 2-18 16,1 9-7-16,4 5 2 16,4 6 5-16,-1 2-1 15,-1 8-2-15,3-1-2 0,-4 0-2 16,-1 1 1-16,-2-3 2 15,-3-5-5-15,0-7-14 16,0-3-20-16,0-7-24 16,0-7-51-16,0 0-30 15,0-14-344-15</inkml:trace>
  <inkml:trace contextRef="#ctx0" brushRef="#br0" timeOffset="22860.7546">17384 9091 575 0,'-9'-10'61'15,"5"-1"36"-15,4-1-30 16,7-1-42-16,11-2-12 16,6-1-8-16,2 1-3 0,6 0-1 15,-4 6 2-15,-2 5-30 16,-6 4-52-16,-7 0-33 16,-9 11-49-16,-4 5-195 15</inkml:trace>
  <inkml:trace contextRef="#ctx0" brushRef="#br0" timeOffset="23048.2494">17475 9106 231 0,'-11'9'258'16,"7"-7"-198"-16,3-2 39 16,1 0-41-16,7-5 1 15,7-3-24-15,1-2-17 0,5-1-8 16,-1 2-9-16,1 4 1 16,-4 0-2-16,-1 3-19 15,-4 2-45-15,-4 0-24 16,-5 10 18-16,-2 0-4 15,-2 5-8-15,-10 5-2 16,-5 0-39-16</inkml:trace>
  <inkml:trace contextRef="#ctx0" brushRef="#br0" timeOffset="23157.6203">17483 9261 315 0,'-4'13'89'0,"4"-8"13"16,5-4-14-16,12-1-11 0,3 0 7 15,8-6-43-15,3-6-27 16,1 2-10-16,3-1-2 15,2-4-35-15,-5-2-183 16</inkml:trace>
  <inkml:trace contextRef="#ctx0" brushRef="#br0" timeOffset="23641.9605">17782 8618 532 0,'2'-20'38'16,"-2"4"32"-16,0 3-10 15,0 7 7-15,2 6-22 16,1 3-21-16,2 15-27 15,1 9 5-15,4 11 6 0,1 13 1 16,1 10 1-16,1 13 4 16,2 5-1-16,0 6 4 15,1-1-6-15,4-4-4 16,2-10-7-16,4-14 2 16,1-13-1-16,2-11-4 0,0-16-17 15,3-8-23-15,0-8-68 16,0-18-158-16</inkml:trace>
  <inkml:trace contextRef="#ctx0" brushRef="#br0" timeOffset="24095.0506">18410 8527 653 0,'0'-4'35'0,"0"2"17"16,4 2-18-16,7 5-28 15,0 5 4-15,4 5 3 16,1 1-2-16,-5 4 0 16,-2-1-2-16,0 0-3 0,-5-2-4 15,-2-3 0-15,-2-5-1 16,0-4 1-16,0-5 3 16,0-3 14-16,-1-8 7 15,1-7-16-15,0-5-8 16,4-4-2-16,7 0 1 0,3 1-1 15,5 2 0-15,2 4-2 16,2 5 0-16,-3 4 2 16,2 7-1-16,-8 4-24 15,-4 0-26-15,-5 9-65 0,-5 3-62 16,0 2-282-16</inkml:trace>
  <inkml:trace contextRef="#ctx0" brushRef="#br0" timeOffset="24251.2756">18553 8606 533 0,'3'0'61'16,"10"0"-28"-16,2-4 20 15,6-2-20-15,6 1 15 16,-2-2-20-16,2 5-17 16,0-1-9-16,-3 1-7 15,-2 0-81-15,-3 1-123 16</inkml:trace>
  <inkml:trace contextRef="#ctx0" brushRef="#br0" timeOffset="24423.1424">18799 8561 502 0,'0'0'30'16,"2"-3"65"-16,11-3-51 15,3-1 1-15,4-1-11 16,0 3-23-16,0-1-9 15,-1 3-2-15,-4-1-42 0,-3 2-78 16,-5-2-72-16</inkml:trace>
  <inkml:trace contextRef="#ctx0" brushRef="#br0" timeOffset="24579.3897">18912 8472 482 0,'-5'-2'75'0,"1"-1"12"16,3 3-18-16,1 0-29 0,0 1-8 15,0 9-28-15,4 0 2 16,-1 6-2-16,4 4-1 16,-2-1-1-16,2 2-1 0,3-2-12 15,0-6-102-15,2-4-75 16</inkml:trace>
  <inkml:trace contextRef="#ctx0" brushRef="#br0" timeOffset="24782.4998">19157 8373 680 0,'0'-4'30'15,"0"2"54"-15,0 2-65 16,6 4-16-16,-3 11 2 16,3 2-3-16,0 2 0 0,0 5-2 15,-5 0 0-15,-1 0 1 16,0 0-6-16,-6-3-67 15,-4-5-76-15,-2-5-128 16</inkml:trace>
  <inkml:trace contextRef="#ctx0" brushRef="#br0" timeOffset="25063.7158">18348 8383 691 0,'-30'0'16'15,"6"0"48"-15,7 4-43 16,6 11-12-16,5 0-2 16,3 12-1-16,3 7-1 0,0 6-1 15,9 5-1-15,2 2 1 16,7-3-3-16,5-6 1 15,7-8-2-15,10-10-37 16,7-13-24-16,10-7-28 16,5-18-102-16</inkml:trace>
  <inkml:trace contextRef="#ctx0" brushRef="#br0" timeOffset="25298.0896">19239 8166 644 0,'-8'-2'101'16,"8"-10"-70"-16,11 10 30 15,9 2-55-15,10 5 7 16,7 11 1-16,4 7-2 16,-2 9 0-16,-2 10 0 0,-10 8-2 15,-6 10-7-15,-11 2-2 16,-8 4 3-16,-2-3-4 15,-10-7-17-15,-4-10-23 16,-2-11-32-16,4-16-198 16</inkml:trace>
  <inkml:trace contextRef="#ctx0" brushRef="#br0" timeOffset="25626.1733">19537 8077 735 0,'0'-7'47'0,"4"-1"-53"15,15 8-2-15,7 0 5 16,13 15 7-16,6 10 2 15,10 8 6-15,4 11 4 16,1 13 3-16,0 9 4 0,-8 12-7 16,-14 9-10-16,-12 3-1 15,-14 2-4-15,-12 0 1 16,-14-5-2-16,-13-7-25 16,-11-10-38-16,-3-8-41 15,-5-13-47-15,5-16-7 0</inkml:trace>
  <inkml:trace contextRef="#ctx0" brushRef="#br0" timeOffset="26063.6407">20210 8278 572 0,'1'-2'14'16,"4"-6"23"-16,-1 5 15 0,-2 3-16 15,-2 4-21-15,0 9-5 16,0 4 8-16,-8 5 5 15,-5 6-7-15,-6 4-3 16,-4-2-3-16,-3 5-4 16,1-5-3-16,-4-3-1 15,2-3 0-15,5-6 5 0,2-3 9 16,9-4-4-16,3-4-3 16,8-4-3-16,8-3 4 15,16 0 5-15,14-4 2 16,9-4-9-16,13-2-7 15,9-1 0-15,1 2 0 0,2 1-9 16,-3 0-48-16,-7-3-104 16,-8 1-383-16</inkml:trace>
  <inkml:trace contextRef="#ctx0" brushRef="#br0" timeOffset="26422.9994">20948 8091 588 0,'-1'-4'32'0,"1"3"33"15,1 1-20-15,7 10-33 16,2 5 5-16,2 5 14 16,1 4-7-16,0 4-5 0,-2 1-13 15,0-1-2-15,-4 2-3 16,-5-1 1-16,-2-3-20 15,0-4-56-15,-10-7-42 16,-1-12-54-16</inkml:trace>
  <inkml:trace contextRef="#ctx0" brushRef="#br0" timeOffset="26594.904">20970 8089 735 0,'0'-19'24'15,"2"-5"31"-15,15 2-19 0,4 3-24 16,7 4-2-16,3 3-7 16,3 6-3-16,-2 6 0 15,-3 0-20-15,-4 10-49 16,-8 7-66-16,-10 1-90 0</inkml:trace>
  <inkml:trace contextRef="#ctx0" brushRef="#br0" timeOffset="26751.1074">21097 8193 523 0,'0'0'85'0,"13"-7"-21"0,5-4-2 15,7-3-39-15,3 2 1 16,3 0-17-16,-1 2-3 16,-3 3-9-16,-7 7-70 15,-8 0-55-15,-8 7-87 16</inkml:trace>
  <inkml:trace contextRef="#ctx0" brushRef="#br0" timeOffset="26922.9546">21086 8362 510 0,'-2'3'39'0,"2"-3"31"16,13 0-25-16,10-3 19 15,7-10-42-15,8-1-21 16,6-1 2-16,7-1-12 15,-1-3-42-15,1-3-65 16,-3-1-215-16</inkml:trace>
  <inkml:trace contextRef="#ctx0" brushRef="#br0" timeOffset="27297.9317">21697 7600 675 0,'0'-20'8'16,"-1"4"-2"-16,1 4 54 0,0 8-19 16,0 4-12-16,0 11-18 15,0 15-15-15,4 10 7 16,3 17 3-16,2 13 5 16,1 13 5-16,2 8 1 15,2 3-3-15,3 0-7 0,1-3-5 16,7-11-1-16,4-11-1 15,2-17-26-15,3-15-34 16,2-19-73-16,0-14-110 16</inkml:trace>
  <inkml:trace contextRef="#ctx0" brushRef="#br0" timeOffset="27782.2707">22166 7768 477 0,'-18'11'242'0,"0"4"-238"16,8 5 17-16,2 6-3 15,5 8-4-15,3 1 0 16,0 3-3-16,9-3-6 16,5-3-2-16,1-8-2 15,2-6-2-15,-3-9 2 0,4-9 0 16,-2-3 4-16,1-12 1 15,-1-6-3-15,0-6-1 16,-1 1-1-16,-5 4 1 16,1 1-1-16,-5 4 2 0,-1 6 7 15,-3 5 5-15,-2 4-2 16,0 2-4-16,0 0-11 16,1 9-1-16,2 3 3 15,0 3 0-15,2 3 0 16,3-3 1-16,2 2-2 15,2-7 2-15,0-3 0 0,4-4 4 16,0-3 8-16,1-4 4 16,0-7-3-16,-4-3-6 15,0-6 1-15,-3-1 0 16,-6-6 1-16,-3 0-5 16,-1 0-2-16,-2-4-3 15,-9 3 0-15,1 2-1 0,-2 5-12 16,3 4-18-16,4 1-26 15,3-1-67-15,2 0-252 16</inkml:trace>
  <inkml:trace contextRef="#ctx0" brushRef="#br0" timeOffset="28141.6224">22642 7246 777 0,'-4'-6'12'0,"0"3"37"16,2 3-34-16,1 9-12 15,1 2 1-15,0 5 3 16,1 3 4-16,7-2-1 16,0 2-5-16,1 0-1 0,0-3-3 15,-1-4 0-15,-3-3 0 16,-2-5 0-16,-1-2 0 15,0-2 2-15,-2-6 9 16,2-6-2-16,4-5-3 0,2-6-4 16,3 0-1-16,4-1-2 15,5-2-1-15,1 4 1 16,4 4-1-16,-4 7-1 16,-2 4-2-16,-3 7-27 15,-1 3-36-15,-8 9-40 16,-7 6-85-16,0-1-316 0</inkml:trace>
  <inkml:trace contextRef="#ctx0" brushRef="#br0" timeOffset="28297.8506">22724 7369 127 0,'-1'3'473'0,"1"-3"-397"16,5 0-6-16,7 0-36 0,5-3-3 15,4 1-6-15,5 0-8 16,0 0-10-16,0 2-5 15,3 0-1-15,-5 0-10 16,-1 0-77-16,-2 4-83 0,-1-4-168 16</inkml:trace>
  <inkml:trace contextRef="#ctx0" brushRef="#br0" timeOffset="28594.7535">22476 7204 695 0,'-6'-5'10'15,"2"-3"62"-15,4 6-17 16,0 2-31-16,3 8-16 15,4 8-6-15,4 5 4 0,0 6-2 16,3 8-2-16,0 0 0 16,0 3-1-16,1 0 1 15,2-3-19-15,2-6-57 16,4-8-90-16,5-15-44 16</inkml:trace>
  <inkml:trace contextRef="#ctx0" brushRef="#br0" timeOffset="28797.8133">22980 7050 582 0,'-4'-2'163'0,"3"-10"-131"16,6 12 7-16,13 0-34 16,4 10 1-16,4 7 3 15,-1 4-4-15,-1 6-3 16,-5 7-1-16,-7 4 0 15,-5 1 0-15,-6 0-3 0,-1-4-50 16,-1-9-123-16,-4-9-226 16</inkml:trace>
  <inkml:trace contextRef="#ctx0" brushRef="#br0" timeOffset="29125.9324">23287 6829 709 0,'25'-4'-6'0,"7"4"24"16,12 11 6-16,8 11 2 16,4 9 5-16,6 11 1 15,3 9-5-15,-4 12-7 16,-2 9-5-16,-12 11-1 15,-9 11-6-15,-11 5-2 0,-11 4-4 16,-8 0 0-16,-8-2 0 16,-2-6 0-16,-10-8 1 15,-2-6-2-15,-4-10 0 16,-4-14 1-16,2-11-1 16,-3-8 0-16,2-11-21 0,-5-8-39 15,3-10-114-15</inkml:trace>
  <inkml:trace contextRef="#ctx0" brushRef="#br0" timeOffset="50578.8226">18554 10822 307 0,'0'0'36'0,"-1"-6"8"16,1 0 8-16,0 0-14 0,0 0-1 15,0-3 10-15,0 0 0 16,0 0 6-16,0 0 8 16,0 1 0-16,0 1-9 15,1 2-13-15,-1 3-6 0,2 2-13 16,0 1-9-16,-1 11-15 16,2 5 3-16,-1 9 9 15,1 5-2-15,0 3 2 16,-1 2-1-16,0-1-5 15,2-4 0-15,-2-4-1 16,2-4-1-16,1-10-21 0,0-4-24 16,-1-4-31-16,1-5-89 15,1-3-99-15</inkml:trace>
  <inkml:trace contextRef="#ctx0" brushRef="#br0" timeOffset="50781.9465">18584 10792 339 0,'-12'-24'217'15,"-1"5"-129"-15,5 4 7 16,3 4-28-16,5-1-18 16,5 3-24-16,11 0-14 15,7 0-7-15,7 2-1 0,2 2-2 16,0 2 1-16,-2 3-2 16,-6 0-8-16,-5 3-30 15,-8 10-31-15,-10 1-30 16,-1 4-16-16,-10 0-38 15,-5 3-66-15</inkml:trace>
  <inkml:trace contextRef="#ctx0" brushRef="#br0" timeOffset="50922.5752">18664 10825 261 0,'-18'14'142'0,"8"-7"-49"15,0 0-8-15,8-2-13 16,2-5-13-16,4 0-12 16,12 0 0-16,4-2-19 0,4-5-17 15,4 2-8-15,0 1-2 16,-2 3-8-16,-2 1-51 15,-8 0-55-15,-6 1-26 16,-7 5-117-16</inkml:trace>
  <inkml:trace contextRef="#ctx0" brushRef="#br0" timeOffset="51047.5608">18626 11026 515 0,'-13'12'104'15,"8"-6"-60"-15,5-1 15 16,10-5-31-16,16 0 17 15,5-2-33-15,9-7-10 0,6-4-57 16,1-5-212-16</inkml:trace>
  <inkml:trace contextRef="#ctx0" brushRef="#br0" timeOffset="52110.2028">19098 10482 623 0,'-6'-11'29'0,"0"5"61"16,2 4-10-16,-2 2-29 15,1 16-31-15,-2 13-13 0,-1 12 12 16,2 17 5-16,-2 15-5 15,3 9-1-15,5 7-1 16,0 2-5-16,3-3-7 16,12-8-4-16,4-14 1 15,4-14-6-15,2-16-25 0,6-16-5 16,1-14-24-16,1-11-89 16,-3-17-330-16</inkml:trace>
  <inkml:trace contextRef="#ctx0" brushRef="#br0" timeOffset="52563.2788">19434 10709 169 0,'-10'0'559'0,"-4"1"-518"16,1 12 1-16,3 4-8 16,-1 8-1-16,5 8-13 0,0 1-9 15,5 1-2-15,1 0-1 16,0-2-5-16,5-9-4 15,1-4 4-15,2-9-2 16,3-8-1-16,0-3 0 16,1-7 5-16,1-8 0 0,-1-2-2 15,0-2-2 1,-1 0 0-16,-2 3 0 0,-2 6-1 16,-1 2-1-16,-4 8 1 15,1 0-3-15,0 3-2 16,-2 9 2-16,1 2 4 15,1 3-1-15,3 2 0 0,0-4 0 16,1 0 0-16,3-5 1 16,0-3-1-16,5-6 1 15,-1-1 0-15,3-2 1 16,0-12-1-16,-3-2 2 16,0-2 0-16,-5-8-1 0,-1-1 5 15,-6-2 3-15,-2 0-3 16,0 2 0-16,-8 8-2 15,-1 2-2-15,-3 7-3 16,0 6-2-16,1-1-25 16,4-2-54-16,2-3-185 15</inkml:trace>
  <inkml:trace contextRef="#ctx0" brushRef="#br0" timeOffset="53094.4721">19720 10257 511 0,'-7'-11'208'0,"1"0"-117"16,4 4-20-16,2 2-39 15,0 5-1-15,8 3-21 16,2 11-9-16,1 7 5 15,1 6 1-15,-4 3-1 0,0 3-2 16,-4-3-1-16,-3-3 0 16,-1-4-3-16,0-7 1 15,-3-7 2-15,-3-5-1 16,4-4-1-16,2-3 10 0,0-8-3 16,8-7-3-16,2-4-5 15,6-4-1-15,2-2 1 16,1-2 0-16,3 4 0 15,-2 3 2-15,1 6-3 16,-3 4 0-16,-6 7-1 0,-2 6-16 16,-2 0-14-16,-7 6-24 15,-1 8-25-15,0-1-77 16,-9 3-115-16</inkml:trace>
  <inkml:trace contextRef="#ctx0" brushRef="#br0" timeOffset="53250.7169">19842 10369 448 0,'-1'0'206'16,"1"0"-149"-16,0 0 24 16,7 0-50-16,6 0 1 15,4-3-19-15,4 3-4 0,5 0-2 16,1 0-4-16,1 0-2 16,-2 0-53-16,0-2-129 15,-3-1-255-15</inkml:trace>
  <inkml:trace contextRef="#ctx0" brushRef="#br0" timeOffset="53422.575">20094 10361 645 0,'-2'0'33'0,"-1"0"37"16,3-3-2-16,11 0-45 15,7-1-4-15,2 0-16 16,2-1-1-16,2 2 0 0,-2 1-4 15,0-1-49-15,-4 0-85 16,-7 0-154-16</inkml:trace>
  <inkml:trace contextRef="#ctx0" brushRef="#br0" timeOffset="53594.4399">20253 10276 415 0,'-5'-3'254'0,"3"0"-158"16,0 0-15-16,0 3-42 15,2 6-14-15,0 6-20 16,0 1 4-16,2 4-4 0,0 2-3 16,3 0-1-16,1-3-2 15,-1-4-34-15,5-3-51 16,0-6-128-16</inkml:trace>
  <inkml:trace contextRef="#ctx0" brushRef="#br0" timeOffset="53797.5437">20419 10207 721 0,'-1'-6'88'0,"-1"4"8"16,2 2-52-16,0 11-24 0,4 8-14 16,2 5 1-16,2 5 2 15,0 4-4-15,-3 1-2 16,1-3-1-16,-3-3-5 15,-3-6-47-15,0-8-91 0,0-11-515 16</inkml:trace>
  <inkml:trace contextRef="#ctx0" brushRef="#br0" timeOffset="54750.5949">20797 10351 415 0,'-4'-9'23'16,"-1"3"22"-16,0-2 2 16,1 2-6-16,-1 2-8 15,4 1-13-15,0 1-4 16,1 2-1-16,-2-1 1 0,2-1 9 16,0 1-5-16,0 0-3 15,0-1-3-15,0 1-2 16,0 1-4-16,0-2 3 15,0 2-2-15,0-1-2 16,0 1 1-16,0-1 0 0,0 1 0 16,0-1 1-16,0-1 5 15,0 1-2-15,0 0 0 16,0-1-2-16,0 2 0 16,0-3 0-16,0 1 0 15,0 1 0-15,0-1-3 16,-2 1-1-16,2-1 1 0,0 1-3 15,0 0 2-15,0 0-2 16,0-1 1-16,0 2 0 16,0 0 0-16,0-1 0 15,0 1 0-15,0 0-1 16,0 0 0-16,0 0-2 0,6 4 0 16,8 6-1-16,2 7 2 15,7 6 3-15,6 8 0 16,0 6 6-16,2 10-3 15,-1 9-9-15,-7 4 0 16,-6 11 0-16,-7 6 0 0,-10 6 0 16,-2 2 0-16,-16-4 0 15,-7-2 0-15,-3-7 0 16,-8-10 0-16,-1-13-13 16,-1-11-50-16,4-15-71 15,2-15-365-15</inkml:trace>
  <inkml:trace contextRef="#ctx0" brushRef="#br0" timeOffset="55125.5838">21566 10795 717 0,'-5'0'83'16,"2"-3"-36"-16,3-3 12 15,5 3-34-15,9-3-13 16,5 0-8-16,6 4-3 0,8-1 0 16,2 1-4-16,3 0-42 15,0 0-54-15,1-5-162 16</inkml:trace>
  <inkml:trace contextRef="#ctx0" brushRef="#br0" timeOffset="55328.7015">22067 10576 495 0,'0'0'260'0,"-4"0"-209"15,0 7-13-15,4 9-17 16,0 3 8-16,0 6-5 15,0 4-9-15,3 1-7 16,1 0-5-16,-2 2-1 16,1-4-2-16,-1-4-33 15,-1-7-57-15,1-9-153 0</inkml:trace>
  <inkml:trace contextRef="#ctx0" brushRef="#br0" timeOffset="55516.1809">22078 10564 594 0,'-16'-12'129'16,"4"3"-83"-16,11-3 3 15,2 3-24-15,16 0 3 16,9 4-22-16,9 2-4 0,3 0 0 16,0 3-2-16,-4 0 1 15,-6 1-66-15,-11 6-122 16,-9 2-245-16</inkml:trace>
  <inkml:trace contextRef="#ctx0" brushRef="#br0" timeOffset="55672.4165">22151 10648 538 0,'-2'5'40'16,"2"-4"12"-16,11-1 12 16,7 0-3-16,4-1-24 15,5-4-30-15,2 0-5 16,1 1-1-16,-1 1-1 0,-2 2 1 15,-8 0-50-15,-6 1-89 16,-6 0-130-16</inkml:trace>
  <inkml:trace contextRef="#ctx0" brushRef="#br0" timeOffset="55828.6798">22189 10807 567 0,'0'8'56'0,"0"-4"12"15,14-3 13-15,9-1-32 16,4 0-26-16,8-5-19 16,3-5-6-16,4-3-69 0,3-3-187 15</inkml:trace>
  <inkml:trace contextRef="#ctx0" brushRef="#br0" timeOffset="56328.6424">22769 10210 709 0,'-6'-26'29'15,"-2"10"50"-15,6 4-9 0,2 12-29 16,-3 14-15-16,1 15-25 16,2 17 5-16,-3 9 9 15,0 14 1-15,-1 12 0 16,1 5-4-16,1 5-9 15,-3 3-3-15,3-5 0 0,2-11 0 16,2-14 0 0,8-18-49-16,9-19-3 0,6-20-17 15,4-7-79-15,1-17-176 16</inkml:trace>
  <inkml:trace contextRef="#ctx0" brushRef="#br0" timeOffset="56781.7368">23051 10605 9 0,'2'-23'658'0,"-2"5"-603"16,0 10 26-16,-2 7-38 16,-3 2-17-16,-5 11-15 0,4 7-3 15,1 5-3-15,0 3-1 16,2-2-1-16,3-1-1 16,0-2-2-16,0-8 3 15,7-2 2-15,0-5 1 16,6-4 4-16,-3-3 1 15,2 0-5-15,-1-4-2 0,2-3-3 16,-3-1-1-16,-2 3 3 16,1-1-2-16,-6 2-1 15,1 2 0-15,-1 2 0 16,2 0-2-16,-3 8-2 16,2 4 2-16,2 3 3 15,3 3 0-15,-1 1 1 0,3 0-1 16,0-3-1-16,2-5 0 15,1-4 2-15,2-5-1 16,-1-2 1-16,0-11 2 16,1-5-1-16,-3-4 3 0,-2-8 1 15,-5-3 1-15,-2-4 0 16,-4 1-5-16,0 0-1 16,-2 6 0-16,-6 2-4 15,-2 9 2-15,4 7-1 16,0 1-32-16,4-1-40 15,2-3-195-15</inkml:trace>
  <inkml:trace contextRef="#ctx0" brushRef="#br0" timeOffset="57297.335">23402 10174 325 0,'-2'-9'336'0,"0"3"-264"16,2 0 14-16,0 4-49 16,5 2-14-16,5 8-14 0,-1 8-4 15,-1 6 0-15,2 6 4 16,-5 4 6-16,-2-1-4 15,-3-4-2-15,0-3-5 16,0-5-1-16,-4-8 5 0,2-5-5 16,2-6 4-16,0-3 10 15,12-11-6-15,3-5-8 16,6-5-3-16,3 0 1 16,1 0-1-16,0 2 0 15,-3 2 0-15,-2 4 0 16,-7 4-9-16,-5 7-15 0,-5 5-10 15,-3 0-27-15,-3 9-29 16,-9 1-45-16,-2 1-68 16</inkml:trace>
  <inkml:trace contextRef="#ctx0" brushRef="#br0" timeOffset="57453.57">23496 10285 469 0,'4'1'149'0,"7"-1"-74"16,4 0 2-16,3 3-39 15,4 2-2-15,1 2-9 16,0 0-14-16,-3 0-10 0,-1 3-2 16,-6-2-33-16,-10-2-84 15,-3-3-156-15</inkml:trace>
  <inkml:trace contextRef="#ctx0" brushRef="#br0" timeOffset="57672.3079">23426 10075 723 0,'-9'-6'44'0,"-1"6"29"16,6 0-48-16,1 15-14 16,3 6 1-16,0 9-3 15,0 5-3-15,3 4-2 16,3 1-2-16,-1 2-1 15,1-5 1-15,-2-3-12 0,1-8-39 16,4-7-76-16,6-12-57 16</inkml:trace>
  <inkml:trace contextRef="#ctx0" brushRef="#br0" timeOffset="57937.9007">23763 10069 789 0,'0'-8'22'15,"9"2"25"-15,11 6-30 0,6 2-11 16,4 13 5-16,1 9 0 16,-2 10-1-16,-3 6 1 15,-7 6-2-15,-8 2-2 16,-7 1-1-16,-4 2-4 0,-8-3 0 15,-4-7-2-15,-1-4-26 16,0-10-46-16,7-10-107 16,6-8-257-16</inkml:trace>
  <inkml:trace contextRef="#ctx0" brushRef="#br0" timeOffset="61953.8847">24210 10018 482 0,'0'-3'14'0,"0"-1"28"0,0 4-30 16,1 0-10-16,3 0 1 15,1 0-3-15,-1 3 0 16,1 1 1-16,1 2-2 16,3 0 2-16,1 4 1 15,4-2 3-15,0 3 11 0,3-2 2 16,2 3-2-16,-1 1 2 15,0 4 0-15,-2 2-3 16,0-1 0-16,-1 6-1 16,3 2-2-16,-1 5 1 15,-1 5 2-15,5 1 0 0,-2 2-2 16,1 3-2-16,1 0-2 16,-3 2-5-16,0 0-2 15,-5 0 1-15,-4 2 0 16,-4-2 0-16,-3 3-1 15,-2 0 4-15,-3-1 2 16,-8 4-1-16,-3-2-1 16,-3 0-3-16,-2-1 1 0,-1 0 0 15,-2-3 5-15,-2 1-1 16,-1-4 0-16,2-3-1 16,-1-2-1-16,0-6 0 15,2-3 0-15,2-6 0 0,0-3 1 16,5-5-2-16,0-2 2 15,3-6 0-15,4-2-6 16,1-3 1-16,0 0 1 16,1-3-1-16,-3-3-4 15,0-9-57-15,-2-8-162 16</inkml:trace>
  <inkml:trace contextRef="#ctx0" brushRef="#br0" timeOffset="64391.2172">18651 11761 572 0,'0'0'4'16,"0"-3"27"-16,4-3-11 0,7 3-16 15,9 0-3-15,2-1 0 16,5-1 0-16,7 2-1 15,5 1 1-15,3-2-1 16,4 1 1-16,5 3 2 16,4-2 3-16,1 2-4 0,5 0 2 15,3 0 1-15,1 0-4 16,7 2 5-16,1 1-1 16,4-3 2-16,1 0-1 15,9 0 2-15,3-3-2 16,3-7 3-16,5 1-5 15,2-4-1-15,4-1-1 0,0 1-1 16,0-1 0-16,-1 0-1 16,2 0 0-16,1 1 0 15,0-2 2-15,2 0-4 16,0 1 4-16,0 3-2 16,2 1 3-16,0 1 3 0,-1 4-4 15,-2 0 9-15,-1 0-11 16,-2 5 1-16,-1 0-1 15,-4 0 0-15,0 6 0 16,-6 2 0-16,4 2 1 0,-4 0-1 16,-1-1 1-16,2-2-2 15,-3-2 0-15,1-5 0 16,-4 0 1-16,3-2-1 16,-3-7 1-16,-2-4-2 15,-3-1 2-15,2 0 2 16,-1-3-4-16,-2 0 4 0,-2 2-1 15,-3 0-2-15,-2 4 2 16,-5 1-4-16,-4 5 3 16,-3 4 2-16,-6 1-5 15,-1 0 6-15,-1 7-2 16,-4 5-2-16,3 0 1 16,-3-1 0-16,-1 1-2 0,-1-6 2 15,3-3 0-15,-1-3 3 16,0-5-3-16,4-8 0 15,2-5 1-15,-1-6 0 16,4-3-1-16,-3-3 2 0,5 0 6 16,-5-5 0-16,3-1-4 15,-1-3 3-15,-1-2 0 16,0-3-1-16,-6-4 0 16,-2-1 4-16,-5-1-2 0,-5-3-2 15,-4 0-1 1,-3 0-2-16,-7 2-3 0,-1 0 1 15,-8-1 0-15,-5 3 1 16,-7 0-2-16,-5 1 0 16,0-3 0-16,-12 3 0 15,-6-3 0-15,-6 1 0 16,-2-2 0-16,-4 0 0 0,-2-1 0 16,-6 2 1-16,-2 0-2 15,-9 3 1-15,-5 2 0 16,-6 3 0-16,-6 0 1 15,-3 3-2-15,-3 1 1 0,-2 2 1 16,-5 0-1-16,-2 1-1 16,-5 2 1-16,-4 2 0 15,-3 2 0-15,-4 5 1 16,-3 2-2-16,-6 3 2 16,-2 4-1-16,-5 0-1 0,-1 2 1 15,-1-1 0-15,3 4-4 16,0-2-4-16,6 2 3 15,2 0 3-15,1-1 2 16,3 3 1-16,2 1-2 16,1-1 0-16,0 3 1 15,2 1 1-15,-1-1-1 0,-1 3-13 16,-2 2-1-16,0-2 4 16,-1 1 6-16,-1 2 4 15,-1 0 2-15,0 0-1 16,-4 5 0-16,2 1-3 15,-7 8 3-15,0 1-1 0,-5 5-3 16,-3 3 6-16,-1 2-3 16,-5 1 0-16,1 1 1 15,-3 2-2-15,4-4 2 16,1-2-2-16,4-4 2 16,6-6-2-16,3-5 2 15,3-5-1-15,8-3 1 0,1-6 0 16,-1-6-1-16,1-5-1 15,0-2 2-15,0-2-3 16,0-2 4-16,4-1-2 16,2 2 0-16,5 3 0 15,2 1 1-15,4 6-1 0,5 7-1 16,2 5 1-16,5 6-1 16,0 13 2-16,3 10-3 15,4 5 3-15,3 9-2 0,3 9 1 16,4 7 0-16,3 2 3 15,8 6-3-15,4 4 1 16,6 0 0-16,6-2 1 16,6 1 1-16,4 2 2 15,8 0 0-15,2 3-1 16,4-2-1-16,0 2-1 0,3 0-2 16,6-3 1-16,4 2 0 15,4-1 1-15,2-1-2 16,3-1 2-16,6 1-1 15,-1-2-1-15,3-3 1 16,2-4-1-16,0 0 0 16,1-2 1-16,0 1-2 15,0-3 2-15,0 0 1 0,0 2-2 16,2-4 2-16,4-3 8 16,8-6 2-16,10-5 1 15,10-6 2-15,13-6-6 16,1-11-5-16,-8-16-29 0,-9-12-371 15</inkml:trace>
  <inkml:trace contextRef="#ctx0" brushRef="#br0" timeOffset="77843.9481">21752 12343 570 0,'11'-12'24'15,"-3"3"37"-15,0 0-7 16,-1 2-10-16,-2 2-9 0,-1 2-11 16,-1 3-1-16,-1 0-8 15,-2 3-10-15,0 6-2 16,-2 6 0-16,-9 3 2 15,-5 5 3-15,-6 2-2 16,-6 2-1-16,-4 0 2 0,-3 0-2 16,-4 0 2-16,0 1-1 15,-1-2-3-15,1 0 0 16,3-4 1-16,3 0-2 16,7-3 7-16,8-2 0 15,8-3 0-15,10-3-1 16,3-1-7-16,16-1 3 0,11-2 3 15,9 0-1-15,9-3-3 16,5-1 1-16,1 0-5 16,0-1 4-16,-7 1-2 15,-4 1-16-15,-7 2-24 0,-5 3-25 16,-9-3-67-16,-2-3-155 16</inkml:trace>
  <inkml:trace contextRef="#ctx0" brushRef="#br0" timeOffset="78453.2659">22733 12432 585 0,'0'-13'51'0,"0"2"37"15,0 2-2-15,0 2-36 16,0 6-19-16,3 1-12 16,4 3-5-16,0 11-3 15,-2 3-2-15,-1 8-2 16,-4 3 0-16,0 5-1 15,-1 3-4-15,-7 2-1 0,1-4 2 16,0 2-3-16,2-5-6 16,2-3-26-16,3-6-26 15,3-7-78-15,8-8-110 16</inkml:trace>
  <inkml:trace contextRef="#ctx0" brushRef="#br0" timeOffset="78796.9877">23040 12540 695 0,'0'-13'31'0,"-5"3"31"15,-1 7-12-15,-1 3-34 16,-1 9-9-16,1 7-4 16,2 7 1-16,1 5 1 15,1 2-2-15,3 2 0 16,0 0 0-16,0-4-2 15,5-4 1-15,5-3-1 0,1-8-1 16,3-3 1-16,5-7-1 16,2-3 4-16,1-9-2 15,4-5 1-15,-1-7 0 16,-5-4-3-16,-3-4 5 0,-6-4 2 16,-9 0-1-16,-2 4-3 15,-10 1-2-15,-10 7-3 16,-6 9 0-16,1 4-16 15,-1 3-41-15,6 1-119 16,5-4-484-16</inkml:trace>
  <inkml:trace contextRef="#ctx0" brushRef="#br0" timeOffset="79718.8714">23508 12070 438 0,'-10'-6'57'15,"3"-2"33"-15,4-2-9 16,3 1-23-16,2 0-18 0,8 0-12 15,5 0-20-15,3 3-3 16,2 0 2-16,-1 6 2 16,-2 0-2-16,-5 7-1 15,-3 8-5-15,-6 2-2 16,-3 5 1-16,0 1 0 16,-8-1 2-16,-1 1 1 0,-2-5 1 15,3-1 0-15,1-5 2 16,3-3 1-16,4-2 0 15,0-3-2-15,11-2-2 16,8-2 3-16,4 0-1 16,5 0-4-16,3 0-7 15,3 0-31-15,1-2-23 0,-6-4-77 16,1-4-61-16</inkml:trace>
  <inkml:trace contextRef="#ctx0" brushRef="#br0" timeOffset="80031.3661">23978 11998 526 0,'0'-1'47'16,"0"0"23"-16,-5 1-20 15,-2 2-33-15,-2 8 0 16,0 4 1-16,-3 3-9 0,0 2-1 16,1 3 0-16,2 1-2 15,3 0-3-15,3-2-2 16,3-2 1-16,4-2-2 15,10-4-1-15,8-4 0 16,2-7 3-16,5-2 1 16,1 0-4-16,2-8 4 15,-4-5 0-15,-2-4-1 0,-4-4 0 16,-10 0 11-16,-6-6 1 16,-6 0-2-16,-12 2-1 15,-11 2-5-15,-14 6-5 16,-5 9 1-16,-4 6-4 15,-3 2-14-15,0 5-123 0,7 1-427 16</inkml:trace>
  <inkml:trace contextRef="#ctx0" brushRef="#br0" timeOffset="97687.5806">22736 13289 720 0,'-14'-6'26'16,"14"-4"46"-16,13 1-28 16,15 0-21-16,9-3-2 15,13-3-5-15,13 3-4 16,6-1-7-16,3 3-1 0,1 2-2 15,-6 3-3-15,-7 4-3 16,-13 1-32-16,-20 0-49 16,-18 0-136-16</inkml:trace>
  <inkml:trace contextRef="#ctx0" brushRef="#br0" timeOffset="97828.1692">22824 13321 604 0,'-23'9'247'16,"24"-9"-191"-16,41 0-19 15,34-9-23-15,28-2-2 16,20-4-7-16,18 4-4 16,6 2 1-16,-4-1-30 0,-8-3-127 15</inkml:trace>
  <inkml:trace contextRef="#ctx0" brushRef="#br0" timeOffset="113859.6956">10723 8225 501 0,'-16'0'80'16,"3"0"-69"-16,0-8-4 15,8-3 5-15,3-4-7 0,2-2-6 16,0-7 3-16,5-3-1 15,8-7 2-15,4-3-2 16,4-7 0-16,5-1-2 16,5-5 3-16,4 1-4 15,5-2 4-15,6 1-2 0,4 1 0 16,2-2 1 0,9 1-1-16,2-1 0 0,7 0 0 15,7-1-1-15,6 1-6 16,5 3 10-16,6 1-2 15,5 5-1-15,4 2 3 0,2 5-4 16,5 1 2-16,1 5 2 16,5 5-3-16,2 7 0 15,4 3 0-15,-1 2 0 16,2 9 1-16,2 0-1 16,2 3 0-16,-2 6 1 0,-2 9-1 15,1 4-1-15,-1 7 1 16,-1 7 0-16,0 7 1 15,-3 3 3-15,3 6 2 16,-5 5 1-16,-2 7-5 16,-3 1 3-16,-6 10 2 0,-2 3-3 15,-4 6 3-15,0 5-5 16,-3 5 2-16,0 4-2 16,0 4 0-16,-2 3 0 15,3 2 3-15,-4 6 0 16,-1-1 2-16,-2 6 0 0,-1 4 3 15,-2 3-1-15,-2 0-1 16,-3-1 4-16,-1 2 1 16,-1-1-1-16,-3 0 2 15,-3-3-2-15,4-4 1 16,-3 0 2-16,2-6-6 16,4-5 5-16,5-7-1 0,4-5-2 15,5-10-2-15,6-7 1 16,2-9-5-16,4-5-3 15,1-8 0-15,1-7 1 16,1-4-2-16,-5-6 0 16,-5-4-2-16,-6-5 3 0,-7-4-2 15,-14-4 0-15,-10-1-24 16,-11-4-35-16,-12-7-71 16,-12-2-100-16</inkml:trace>
  <inkml:trace contextRef="#ctx0" brushRef="#br0" timeOffset="114203.4104">17501 10420 747 0,'-13'-6'4'0,"5"1"-2"15,8 5 1-15,0 0-6 16,13 8-1-16,10 5 2 16,10 4 3-16,12 4 1 15,7 7 1-15,2 7 0 0,-6 4-2 16,-12 7 1-16,-18 10-4 15,-19 7 6-15,-37 7 27 16,-31 9 10-16,-25 9-5 16,-28 14-18-16,-27 8-11 15,-19 1-5-15,-22-2-27 16,-11-8-269-16</inkml:trace>
  <inkml:trace contextRef="#ctx0" brushRef="#br0" timeOffset="145907.5821">11343 11038 303 0,'-10'6'126'0,"-5"-6"-118"16,7 2 23-16,-1 1 24 0,4-2-12 15,2 1-11-15,2-2 9 16,1 0-9-16,1 0-9 16,10 0 1-16,7-5 0 15,8-1 3-15,7-5-4 16,12-1-7-16,4-4-4 0,8-3-4 15,3-2 0-15,5 1-3 16,0-2-3-16,0-1-2 16,-1 2 2-16,1 1-1 15,-5 4 1-15,-7-2-2 16,-4 6 1-16,-7 3-1 16,-10 1 0-16,-4 4 0 0,-10 4-9 15,-6 0-16-15,-7 3-15 16,-5 6-37-16,-2 3-15 15,-12 0-55-15,-3 3-228 16</inkml:trace>
  <inkml:trace contextRef="#ctx0" brushRef="#br0" timeOffset="146266.9388">11508 11156 471 0,'-22'11'10'0,"4"-5"9"16,6-2 42-16,7-1 2 0,5-2-33 15,4-1-3-15,16 0 16 16,8-8-5-16,10-4-4 15,10-6-8-15,6-1-5 16,5-3-6-16,7-2-5 16,-2 2-4-16,1 0-1 0,2 1-3 15,-2-1 0-15,-5 2-1 16,-2 3 0-16,-6 2 0 16,-5 0-1-16,-7 6-1 15,-11 2-9-15,-8 5-36 16,-12-1-100-16,-9 0-261 0</inkml:trace>
  <inkml:trace contextRef="#ctx0" brushRef="#br0" timeOffset="156642.1889">4831 10924 28 0,'-4'0'307'0,"-1"0"-284"15,1 0 26-15,0-4-26 0,-1 2-9 16,3-2-5-16,0-1 1 15,-1 2-2-15,1-1 1 16,2-1 0-16,-2 0 5 16,2 0-1-16,0-2-1 15,0-3-6-15,2 1 1 16,6-3 0-16,2 0 1 0,2-5 0 16,4-2 0-16,4-1 7 15,5-2-2-15,-1-2-11 16,3 0-1-16,2-1 1 15,-1 1-2-15,3-3 2 16,3 1 0-16,2 0 2 16,0-1-2-16,0 3 3 0,-1 2-2 15,2 1-1-15,-7 6 1 16,2 0-1-16,-5 3 0 16,-2 2 0-16,-2 3 1 15,-2 0 3-15,-3-1-1 0,-1 4-1 16,-2 0 2-16,-1 1-2 15,-5-2 0-15,2 0-3 16,-1 1 1-16,-3-1 1 16,0 1-2-16,-1-1 0 15,0 1 0-15,0 1-2 0,-1 0 2 16,0-1-16-16,0 0-29 16,1 2-19-16,0-3-18 15,1-1 0-15,-2 0-7 16,-2-4-22-16</inkml:trace>
  <inkml:trace contextRef="#ctx0" brushRef="#br0" timeOffset="156985.9136">5424 10258 342 0,'-10'0'13'15,"5"0"9"-15,0 0-10 16,2 0 0-16,1 0 1 16,0-1 18-16,2 0 6 15,0-1-1-15,0 1-17 0,8-3-14 16,1 1 0-16,7 0 3 16,1 0-2-16,4 0 0 15,1-1-5-15,1 1 5 16,0 2 3-16,-1 1 0 15,0 0 0-15,-3 5-1 16,-2 4-5-16,-4 4-2 0,-4 3 0 16,-5 3 1-16,-4 5-1 15,-2 4 3-15,-10 2 2 16,-6 3-3-16,-5 2 0 16,-4 6 0-16,-5-4-37 0,-4 0-81 15</inkml:trace>
  <inkml:trace contextRef="#ctx0" brushRef="#br0" timeOffset="158329.5638">13260 10777 171 0,'-6'3'129'16,"0"-2"-122"-16,1-1 41 15,2 0-13-15,1 2-20 0,0-2 2 16,0 0 14-16,0 0 0 16,2 0 2-16,0-2 11 15,0-2-5-15,4-2-11 16,6-3-2-16,4-1-7 16,4-2-3-16,6-2-4 15,2-1-4-15,4 3-5 0,4-3 0 16,-4 1-2-16,3 4-1 15,-5-2 0-15,-4 6-10 16,-3 2-28-16,-8 4-18 16,-5 0-34-16,-7 1-36 15,-1 6-72-15</inkml:trace>
  <inkml:trace contextRef="#ctx0" brushRef="#br0" timeOffset="158485.8132">13353 10785 408 0,'-14'10'48'0,"4"-4"12"16,9-4-10-16,4-2-17 0,16 0-4 16,9-5 6-16,7-5-20 15,10-2-11-15,5-2-2 16,3 1-1-16,-4-4-62 0,-3-2-213 16</inkml:trace>
  <inkml:trace contextRef="#ctx0" brushRef="#br0" timeOffset="246846.0781">10268 10844 374 0,'-17'-3'174'0,"-1"1"-171"16,3-3-1-16,5 4 1 15,4 0 0-15,3 0-3 16,-1 1 2-16,3 0-2 15,1 0 0-15,0 0-2 16,1 0-2-16,6 0 4 0,5 2 4 16,6 1 0-16,4 1 3 15,2 0 2-15,8 0-2 16,3 0 6-16,6 2-5 16,3-3-1-16,4 1 0 15,5 1 3-15,3-3-1 16,8 1 2-16,3 0-4 0,4-2-1 15,8 0 2-15,1 1-2 16,7 1-3-16,2 0 0 16,2 0-1-16,4 0 0 15,3 2-1-15,1 0 3 0,4 2 1 16,-1 1 7-16,5 0-3 16,0 1-2-16,1 2-3 15,2-3 1-15,0 2 0 16,2-3 0-16,2 3-3 15,-1-2 4-15,0-2 0 0,1 3-2 16,-3-1 3-16,-1-1-4 16,-3 0 3-16,-1 1-2 15,-2 1 0-15,-6-3 1 16,0 1-5-16,-7-1 2 16,-2-1 0-16,-8 1 1 0,0-2 0 15,-10 0 1-15,-7-1-2 16,-3-1 4-16,-5 1-1 15,-8-1-3-15,-7 1 0 16,-7-3 2-16,-7 0-4 16,-8 2-1-16,-8-2 2 15,-7 1-10-15,-6 1-34 0,-16-1-39 16,-15-1-5-16,-9 0-68 16</inkml:trace>
  <inkml:trace contextRef="#ctx0" brushRef="#br0" timeOffset="247611.6471">10350 11017 439 0,'-12'-3'9'15,"6"-1"-6"-15,0 1 8 16,6 2 8-16,0 0-16 16,10 1-2-16,2 0 2 15,4 0-5-15,6 0 5 16,2 2 1-16,6 1 4 16,2 1 4-16,8 0 5 0,6-2 6 15,4 3 1-15,6-1-1 16,6-1-8-16,4 3-3 15,7-2-5-15,2 1-1 16,3 0-1-16,4-1-1 0,2 1 2 16,5-1-1-16,4-1 1 15,5-1 2-15,5 1 3 16,6-2-2-16,4 2 2 16,1-2-8-16,3 1 0 15,1 0 2-15,0 1-5 16,0 1 1-16,-1 0-1 0,-2 0 3 15,2 1-3-15,-2 0 2 16,2 3 0-16,-1-4 0 16,-2 1 2-16,-1-1 2 15,-1 0 2-15,-3-2 3 16,-5 1 5-16,-5 1 2 0,-6-2 0 16,-2 0 0-16,-9 2 2 15,-6-2-7-15,-5 0-3 16,-6 1-2-16,-5-2-4 15,-8 0 0-15,-8 1 0 16,-8-1-3-16,-7 0 1 0,-7-1-2 16,-7 0 0-16,-5 0 1 15,-4 0 0-15,-4 0-3 16,-2 0-21-16,-4-2-34 16,-10-10-94-16,-1-8-300 15</inkml:trace>
  <inkml:trace contextRef="#ctx0" brushRef="#br0" timeOffset="269127.4358">10616 11057 406 0,'-23'-13'4'16,"2"0"-2"-16,-3 0 10 0,2 2 27 16,-2 0-12-16,6-1-2 15,-1 0 5-15,2 2-2 16,7 0 1-16,-1 3-4 16,6 1-11-16,1 3-2 15,2 2-5-15,2 1 0 16,0 0-7-16,4 0-2 0,6 4 1 15,6 2 3-15,4-1 6 16,7 0 3-16,6-1 3 16,3-1-3-16,4 0-1 15,6 1-1-15,4-4-2 16,4 2-1-16,5-1-2 0,6-1 0 16,3 0 1-16,3 0 0 15,4 0-1-15,3 0 3 16,4-1-4-16,4-3 1 15,4 2 1-15,1 0 1 16,2 1-1-16,1 1-1 0,0 0 1 16,0 0-3-16,2 0 1 15,-2 5-1-15,0-3 0 16,0 3 0-16,-1-2-1 16,0-1 3-16,0 1-1 15,-1-2 1-15,-1 0 2 0,0 1-3 16,-1-1 1-16,-1 2-2 15,-1 0 0-15,-2-2 0 16,0 1-4-16,-1 0 6 16,-3-1 1-16,1 2-9 15,-1-2 5-15,-5-1 1 0,1 0-2 16,-3 2 2-16,-2-2 1 16,-5 0 1-16,-3 0 0 15,-2 0 1-15,-3-2-1 16,-5 1 1-16,-6-2-3 15,-6 0-1-15,-2 2 0 0,-9-1 0 16,-5 0 0-16,-8 1 0 16,-6-2-1-16,-6 3 2 15,-7-1-3-15,-1 1-12 16,-18 0-21-16,-12 0-28 16,-12 0-28-16,-15 0-12 15,-12 0-94-15</inkml:trace>
  <inkml:trace contextRef="#ctx0" brushRef="#br0" timeOffset="270611.7026">10763 11010 415 0,'-25'0'95'0,"6"0"-95"16,4 0 2-16,6 0 1 15,4 0-2-15,3 0-1 16,2 0 0-16,0 0-5 16,6 0 6-16,4 1 0 15,4 1 3-15,4-1 4 0,6-1 1 16,1 0 1-16,6 0 4 16,4 0-6-16,6 0-2 15,1 0-3-15,3 0-1 16,4 0-1-16,4 0 0 0,0-1 0 15,7-1 0-15,2 1 1 16,4 1-2-16,2-2 1 16,2 2 1-16,2 0 2 15,0 0 4-15,2 0 0 16,3 0 1-16,-2 0 0 16,5 0-5-16,-1 0 1 0,3 3-2 15,-1 0-1-15,1 1 0 16,1 0 2-16,-1 1-5 15,0-1 4-15,1 0 0 16,1 2 1-16,-2-3 3 16,2 2-3-16,-2 0 1 0,2-1-2 15,3 1-2-15,0 2 2 16,-1-1-1-16,1 0-2 16,1 1 0-16,-4 1 2 15,5-3-3-15,-4 3 2 16,1-1-1-16,-1-2 0 0,-1 1 2 15,0-1 2-15,-2 0 1 16,-1 0 6-16,1 0-1 16,-5-1 4-16,-1 0-2 15,-5-2-2-15,-1 2 2 16,-4 1-4-16,-6-2 0 16,-1-1-2-16,-6-1 1 0,-4 3-1 15,-9-2 0-15,-5-1 0 16,-6 0 1-16,-7-1-1 15,-5 1 2-15,-7-1-1 16,-3 0 1-16,-3 0-1 16,-2 0 2-16,-2 0-2 0,0 0-3 15,0 0-3-15,0 0-2 16,0 2 0-16,0-2 2 16,0 0-1-16,0 1 2 15,0-1-2-15,0 0 1 0,-2 0 0 16,2 0 1-1,0 0-2-15,0 0 3 0,0 0-1 16,0 0 0-16,0 0 0 16,0 0 0-16,0-3 2 15,0 2-2-15,0-1-1 16,0 0 0-16,0 2 1 16,0-2-1-16,0 0-1 0,0 2 1 15,0 0-2-15,0-1 2 16,0-1-1-16,2 2-1 15,-2 0 2-15,0 0-1 16,0 0 0-16,1 0 0 0,-1 0 1 16,0 0-1-16,0 0 0 15,0 0 0-15,0 0 0 16,1 0 0-16,-1 0-1 16,0 0 1-16,0 0 0 15,0 0-1-15,2 0 1 0,-2 0 0 16,2 0-1-16,-2 0 2 15,2 3-2-15,-1-1 1 16,3 0 1-16,-3 0-1 16,1-1 0-16,-2 1 0 15,2 1 0-15,0-2 0 16,0 1 1-16,-2 0-1 0,0-1-1 16,0-1 2-16,2 0-1 15,-2 0 0-15,0 0 1 16,0 0-3-16,0 0 4 15,0 0-2-15,0 0 0 16,0 0 0-16,0 0 0 0,0 0-1 16,0 0 2-16,2 0-1 15,-2 0 1-15,0 0-1 16,2-3 1-16,-1-1-1 16,2 0 0-16,-2 1 0 0,0 1 1 15,2-1-2-15,-2 1 1 16,1-3 1-16,-1 2-2 15,2 1 2-15,-1-1-1 16,0 1-1-16,0-1 2 16,-1 0-1-16,1-1 0 15,0 2 0-15,-1 2 0 16,0-2-16-16,-1 1-15 0,0-2-47 16,0-6-79-16,1-6-294 15</inkml:trace>
  <inkml:trace contextRef="#ctx0" brushRef="#br0" timeOffset="271986.6737">4680 11083 260 0,'-9'0'98'0,"1"0"-93"0,1 0 25 15,-3-3-10 1,3 0-9-16,-1-3-1 0,2 1 2 16,1-3-1-16,1-1 1 15,3-2 1-15,1-2-3 16,0-1 5-16,4-2 3 16,6-4-2-16,5-1-1 0,4-5-2 15,3-2-1-15,5-2 5 16,2 0-8-16,5-3 0 15,0 0 0-15,6 3 0 16,-1 0 2-16,1 0-3 16,0 1 0-16,2 1 1 0,-1 1-3 15,-2 0-1-15,-1 3-1 16,0 0 2-16,-5 4 1 16,0-1 3-16,-3 5-1 15,-3 0 0-15,-1 1-5 16,-3 5-1-16,-1-2 0 15,0 4-1-15,-2 0-2 16,-2 2 1-16,-2 1-1 0,-2 1 1 16,1 1 0-16,-6 3-2 15,0 0-5-15,-2 0-43 16,-1 3-15-16,-3 1-26 0,-1-2-31 16,-2 1-48-16</inkml:trace>
  <inkml:trace contextRef="#ctx0" brushRef="#br0" timeOffset="272361.6326">5273 10301 413 0,'-11'-4'6'0,"0"-2"24"15,5 3-8-15,1 0-5 0,1-1-3 16,4 0 4-16,0 0 3 16,0-2 3-16,8 3-12 15,4-4-4-15,5 0 3 16,4 2-3-16,5 0-1 0,4-4-1 16,2 4-1-16,0-2 0 15,4 2 0-15,-6 1 1 16,0 4 0-16,-4 0-1 15,-6 4-2-15,-4 11-4 16,-4 4 2-16,-7 6 0 0,-5 5 1 16,0 6 3-16,-11 2-3 15,-9 5 3-15,-4 5-1 16,-6 1-1-16,-8 1-24 16,-7-5-117-16</inkml:trace>
  <inkml:trace contextRef="#ctx0" brushRef="#br0" timeOffset="629236.5702">23990 1705 543 0,'-2'-3'5'0,"-2"-1"2"16,4 2 38-16,0 2-31 15,0 2-15-15,-2 7 0 16,2 6 5-16,0 2 3 16,0 7 1-16,2 3 1 15,-2 2 0-15,3 4-4 0,-2-1-1 16,-1 1-1-16,0-4 0 15,0-1-2-15,-4-7 1 16,1-2-1-16,0-7 0 16,1 0 2-16,-1-6 4 15,2-5 4-15,-1-1 17 16,0-7 50-16,0-10-21 0,2-8-51 16,-1-10-4-16,1-8 4 15,0-6 2-15,3-4 1 16,3-1-4-16,1 2 0 15,2 5-1-15,-3 7 1 16,0 8 3-16,2 8-2 0,-3 5 2 16,-1 5 2-16,-2 6-4 15,1 5-4-15,1 1-3 16,4 2 0-16,0 10-2 16,4 5 3-16,2 7-2 15,3 7 2-15,1 4 0 16,3 5 1-16,-6 1-1 0,6 3 1 15,-5-1-1-15,1-5 1 16,-1 0 0-16,-3-5-1 16,-2-4-12-16,-2-6-16 15,-1-5-4-15,-7-3-16 16,-1-5-34-16,0-6-29 0,-9-2-78 16</inkml:trace>
  <inkml:trace contextRef="#ctx0" brushRef="#br0" timeOffset="629392.8021">24024 1877 537 0,'-9'0'106'15,"4"0"-82"-15,5-4 25 16,8-3-16-16,13 1-29 16,8-2-1-16,11-2 0 15,2 2-13-15,0-4-128 16,0-1-427-16</inkml:trace>
  <inkml:trace contextRef="#ctx0" brushRef="#br0" timeOffset="636236.2722">24348 2204 588 0,'3'-12'12'0,"0"1"52"0,0 1 14 15,-1 5-35-15,-1 1-1 16,-1 4-19-16,1 0-17 15,2 11-14-15,-3 1 2 16,1 6 8-16,-1 3-1 16,0 3 2-16,0 0-2 0,1 0 2 15,1 1-2-15,4-4-22 16,3-2-54-16,4-5-38 16,1-6-80-16</inkml:trace>
  <inkml:trace contextRef="#ctx0" brushRef="#br0" timeOffset="636579.9918">24543 2227 688 0,'-5'-8'27'16,"0"2"60"-16,2 2-30 16,2 4-39-16,1 0-13 0,0 1-13 15,0 8 2-15,0 6 4 16,0 2 1-16,5-2 0 15,4 3 1-15,-1-4-1 16,1-1-4-16,1-6-4 0,2-3 4 16,-3-4 2-1,3 0 6-15,0-9 4 0,-1-2 0 16,1-4-3-16,-4-4-2 16,-1-1 1-16,-4-3 0 15,-2 4 1-15,-1 0 0 0,0 3-4 16,-7 4-1-16,1 5-2 15,-2 7-1-15,-2 0 1 16,4 2-13-16,4 7-29 16,2 2-38-16,2 0-40 15,9-2-91-15</inkml:trace>
  <inkml:trace contextRef="#ctx0" brushRef="#br0" timeOffset="638955.0322">24817 2092 284 0,'0'0'253'0,"0"0"-203"15,0 0 30-15,0 0-11 16,0 0-27-16,2 0-22 16,2 3-10-16,3 6-7 0,-1 2 4 15,3 5 0-15,-2 3-5 16,0 1 0-16,0 2-1 15,-1-2 1-15,-2 0-1 16,1-3 0-16,-2-3 1 16,1-1-3-16,-2-2-42 0,1-6-71 15,-2-5-94-15</inkml:trace>
  <inkml:trace contextRef="#ctx0" brushRef="#br0" timeOffset="639251.8765">25089 2043 680 0,'8'0'6'0,"1"0"5"16,2 2 18-16,6 4-10 16,3-2-1-16,3 4-12 0,-1 1-5 15,-2 1 1-15,-3-1-1 16,-1-1-35-16,-5 0-39 16,0-2-15-16,-4-5-51 15,-1-1-151-15</inkml:trace>
  <inkml:trace contextRef="#ctx0" brushRef="#br0" timeOffset="639408.1176">25308 2008 507 0,'0'-13'34'0,"0"3"29"15,0 3 30-15,0 5-34 16,0 2-28-16,-3 7-40 16,-5 7-6-16,0 8 8 0,-5 4 10 15,2 8-1-15,-4 0 2 16,3 1 1-16,0-2-14 15,5-5-91-15,0-7-71 16</inkml:trace>
  <inkml:trace contextRef="#ctx0" brushRef="#br0" timeOffset="640064.3152">25564 1879 612 0,'4'0'6'16,"-4"0"-7"-16,0 2 0 15,5 2-4-15,-4 2 8 0,2 0 0 16,-1 3 1-16,3 0-1 16,-1 1 2-16,-4 0-2 15,0 0-3-15,0 2 3 16,2-1 1-16,-2 1 1 16,0-1 0-16,0 2 1 0,0-1 4 15,0 1-5-15,0-1 3 16,0 0-1-16,0-3 1 15,0-2-3-15,0-1-1 16,0-4-1-16,0 0 2 16,0-1 11-16,0-1 10 15,0 0 12-15,0 0 5 16,0-6-10-16,0-4-23 0,0-1-5 16,0-7-3-16,0-5 0 15,3-6-1-15,2-5 0 16,1 1-1-16,0-2 0 15,1 6-1-15,0 7 3 0,-3 6-1 16,-1 8 1-16,-3 4 0 16,0 3 0-16,0 1-2 15,1 0-1-15,1 0-6 16,-1 1 1-16,0 4 6 16,2 1-1-16,-2-1 1 0,2 2 0 15,-3-4 0-15,1 3-1 16,-1-3 0-16,0 1 2 15,0 0-2-15,0 0-16 16,0-1-38-16,0 2-61 16,-3-2-52-16,-3-2-110 0</inkml:trace>
  <inkml:trace contextRef="#ctx0" brushRef="#br0" timeOffset="640579.9145">25813 1826 618 0,'0'-4'13'0,"1"-2"58"16,-1 6-10-16,1 0-34 15,-1 0-20-15,0 2-14 16,0 8-9-16,0 0 11 16,0 6 4-16,0 0 1 15,-1 3 4-15,0-3-7 16,1 1 4-16,0-3 1 0,0-1-1 15,0-3-1-15,0-3 1 16,5 1 0-16,2-6-1 16,0-2 7-16,6 0 3 15,1-1 4-15,0-9-2 16,3-1-7-16,-1-3 4 0,-5-2-2 16,2-3-2-16,-6 0 1 15,-2 0-5-15,-5 2 1 16,0 4-4-16,-4 2-1 15,-6 6-1-15,-3 3-1 16,0 2 2-16,-3 3-4 16,4 8-43-16,4-1-50 0,1 2-53 15,7-1-206-15</inkml:trace>
  <inkml:trace contextRef="#ctx0" brushRef="#br0" timeOffset="640814.3116">26074 1773 739 0,'0'-10'17'0,"0"5"53"16,2 2-24-16,-2 3-26 0,2 1-21 16,2 9-13-16,1 4 12 15,2 4 4-15,2 3-3 16,4 3 3-16,-3 3-1 15,4 2-2-15,-4 1 3 16,-2 4-8-16,-6-2-53 0,-2 2-75 16,-15-3-160-16</inkml:trace>
  <inkml:trace contextRef="#ctx0" brushRef="#br0" timeOffset="641173.6406">24810 2730 732 0,'-7'0'14'0,"7"-5"53"16,7-7-2-16,19-3-51 16,17-3-10-16,18-8 9 15,15-2-1-15,14-5-3 16,9-1-4-16,9-1-4 16,-1 3 1-16,-5 3 0 15,-10 6-2-15,-14 4-3 0,-12 5-10 16,-18 5-13-16,-14 6-28 15,-18 3-26-15,-13 0-37 16,-9 2-91-16</inkml:trace>
  <inkml:trace contextRef="#ctx0" brushRef="#br0" timeOffset="641392.4139">24974 2765 762 0,'0'0'15'0,"22"-10"12"16,29-6 47-16,24-5-42 15,19-2-10-15,23-2 3 16,10-1-6-16,1-1-8 16,-2 3-7-16,-8 5-2 0,-12 0-2 15,-19 4-30-15,-16-1-60 16,-20 3-179-16</inkml:trace>
  <inkml:trace contextRef="#ctx0" brushRef="#br0" timeOffset="648955.0082">13826 12394 608 0,'0'0'19'0,"-2"0"14"15,2-5 18-15,0 0-7 16,0-3-25-16,2-1-3 15,7-2 4-15,3-2-2 16,7-6 2-16,6-4 2 0,6-5-4 16,10-3-1-16,8-5-4 15,6-4-2-15,8-3-5 16,5-2-3-16,2-2 0 16,-2 1-2-16,-4 3-1 15,-8 3 1-15,-5 5-1 16,-11 7 0-16,-9 6 2 15,-7 5-1-15,-6 5-1 0,-4 6-1 16,-9 6-20-16,-3 0-21 16,-2 9-27-16,-4 7-30 15,-9 4-64-15,-4 3-195 16</inkml:trace>
  <inkml:trace contextRef="#ctx0" brushRef="#br0" timeOffset="649361.2283">13861 12643 595 0,'-14'9'12'15,"3"-7"30"-15,5-2 29 16,6 0-11-16,6-8-27 16,12-7-10-16,9-7 2 15,10-8-1-15,14-9-5 16,11-4-1-16,9-7-9 0,11-5 3 16,4 0-5-16,0 2 0 15,0 1 1-15,-4 2-4 16,-4 2-1-16,-9 5 1 15,-6 3 0-15,-9 5-3 16,-10 3 3-16,-8 7-2 0,-11 7-2 16,-11 6 1-16,-5 8 1 15,-7 4-4-15,-2 4-18 16,-8 11-33-16,-11 2-40 16,-5 1-195-16</inkml:trace>
  <inkml:trace contextRef="#ctx0" brushRef="#br0" timeOffset="671017.1934">23800 2730 596 0,'-8'6'15'0,"0"-3"11"15,8-1-15-15,12 3 1 16,14 1 13-16,12-1 14 0,12 1-10 16,13-4-9-16,11 1-9 15,8-2-3-15,4-1-5 16,3 0-1-16,-1 1 1 16,-4-2-3-16,-11 4 1 15,-9 0-21-15,-16 1-61 16,-18-1-30-16,-18 2-120 0</inkml:trace>
  <inkml:trace contextRef="#ctx0" brushRef="#br0" timeOffset="671189.0696">24087 2938 660 0,'-37'5'26'16,"13"-5"36"-16,22 0-15 15,20 0-22-15,32-2 7 16,31-8 12-16,28-2-23 15,30-2-10-15,30 2-6 0,15 6-4 16,6 5-2-16,-6 1-43 16,-5 4-81-16,-21 2-207 15</inkml:trace>
</inkml:ink>
</file>

<file path=ppt/ink/ink1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737.38074" units="1/cm"/>
          <inkml:channelProperty channel="Y" name="resolution" value="3068.07104" units="1/cm"/>
          <inkml:channelProperty channel="F" name="resolution" value="2.84167E-5" units="1/deg"/>
          <inkml:channelProperty channel="T" name="resolution" value="1" units="1/dev"/>
        </inkml:channelProperties>
      </inkml:inkSource>
      <inkml:timestamp xml:id="ts0" timeString="2019-05-24T11:23:08.926"/>
    </inkml:context>
    <inkml:brush xml:id="br0">
      <inkml:brushProperty name="width" value="0.05292" units="cm"/>
      <inkml:brushProperty name="height" value="0.05292" units="cm"/>
      <inkml:brushProperty name="color" value="#FF0000"/>
    </inkml:brush>
  </inkml:definitions>
  <inkml:trace contextRef="#ctx0" brushRef="#br0">4224 3598 546 0,'-5'1'11'16,"2"-1"-2"-16,3 0 32 15,4 0-9-15,10 0-6 0,8-4 13 16,4-2-8-16,10 2-15 16,0-3-8-16,2 0-5 15,1 1-2-15,1-1-1 16,-4 1 1-16,0 0-1 15,-5 1-44-15,-7-1-59 0,-7 3-50 16,-8 0-134-16</inkml:trace>
  <inkml:trace contextRef="#ctx0" brushRef="#br0" timeOffset="437.4692">4225 3607 581 0,'-5'0'13'0,"2"0"5"15,3 0 36-15,0 0-31 16,9 0-18-16,5 3 7 16,2 8 9-16,5-1-3 15,4 5 1-15,-1 5-6 16,4 2-8-16,-4 6 3 0,-2 0-4 15,1 0-4-15,-5-3 1 16,-5-1 0-16,-1-5 0 16,-7-3 0-16,1-4-2 15,-3-3 3-15,-2-5-1 16,-1-2 0-16,0-2 6 16,1-6 4-16,-1-7-7 15,0-6-2-15,0-3 1 0,4-6-4 16,-1-4 2-16,1-2-1 15,4-2 0-15,0 1 1 16,2 3 0-16,-1 4-2 16,2 5 0-16,1 7 0 0,-1 6-1 15,-2 8 0-15,2 2-7 16,0 2-43-16,-2 8-71 16,1-1-106-16</inkml:trace>
  <inkml:trace contextRef="#ctx0" brushRef="#br0" timeOffset="999.8755">4816 3617 442 0,'0'-4'156'16,"0"1"-132"-16,0 3-2 15,0 9-27-15,2 4 4 16,-1 5 15-16,2 1 9 16,-2 3-2-16,1-1-3 15,1 1-5-15,0-2-9 0,0-1 0 16,0-3 1-16,3-3-24 15,1-6-55-15,-2-5-111 16</inkml:trace>
  <inkml:trace contextRef="#ctx0" brushRef="#br0" timeOffset="1187.4464">4850 3586 662 0,'0'-6'6'16,"0"-4"-5"-16,1 2-2 0,10 2 4 16,3-1-1-16,6 2-2 15,4 0 2-15,1 1-2 16,-1 1 0-16,1 2-43 16,-6 1-27-16,-6 0-37 0,-8 2-139 15</inkml:trace>
  <inkml:trace contextRef="#ctx0" brushRef="#br0" timeOffset="1374.9211">4885 3671 464 0,'-4'3'20'16,"4"-3"19"-16,0 0 3 16,2 0-7-16,7 0 12 15,2 0-20-15,6 0-15 16,-1-3-7-16,1 2 0 15,1 1-5-15,0 0-3 0,-6 0-39 16,-3 1-73-16,-5 4-34 16</inkml:trace>
  <inkml:trace contextRef="#ctx0" brushRef="#br0" timeOffset="1562.4368">4867 3778 412 0,'-13'9'24'0,"4"-1"-17"15,1-3 39-15,8 0-24 16,0-1-13-16,14-2 4 16,7-2 25-16,4 0 4 15,9 0-26-15,1-6-11 0,4-1-1 16,-2-2-2-16,1 0-15 16,-3-1-89-16,-4-2-179 15</inkml:trace>
  <inkml:trace contextRef="#ctx0" brushRef="#br0" timeOffset="1874.8838">5201 3445 716 0,'-2'-5'14'0,"-3"1"21"16,3 4-3-16,1 2-18 15,0 8-17-15,1 8 3 0,0 5 1 16,0 11 4-16,1 8 2 16,4 6-2-16,0 8 0 15,-2 5-2-15,3 2-4 16,-1-6 5-16,3-4-14 15,2-9-53-15,4-9-26 0,2-14-21 16,5-10-108-16</inkml:trace>
  <inkml:trace contextRef="#ctx0" brushRef="#br0" timeOffset="2421.7301">5484 3648 440 0,'-5'-7'262'0,"-2"3"-246"16,-1 4 2-16,1 2-12 0,-1 7-6 15,2 7 2-15,0 5-3 16,0 0 0-16,4 2 0 16,2-1 2-16,0 0 1 15,0-2-3-15,0-4-1 16,5-4 2-16,1-5-1 0,2-3 1 15,1-4 7-15,1 0 5 16,0-6-2-16,0-3-5 16,-2-3 1-16,0-2 3 15,-1 0-1-15,-2 3 1 16,1 1 2-16,-5 3 1 0,1 2-5 16,-2 2-3-16,0 3-2 15,2 0-4-15,-2 5-7 16,2 3 0-16,2 4 7 15,0 2 2-15,1 1 1 16,0-1-1-16,3 0 1 0,1-5 2 16,0-3-3-1,2-1 1-15,-1-5 2 0,2 0 1 16,-2-5 0-16,0-5 0 16,-3-4-1-16,2-2 0 15,-5-2-3-15,0-2 2 16,-2-1-2-16,-2 0-1 0,0-3 1 15,-2-1-1-15,-4 1 0 16,-2-2 0-16,2 3 2 16,-2 5-3-16,3 2-22 15,1 3-22-15,2 3-24 16,0 2-57-16,2 0-180 0</inkml:trace>
  <inkml:trace contextRef="#ctx0" brushRef="#br0" timeOffset="2656.0877">5638 3416 605 0,'0'-10'14'15,"0"2"42"-15,1 3 28 16,4 3-27-16,4 2-17 16,1 1-21-16,7 13-16 0,3 4 0 15,3 12 3 1,1 12 0-16,-1 10-2 0,-3 13 1 15,-5 10-1-15,-7 6-3 16,-6 0 1-16,-4-4-1 16,-11-6 2-16,-7-9-23 15,-2-16-30-15,-3-10-74 0,-1-10-182 16</inkml:trace>
  <inkml:trace contextRef="#ctx0" brushRef="#br0" timeOffset="6344.4225">6229 3595 656 0,'0'0'14'0,"0"-4"-12"15,0 2 17-15,0-1 6 16,6 2-22-16,5-2-7 0,7 3 4 16,2-2-1-16,4 2-20 15,2 0-42-15,-3 0-42 16,-4 3-42-16,-5 3-90 15</inkml:trace>
  <inkml:trace contextRef="#ctx0" brushRef="#br0" timeOffset="6500.6965">6302 3683 463 0,'-16'7'47'16,"5"-1"10"-16,5-4 6 16,6-1-29-16,2 1-15 15,13-2 16-15,7 0 18 0,8 0-27 16,2-4-20-16,9 0-3 15,-5 1-3-15,2 1-38 16,-5-3-86-16,-1 1-110 16</inkml:trace>
  <inkml:trace contextRef="#ctx0" brushRef="#br0" timeOffset="7375.9984">7398 2995 245 0,'-11'-10'363'16,"4"1"-351"-16,1 1 16 15,6 3 11-15,2 3-11 16,12 2-19-16,6 0-13 0,8 8 5 16,5 6 4-16,3 3-2 15,-2 5 0-15,-3 3-2 16,-6 1 1-16,-3 1-2 15,-9-1 1-15,-6-2-2 16,-7-2 2-16,0-4-1 0,-12-3-1 16,-6-3 4-16,1-4 3 15,-3-3-2-15,1-5-1 16,3 0 2-16,4-8 3 16,0-4 10-16,6-2-5 15,3-3-7-15,3 2-6 16,0-1-2-16,4 3-1 0,7 1 0 15,3 3-25-15,1 1-25 16,4 2-41-16,-2 1-69 16</inkml:trace>
  <inkml:trace contextRef="#ctx0" brushRef="#br0" timeOffset="7594.7575">7765 2985 666 0,'0'0'8'16,"0"1"-11"-16,0 9-8 0,6 1 12 15,-3 4 5-15,3 3 2 16,-3 0-3-16,3 0-3 16,-1 0 0-16,1-1 2 15,-1-4-5-15,-1-2-42 16,-2-2-48-16,0-5-44 0</inkml:trace>
  <inkml:trace contextRef="#ctx0" brushRef="#br0" timeOffset="7782.2181">7780 2962 585 0,'0'-12'75'0,"0"0"-61"16,3 3 0-16,9 1-9 15,6 1-8-15,0 2 1 16,0 1 0-16,3 4 4 0,-1 0-20 16,-6 0-41-16,-1 3-12 15,-7 3-35-15,-5 1-91 16</inkml:trace>
  <inkml:trace contextRef="#ctx0" brushRef="#br0" timeOffset="7969.7321">7816 3031 472 0,'0'0'69'0,"0"0"-25"16,4 0-1-16,4 0 2 0,2-2-34 15,7-1-9-15,0 1-2 16,2 0-2-16,-1 2 5 16,-1 0-3-16,-2 0-42 15,-6 7-24-15,-5 1-10 16,-4 4-5-16,0 0-52 15</inkml:trace>
  <inkml:trace contextRef="#ctx0" brushRef="#br0" timeOffset="8141.5696">7797 3194 287 0,'-5'2'172'16,"4"0"-130"-16,1-2 25 0,6 0-20 15,8 0 5-15,4-4-30 16,4 0-20-16,4 0 1 15,3-1-3-15,-1 3 2 16,-3 1-30-16,-5 1-63 16,-3 0-50-16,-8 0-221 0</inkml:trace>
  <inkml:trace contextRef="#ctx0" brushRef="#br0" timeOffset="8407.2111">7506 3379 627 0,'0'5'33'0,"9"-5"-21"15,17-7 12-15,7-2 1 0,12-2 8 16,8 0-8-16,4-1-9 15,1 3-4-15,1 1-9 16,-5 4-1-16,-8 3 1 16,-5 1-20-16,-11 0-51 0,-9 2-59 15,-12 3-38-15,-9 2-201 16</inkml:trace>
  <inkml:trace contextRef="#ctx0" brushRef="#br0" timeOffset="8766.5548">7624 3467 459 0,'1'1'142'0,"6"2"-141"16,4-1 7-16,3 6 6 0,1 0 16 15,2 6-6-15,-2 3-4 16,-1 5-4-16,-1 4-7 15,-6 5-4-15,-5 1 0 16,-2-2-2-16,-2-1 1 0,-11-3-3 16,0-8 1-16,-2-3 2 15,0-6 1-15,2-4-1 16,1-3 2-16,2-2 5 16,5-9 4-16,1-5 3 15,2-2-15-15,2-3-1 16,2 0 2-16,5 1-8 0,2 5 5 15,0 1-3-15,3 2 0 16,2 3-5-16,1 5-50 16,1-2-52-16,2 1-160 15</inkml:trace>
  <inkml:trace contextRef="#ctx0" brushRef="#br0" timeOffset="11438.2384">7899 3527 599 0,'-2'-7'8'16,"0"0"6"-16,-1 1 45 16,2 2-15-16,1 1-13 15,0 0-4-15,0 3-13 16,0 0-12-16,0 8-6 0,0 4-1 16,0 6 2-16,-1 3 0 15,-4 5 1-15,2-2 3 16,-2-3 0-16,3-1-1 15,0-6 1-15,2-4 0 16,0-2 0-16,0-8-1 0,3 0-2 16,3 0 4-16,2-6 8 15,-1-3-7-15,2-5-1 16,0 3 0-16,0-4-1 16,-3 4 0-16,0 2 0 15,-3 3 0-15,-1 2 1 16,-1 2 1-16,2 2-1 0,-2 0-6 15,1 4-2-15,0 4 2 16,2 1 2-16,1 2 1 16,-1-1 2-16,1 1 2 15,2-5-4-15,2 1 1 16,0-4-2-16,1-3 0 16,-1 0 3-16,0 0 1 0,0-6 0 15,-3-3 1-15,1-5 4 16,-2 1 2-16,0-2 1 15,-2 0-2-15,-1-3 1 16,-2 3-3-16,0 1-5 0,0 1-1 16,0 4 0-16,-4 3 0 15,0 3-4-15,-2 3-1 16,1 0-30-16,1 5-48 16,0 3-86-16,2 0-326 15</inkml:trace>
  <inkml:trace contextRef="#ctx0" brushRef="#br0" timeOffset="11797.5352">8180 3634 466 0,'-2'8'141'15,"-3"-3"-149"-15,2 2 7 0,0 0 13 16,2 5 2-16,-4 0-1 16,5-1-2-16,0 2-5 15,0 0 2-15,0-2-4 16,6 0-2-16,0-4 0 16,0-1-3-16,0-3 3 15,4-3 2-15,0 0 15 0,2-2 5 16,-2-6-14-16,4-1-4 15,-4-5-2-15,-2 3-2 16,-4-3 0-16,-3 0-3 16,-1 3 0-16,-7 1 0 15,-8 3-2-15,-3 4-7 16,-1 1-43-16,-3 1-70 0</inkml:trace>
  <inkml:trace contextRef="#ctx0" brushRef="#br0" timeOffset="13110.1408">7503 4157 602 0,'-1'-3'12'16,"0"-3"10"-16,1 3 31 16,3 2-14-16,9 1-27 15,7 0-8-15,7 0-1 16,1 6-1-16,3 6-1 0,-1 3-1 16,-4 1 1-16,-7 4-4 15,-4 3 3-15,-6-1-2 16,-3 2 3-16,-5-3-3 15,-1-1 3-15,-11-2 1 0,-3-4 0 16,-2-3-1-16,0-5 3 16,0-2 0-16,2-4-2 15,1 0 4-15,6-5 1 16,1-6 0-16,4 1 1 16,2-4-4-16,1 2-3 0,2-1-3 15,7 2-1-15,5-1-15 16,1 1-33-16,6 2-52 15,0-1-104-15</inkml:trace>
  <inkml:trace contextRef="#ctx0" brushRef="#br0" timeOffset="13328.8238">7860 4177 590 0,'0'0'123'15,"0"0"-112"-15,0 0 8 16,0 3-13-16,0 5-5 0,0 4 5 16,0-1 6-16,0 3 2 15,2 0-4-15,2 0-5 16,-2 1-3-16,0-1 0 16,-1-2-26-16,0-6-62 15,-1-2-58-15,0-4-331 0</inkml:trace>
  <inkml:trace contextRef="#ctx0" brushRef="#br0" timeOffset="13516.318">7838 4144 653 0,'0'-11'9'0,"5"1"3"15,4 1 17-15,5 3-23 16,2 1-3-16,-1 3-3 0,5 2 0 15,-1 0-5-15,-1 0-57 16,-4 5-51-16,-1 2-71 16</inkml:trace>
  <inkml:trace contextRef="#ctx0" brushRef="#br0" timeOffset="13672.5996">7931 4200 497 0,'0'0'52'15,"0"0"-7"-15,5 0-9 16,0 0-29-16,2-2-1 16,5 0-4-16,-3-1-1 0,1 3 0 15,-2 0 0-15,-2 0-13 16,-5 5-77-16,-1 1-49 16</inkml:trace>
  <inkml:trace contextRef="#ctx0" brushRef="#br0" timeOffset="13813.1927">7861 4314 501 0,'7'0'18'0,"7"0"0"16,1 0 6-16,7-4-20 16,0 1-4-16,0 0-43 0,0 0-85 15</inkml:trace>
  <inkml:trace contextRef="#ctx0" brushRef="#br0" timeOffset="14219.3843">7452 4544 679 0,'-1'0'29'0,"-6"0"-29"15,5 0 28-15,2 0 17 16,8-3-10-16,7-1-12 0,11-2-10 16,6-3 4-16,10 2 2 15,7-3-10-15,4 0-5 16,1 3-2-16,0-2-1 16,0 3 0-16,-6 2-9 15,-6 0-28-15,-10 3-33 0,-8-1-46 16,-9 0-74-16</inkml:trace>
  <inkml:trace contextRef="#ctx0" brushRef="#br0" timeOffset="14594.3546">7576 4597 689 0,'5'1'71'0,"5"-1"-74"0,3 0 3 16,2 3 8-16,2 5 4 15,-2 0-2-15,1 5-5 16,-3 4 0-16,-1 2 4 16,-5 2-4-16,1 4-3 15,-6-1 0-15,-2 0-1 0,-2-2-2 16,-7-1 1-16,-2-6 1 15,-2-3 0-15,1-5 2 16,1-2 0-16,2-5 1 16,-1 0 1-16,3-5 2 15,1-4-2-15,3-6-1 16,1 0-3-16,2-4 1 0,0 0-2 16,0 5-2-16,5 0 2 15,3 5-14-15,4 2-44 16,0 3-79-16,2 1-272 15</inkml:trace>
  <inkml:trace contextRef="#ctx0" brushRef="#br0" timeOffset="15141.2041">7838 4684 634 0,'2'-7'125'0,"1"1"-119"15,-3 0 37-15,1 3-13 16,-1 0-18-16,0 3-6 16,0 0-6-16,0 0-2 0,0 3-5 15,0 6 2-15,0 1 3 16,-1 5 1-16,-2 0 2 16,0-2-1-16,1 1 0 15,2-4 0-15,0-2-4 16,0-2-1-16,0-3 0 0,2-3 1 15,4 0 2-15,0-3 5 16,1-4-1-16,1-4-7 16,1 2 2-16,0-3 3 15,-5 3-1-15,1 3 1 16,-1 2 1-16,-2 1 4 16,-2 3 4-16,0 0-9 0,0 0-5 15,0 6 0-15,0 1 3 16,2 4 2-16,1 2 1 15,-1-4-1-15,1 0-2 16,2-3-1-16,-2-3-2 16,0-3 1-16,2 0 4 15,-1 0 5-15,2-9-1 0,0-3-3 16,-2 0 0-16,1-4 1 16,-2 3 0-16,-1-3-2 15,-1 1-2-15,-1 3 3 16,0 2 4-16,0 3-2 0,0 3-2 15,-1 2-3-15,-2 2-4 16,1 0-50-16,0 6-51 16,1 0-111-16</inkml:trace>
  <inkml:trace contextRef="#ctx0" brushRef="#br0" timeOffset="15344.314">8041 4738 629 0,'0'3'169'16,"0"-3"-128"-16,0 6-6 15,2 0-24-15,-2 6-4 16,1-1 4-16,-1 8-3 16,3-1-7-16,-3 4 3 15,0 0-4-15,-3-2-31 16,-3-5-86-16,-2-7-294 0</inkml:trace>
  <inkml:trace contextRef="#ctx0" brushRef="#br0" timeOffset="16203.6135">7559 5730 695 0,'-5'-6'14'15,"1"2"17"-15,4 4 24 16,0 0-36-16,9 5-31 16,8 12 13-16,3 2 1 15,3 6 4-15,3 6-1 0,-2 3 0 16,-6 0-4-16,-6 1 0 16,-4-2 1-16,-6-3-2 15,-2-6 2-15,-5-4-1 16,-7-7 1-16,-4-4 0 0,3-8 2 15,-2-1-1-15,3-4 1 16,0-7 0-16,6-6 3 16,4-3-5-16,2-1 1 15,0-3-3-15,7 3 0 16,6 0 3-16,-1 3-6 16,5 5 2-16,-1 1-13 0,2 3-63 15,3 1-74-15,-3-1-168 16</inkml:trace>
  <inkml:trace contextRef="#ctx0" brushRef="#br0" timeOffset="16437.9704">7844 5746 275 0,'0'-3'476'0,"-1"2"-451"16,-4 1 3-16,4 1-15 0,1 9-15 15,0 6 2-15,0 4 0 16,1 6 1-16,5-2 1 16,-1 3 0-16,-2-3 0 15,-2 0-2-15,1-5-23 16,-2-6-67-16,0-7-23 16,2-6-70-16</inkml:trace>
  <inkml:trace contextRef="#ctx0" brushRef="#br0" timeOffset="16641.1298">7855 5746 623 0,'-4'-4'32'16,"2"-4"-12"-16,2 1 38 16,3 4-9-16,6-1-34 15,5 0-12-15,2 1-3 0,2 3 1 16,3 0-1-16,-5 0-32 15,-1 0-35-15,-3 7-24 16,-6-2-29-16,-6 3-24 16,0 2-67-16</inkml:trace>
  <inkml:trace contextRef="#ctx0" brushRef="#br0" timeOffset="16797.3488">7915 5812 264 0,'-3'5'49'15,"0"-1"22"-15,3-1-11 16,0-2-4-16,4-1 8 15,4 0-6-15,1 0-23 16,2 0-8-16,2-2-7 0,1-1-15 16,-1 1-4-16,-1 2 0 15,0 0-13-15,-6 0-56 16,-3 2-86-16,-3 5-270 16</inkml:trace>
  <inkml:trace contextRef="#ctx0" brushRef="#br0" timeOffset="16969.2028">7875 5952 565 0,'0'0'52'0,"0"0"2"16,9-1-13-16,6-3-29 0,5 0-10 16,2 0-6-16,2 1-43 15,1 3-7-15,-4-3-57 16,-3 3-177-16</inkml:trace>
  <inkml:trace contextRef="#ctx0" brushRef="#br0" timeOffset="17297.3188">7572 6184 731 0,'0'0'11'0,"0"-2"23"16,13-3 6-16,11-4-13 15,8 1-7-15,7-3 3 16,8-1-14-16,4 2 2 15,0-2 2-15,0 3-6 16,-3 3-4-16,-6-1-1 0,-9 4-2 16,-6 2-4-16,-11 1-32 15,-9 1-63-15,-7 6-76 16,-9 1-194-16</inkml:trace>
  <inkml:trace contextRef="#ctx0" brushRef="#br0" timeOffset="17656.6777">7660 6281 371 0,'0'5'376'0,"0"-3"-368"16,5 2-4-16,4 3 19 15,4 4 14-15,-1 3-20 16,3 6-6-16,0 6 1 15,-4 3-2-15,-1 2-2 0,-7 2-3 16,-1-1-4-16,-2-4 0 16,-2-2 1-16,-7-4-2 15,-2-5 2-15,-1-5-1 16,0-4 1-16,1-6 0 0,0-2 2 16,4-5 1-16,-1-4 0 15,5-8-3-15,1 0 0 16,2 0-1-16,0 0-1 15,3 0-2-15,7 2 1 16,2 1-3-16,3 4-3 0,1-2-13 16,2 5-37-16,0-2-117 15,-2 1-197-15</inkml:trace>
  <inkml:trace contextRef="#ctx0" brushRef="#br0" timeOffset="18234.7158">7888 6335 667 0,'0'0'84'0,"0"-1"-52"15,0 1-6-15,0 0-20 16,0 5-1-16,0 5-2 0,0 0-1 16,0 4-1-16,2 2 0 15,-1-3-1-15,-1-1 1 16,1-3-1-16,1-3 1 16,-2-2 0-16,3-4 1 15,0 0 2-15,4-7 2 16,0-1-4-16,0-1-1 0,-1 0 0 15,0 3 0-15,-2 1-1 16,-2 1 1-16,0 4-1 16,-1 0 2-16,2 0-5 15,-2 6-1-15,3 3 3 16,1 5 1-16,0 1 0 0,1 1 1 16,2-1-2-16,-1-2 1 15,0-7-1-15,2-1-7 16,-1-5 2-16,1 0 6 15,0-6 4-15,-1-4-1 16,-1-7 1-16,-1-1-3 0,-2-3 2 16,1-4 7-16,-4-1 6 15,-1-1-1-15,0 3-2 16,0 2-7-16,0 5-5 16,0 6 0-16,-1 7-1 15,-4 4-5-15,1 0-27 0,1 8-33 16,-4 2-92-16,2 2-248 15</inkml:trace>
  <inkml:trace contextRef="#ctx0" brushRef="#br0" timeOffset="20984.6954">8129 6478 637 0,'0'-1'40'15,"0"-2"28"-15,0 2 2 16,0 1-35-16,2 0-25 16,-2 5-3-16,2 6-2 15,1 2 2-15,1 6 0 16,-2 1 3-16,0 1-8 0,1 3 0 16,-1-5 0-16,-2 0 0 15,0-3-2-15,0-4-15 16,0-4-31-16,0-4-46 15,0-4-91-15,0-1-262 16</inkml:trace>
  <inkml:trace contextRef="#ctx0" brushRef="#br0" timeOffset="21281.5773">8147 6502 670 0,'0'-4'20'0,"0"-1"8"15,4 1 23-15,6-1-31 16,7 3-11-16,0 2-1 16,5 0-2-16,0 0-2 15,-2 5 6-15,-2 1 0 0,-3 2-2 16,-5 2-4-16,-4 0-3 16,-6 4-1-16,0 0 2 15,-11 2-1-15,-2 2 2 16,-3-1 0-16,-4-1-1 15,2 2-3-15,0-4 0 0,1-1 3 16,2-2 2-16,2 0-10 16,1-4-45-16,6-7-82 15,1 0-408-15</inkml:trace>
  <inkml:trace contextRef="#ctx0" brushRef="#br0" timeOffset="22125.2772">6854 2884 347 0,'-3'-7'273'16,"3"0"-266"-16,3-1 1 15,10-1 5-15,10 1-14 0,5-1 2 16,3 0 0-16,4 1 3 16,2 1-3-16,-5 2-1 15,-1 1 0-15,-4 4 0 16,-6 0 0-16,-9 0 0 15,-4 3-52-15,-8 3-28 0,-3 0 7 16,-12-1-63-16</inkml:trace>
  <inkml:trace contextRef="#ctx0" brushRef="#br0" timeOffset="22781.4294">6839 2851 248 0,'-18'0'35'16,"7"0"7"-16,2 0 11 15,4 2-18-15,2-1 8 16,0 2-18-16,3 2-19 16,0 2-5-16,0 3-1 0,3 7 1 15,5 4 5-15,1 7 1 16,1 5-2-16,1 5-2 16,-1 6 4-16,5 5 9 15,-4 1-6-15,2 4 0 16,-1 2 7-16,0 1-1 15,0 1 0-15,-1 2-4 0,-2 1-3 16,-2 1-1-16,-4 1-3 16,0 5-1-16,-3 2 10 15,0 0 2-15,0 5-6 16,-6 0-2-16,1 2-1 16,0 0 4-16,-1 2 10 0,-2 0 1 15,1 0 1-15,-1 0-9 16,0 3-4-16,-1-1-2 15,2 2-2-15,0 2-4 16,0 1 0-16,0 2-1 16,2-1 1-16,-3 0 0 0,1 5-1 15,-1-3 0-15,0 3 0 16,0-3 0-16,0 1-1 16,0-3 2-16,-1 1-2 15,4-4 2-15,-1-4 0 16,0-1-2-16,1-5 3 0,1-7 1 15,0-4 1-15,1-5 1 16,-1-4 1-16,1-4 0 16,1-2-2-16,0-6-3 15,2-3 0-15,0-4 0 16,0-5-1-16,2-2 0 16,7-4 1-16,-1-5-4 0,1-1 3 15,2-4-1-15,1-3 0 16,2-4 2-16,1-4-2 15,3 0 3-15,3-3 0 16,6-7-1-16,5-7-2 16,11-2-19-16,5-3-34 0,8 0-86 15,8 1-63-15,-1-1-114 16</inkml:trace>
  <inkml:trace contextRef="#ctx0" brushRef="#br0" timeOffset="23843.8657">8774 2838 571 0,'-12'0'5'0,"4"-5"-2"0,7-4 32 16,1 0-9-16,0-3-13 16,8 0 0-16,3-1 1 15,2 2-3-15,6 5-2 16,2 1-8-16,5 3-4 15,5 2 1-15,1 2 2 0,1 5 0 16,0 5 0-16,-3 6-2 16,-3 1 2-16,-2 5-1 15,-2 10-2-15,-5 5 0 16,-2 8 2-16,-2 7 0 16,-5 4 0-16,0 4 3 0,-1 4-2 15,-2 0 2-15,2 1-1 16,-3-2-1-16,1 3 1 15,0-1 2-15,-6 0 1 16,3 4 5-16,-3 3 1 16,0 1 0-16,0 1 0 0,0 2 1 15,-3 3-3-15,-3 0 1 16,0-1 2-16,0 4-4 16,-2-1 0-16,1-2-2 15,-2 4 1-15,3-1 0 16,1-1-3-16,1-1 3 0,1 1-1 15,1-2 0-15,1-3-3 16,1-1 0-16,-1 0 0 16,-2-5 1-16,2 1 0 15,-3 2-1-15,0-3 1 16,1 0-3-16,0-1 4 16,1-2 0-16,-1 1-1 0,2-4-1 15,1 0 1-15,0 0-2 16,-2-5 1-16,-1-1-2 15,3-2 4-15,-5-3 0 16,3-3-1-16,-3-5 0 16,0-3 0-16,-4-4-1 0,-2-4 2 15,-9-5-3-15,1-4 2 16,-7-7-2-16,-5-7 1 16,-4-3 0-16,-4-7-1 15,-5-3-9-15,-2-3-11 0,-4-14-27 16,-2-8-134-16</inkml:trace>
  <inkml:trace contextRef="#ctx0" brushRef="#br0" timeOffset="29016.2761">3713 7342 596 0,'-11'-6'17'0,"3"0"31"0,6 3 12 15,2 3-17-15,2 0-24 16,12 0-18-16,3 9 1 16,7 3 4-16,8 3 4 15,-2 4-1-15,1 5-4 16,-1 3 0-16,-4 4 0 0,-5-1-2 15,-6-1-1-15,-6-2 0 16,-6-2 0-16,-3-4 0 16,-5-7-4-16,-8-1 6 15,-4-5 2-15,0-1-4 16,0-6 1-16,1-1 0 16,3-3 2-16,2-9-2 15,5-2 2-15,1-3-3 0,-1-1 1 16,6-1-3-16,0 2-2 15,8 1 0-15,4 4-1 16,5 1-11-16,3 3-30 0,4 2-48 16,0 0-28-16,0 2-89 15</inkml:trace>
  <inkml:trace contextRef="#ctx0" brushRef="#br0" timeOffset="29344.375">4138 7397 678 0,'0'-10'32'15,"0"3"20"-15,0 2 6 16,0 1-25-16,0 2-10 0,0 2-10 16,0 3-14-16,2 9-5 15,4 1 6-15,1 4 0 16,-1 7 0-16,0-2 0 16,0 4 1-16,0-4-9 15,-3 1-35-15,1-3-44 0,-1-6-69 16,-1-4-105-16</inkml:trace>
  <inkml:trace contextRef="#ctx0" brushRef="#br0" timeOffset="29531.8608">4144 7424 541 0,'-6'-12'96'15,"1"2"-65"-15,4 0 3 16,1 2-8-16,3 1-14 15,8 1-9-15,2 0-3 0,3 2 0 16,0 1 1-16,4 2-4 16,-2 1-72-16,-1 0-20 15,-5 0-38-15,-3 3-126 16</inkml:trace>
  <inkml:trace contextRef="#ctx0" brushRef="#br0" timeOffset="29719.3131">4174 7460 429 0,'0'2'59'0,"0"-2"19"16,1 0-31-16,8-2-12 0,4-2-11 15,0 0-11-15,3-1-5 16,1 2-6-16,0 2 0 16,-2-1-3-16,-3 2-24 15,-4 0-48-15,-4 2-43 16,-4 5-112-16</inkml:trace>
  <inkml:trace contextRef="#ctx0" brushRef="#br0" timeOffset="29891.1591">4193 7563 206 0,'-10'11'187'0,"4"-5"-137"16,2-1 9-16,4-2-24 16,0-1 2-16,6-1 2 0,10-1 4 15,0 0-18-15,4-1-13 16,5-4-10-16,-1 0 0 15,-1 1-1-15,-3 1-6 16,-4 0-64-16,-4 0-62 16,-6 3-146-16</inkml:trace>
  <inkml:trace contextRef="#ctx0" brushRef="#br0" timeOffset="30219.2733">3800 7768 551 0,'-10'3'100'15,"4"-3"-98"-15,1 0-1 16,4 2 3-16,1-1 8 15,0 1 5-15,12-1 2 16,6 0 11-16,9-1 6 0,9 0-8 16,9-1-9-16,4-5 0 15,5-3-9-15,1 0-6 16,0-2-2-16,-1 0-1 16,-6 0 0-16,1 2-2 15,-7 1-23-15,-7 3-51 16,-12 0-56-16,-10 4-93 15</inkml:trace>
  <inkml:trace contextRef="#ctx0" brushRef="#br0" timeOffset="30641.1455">3864 7942 728 0,'-2'0'14'0,"2"0"-9"15,0 0 1-15,2 5 0 16,6 2 9-16,3 2 7 16,4 4-5-16,0 4-7 15,2 7 5-15,-2 3-6 16,-1 1-6-16,0 6 3 0,-8 0-3 15,0 0-1-15,-6-2 0 16,0-2-2-16,0-7 1 16,-9-3-1-16,0-7 3 15,-4-6-1-15,0-6 0 0,0-1 2 16,2-8 1-16,1-6-1 16,2-5 0-16,6-1-4 15,2-4-2-15,0 1 1 16,9 0-3-16,4 4 2 15,6 0-10-15,1 5-16 16,1 2-46-16,1 1-64 0,-2 2-156 16</inkml:trace>
  <inkml:trace contextRef="#ctx0" brushRef="#br0" timeOffset="31250.4335">4204 8007 690 0,'0'-4'37'0,"0"2"10"15,0 2-10-15,0 0-23 16,0 1-13-16,0 7-1 0,0 4 2 16,0 2 0-16,0 6 0 15,0-1-1-15,0 3 0 16,0 0 0-16,0-3 0 16,5-2-1-16,-4-5 1 15,3-6-3-15,1-2-2 0,-2-4-2 16,4-5 7-16,-1-6-4 15,2-3-4-15,0 0 4 16,-3 0 3-16,0 0 1 16,0 3 0-16,-3 3 0 0,-2 4 2 15,2 3-1-15,-1 1 2 16,0 1-10-16,3 7 3 16,0 3 2-16,2 2 1 15,0 2 0-15,1-1-1 16,2-2 1-16,-3 0 2 15,3-6-1-15,1 1-2 0,0-6-3 16,1-1 6-16,-1-2 3 16,-1-8 4-16,1-2-2 15,-3-4 1-15,-3-3 3 16,-2-1 5-16,-2-2-4 16,0-2-2-16,-8-1-3 15,0 5-2-15,-2 2-3 0,3 4-1 16,-2 4-3-16,3 8-5 15,1 2-52-15,0 0-100 16,0 0-257-16</inkml:trace>
  <inkml:trace contextRef="#ctx0" brushRef="#br0" timeOffset="31937.8905">4449 8457 507 0,'0'-4'192'15,"0"0"-176"-15,0 1 13 16,0 2-5-16,0 1-11 16,0 0-7-16,0 0-1 0,1 0-5 15,5 0 2-15,3-2 1 16,2-3 6-16,0-5 0 15,2-1-2-15,0-5-4 16,2-3-1-16,-3-1-1 0,-1-1-1 16,-4-1 1-16,-3 1-1 15,-2-1 1-15,-2 1 0 16,0-1 1-16,-6 2 3 16,-1 3 6-16,0 5 2 15,2 2 0-15,-1 8-7 16,2 2-3-16,2 8-4 0,2 6-1 15,0 8 1-15,1 6 0 16,8 4 0-16,3 3 2 16,3-2 1-16,-1 1-5 15,1-9-9-15,0-5-10 0,1-6-20 16,0-11-74-16,-3-3-143 16</inkml:trace>
  <inkml:trace contextRef="#ctx0" brushRef="#br0" timeOffset="32328.4791">5092 7627 718 0,'-4'0'16'0,"2"0"-10"16,2-1 9-16,3-4 11 16,9-1-10-16,4 0-15 15,6-1-1-15,2 2 4 16,1 1-4-16,1 1-7 16,-4 3-62-16,-4 0-37 0,-6 0-122 15</inkml:trace>
  <inkml:trace contextRef="#ctx0" brushRef="#br0" timeOffset="32469.0987">5152 7729 613 0,'-4'5'20'0,"4"-2"-10"16,1-2 3-16,13 0 17 16,2-1 10-16,9 0-26 15,7-1-11-15,2-3-28 16,5-4-90-16,2-3-335 15</inkml:trace>
  <inkml:trace contextRef="#ctx0" brushRef="#br0" timeOffset="32969.0666">6094 7156 774 0,'0'-3'10'0,"6"1"-4"16,7 2-15-16,7 7 12 16,6 6-2-16,4 6-1 15,1 4 0-15,0 5-1 16,-5 1 2-16,0 4 0 0,-10-2 1 16,-7 1 4-16,-7-2-4 15,-2-3-2-15,-12-4 0 16,-4-5 1-16,-2-6 1 15,2-7 1-15,1-5 1 16,3 0 2-16,3-6 4 0,3-7 1 16,2-5-3-16,4-1-5 15,0 2 0-15,6 1-2 16,4 1-3-16,4 3 1 16,0 3-1-16,2 5-22 15,0 0-47-15,-2 4-77 16,-3 0-181-16</inkml:trace>
  <inkml:trace contextRef="#ctx0" brushRef="#br0" timeOffset="33219.0483">6051 7604 636 0,'-5'1'34'15,"5"-1"-9"-15,0 0 19 16,13 0 21-16,10-1-33 16,11-4-20-16,10 0-4 0,13-1 4 15,8-1 1-15,2 1-9 16,2 0-3-16,-5 0-1 16,-5 1 1-16,-5 1-17 15,-14 1-36-15,-9 2-45 16,-15 1-49-16,-11 0-215 0</inkml:trace>
  <inkml:trace contextRef="#ctx0" brushRef="#br0" timeOffset="33594.0479">6206 7792 788 0,'3'0'19'0,"6"0"-20"16,4 0-1-16,1 3 5 16,3 5 11-16,4 5-7 15,0 3 0-15,3 4-4 16,-4 4 8-16,-3 3 1 16,-3 2-6-16,-3 1-2 15,-9 1-3-15,-2-2 0 0,0-1 0 16,-5-4 0-16,-5-5 0 15,0-5 0-15,-2-4-1 16,2-8 1-16,-1-2 6 16,2 0-3-16,-1-10 1 15,2-4 0-15,3-1-2 0,2-4-1 16,2 2 0-16,1-1-4 16,4 3 2-16,4 1-1 15,5 4-3-15,2 3-23 16,0-1-53-16,0 0-179 15</inkml:trace>
  <inkml:trace contextRef="#ctx0" brushRef="#br0" timeOffset="35031.6542">6523 7873 419 0,'0'-10'181'16,"0"-1"-134"-16,0 2 19 16,0 2-8-16,0 1-23 15,0 6-13-15,0 0-9 0,0 11-20 16,6 4 4-16,0 5 4 16,-3 2 1-16,2 1-4 15,-1 1 2-15,-2-2 2 16,-1-2-3-16,-1-4 2 15,3-2-1-15,-3-8 0 16,0-2 2-16,5-4-1 0,0 0 3 16,0-7 0-16,4-3-5 15,-2-3 1-15,1 0 0 16,0 1 1-16,-3 3 0 16,-1 2 0-16,-2 3-1 15,1 2 0-15,-2 2-2 0,3 1-5 16,-1 5 4-16,3 4 2 15,0 1 1-15,1 1 1 16,3-3 0-16,-4 0-2 16,3-3 1-16,-3-2 0 15,2-4 0-15,-1 0 3 0,-2-6 2 16,2-3-1 0,-2-3 1-16,-1-3-3 0,0-1 2 15,-4 1-3-15,0-3 2 16,0-1 3-16,-5 3-1 15,-2 1-3-15,1 3-1 0,2 4 0 16,1 4-3-16,1 4-9 16,2 2-51-16,0 6-115 15,3 2-208-15</inkml:trace>
  <inkml:trace contextRef="#ctx0" brushRef="#br0" timeOffset="35469.094">6741 8287 241 0,'-7'6'453'16,"4"-1"-445"-16,2 2-12 0,1 0 3 15,0 1 10-15,0 3 4 16,3 0-5-16,3-3-1 16,1-2 2-16,1-2 8 15,1-4-3-15,1 0 2 16,1-8 1-16,-1-5-10 0,4-3-3 16,-2 0-3-16,-1-4 0 15,-1-1 1-15,-4-2-1 16,-2 0 7-16,1 0 4 15,-5 2 3-15,0 2-1 16,0 3 6-16,0 4-3 16,-3 4-7-16,0 4-3 0,0 4-3 15,2 0-5-15,-1 8-2 16,2 7 2-16,0 7-2 16,2 7 0-16,8 3 3 15,4 4-1-15,2-5-7 16,5-3-44-16,-1-12-159 0</inkml:trace>
  <inkml:trace contextRef="#ctx0" brushRef="#br0" timeOffset="36297.154">7567 7105 73 0,'0'-15'513'0,"0"-4"-494"15,-6 2 14-15,-2-1 0 16,-2 2 1-16,0 4 0 0,-1 3-4 15,-3 3-13-15,1 6-6 16,-2 0-6-16,-1 12-5 16,-3 6 0-16,2 5-1 15,0 4 0-15,4 8 2 0,2 4-2 16,6 5 2-16,3 6-2 16,2-3 2-16,4 4 0 15,8-3-1-15,2 0 1 16,4 0-1-16,-1-3 1 15,3 5 3-15,-3-1 1 16,-4 1 3-16,-1 3 0 0,-3-1-2 16,0 0-2-16,-6-1-1 15,-1 3-2-15,-2-3 0 16,0 0 1-16,-2-2-2 16,-4 1 2-16,-3-2-2 15,0-3 1-15,0-6-1 0,0-6 1 16,2-6-1-16,2-8 2 15,2-5-1-15,3-8-2 16,3-3 2-16,9-3-2 16,9 0 2-16,7-7-1 15,5-2-2-15,7-3-16 0,3-2-25 16,-2 0-65-16,-1-6-211 16</inkml:trace>
  <inkml:trace contextRef="#ctx0" brushRef="#br0" timeOffset="37016.0048">8149 7243 307 0,'-3'-13'373'15,"-3"-1"-369"-15,0 0 14 0,5 3 44 16,1 6-21-16,-1 1-17 16,1 4-1-16,0 0-16 15,0 8-12-15,0 8 3 16,2 4 2-16,2 4 1 16,0 2 0-16,-2-1-1 15,0 0 1-15,-1-2-2 0,1-1 1 16,-2-4 2-16,2-2-2 15,-1-2 2-15,2-1-1 16,0-4-5-16,-3 1-23 16,3-1-41-16,-1-2-48 0,-2-3-75 15</inkml:trace>
  <inkml:trace contextRef="#ctx0" brushRef="#br0" timeOffset="37203.5164">8044 7543 676 0,'0'0'19'0,"0"-6"-2"15,12-3 5-15,5 3-16 16,2 0-3-16,6 3-3 16,1 1-5-16,1 2-62 0,-6 0-9 15,0 2-128-15</inkml:trace>
  <inkml:trace contextRef="#ctx0" brushRef="#br0" timeOffset="37515.9686">8092 7674 656 0,'-7'0'28'0,"3"0"10"15,4-2 4-15,0-2 3 16,6 0-27-16,5 0-14 0,4 0 1 15,3 2-1-15,0 1 5 16,0 1 0-16,-2 0-5 16,-6 1-2-16,-5 9-3 15,-5 6-4-15,-3 5 7 16,-10 4-2-16,-5 3-6 16,0 2-4-16,-3-4 2 0,3 0 3 15,3-7 6-15,5-7-2 16,6-2 2-16,4-6-2 15,5-4-2-15,14 0 1 16,8-4 3-16,10-6-6 0,9-1-62 16,6-2-72-16,3-3-81 15</inkml:trace>
  <inkml:trace contextRef="#ctx0" brushRef="#br0" timeOffset="38187.7845">9248 7192 487 0,'3'-8'26'16,"-1"-2"6"-16,-1 1 50 15,-1-1-23-15,0 1-6 16,0 1-13-16,-6-1-15 16,-7 3-12-16,-6 3-11 15,-4 2-5-15,-5 1 4 0,-4 0-2 16,-4 10 0-16,3-1 3 16,0 4-3-16,6 1 2 15,3-1-2-15,4-1 0 16,9-1 2-16,6-2-2 15,5-1 0-15,7-3-2 0,11 2 2 16,11-3 3-16,4 0 2 16,7 1-2-16,-4 2-1 15,-4 0 2-15,-5 3-3 16,-8 2-1-16,-10 2 0 16,-9 0-1-16,-2 5-2 15,-16 0 3-15,-5 1 2 0,-5-1 1 16,-3 1 0-16,1-1-1 15,2-4 0-15,7-1 0 16,5-4 3-16,6-1 0 16,10-3-1-16,5-3-4 15,17-3 1-15,8 0 11 16,8 0-5-16,7 0-7 0,5-5-33 16,2-2-46-16,-3-1-95 15</inkml:trace>
  <inkml:trace contextRef="#ctx0" brushRef="#br0" timeOffset="39687.6925">9959 6896 363 0,'0'-6'6'0,"0"-2"18"16,-2 1 20-16,-2 0-5 15,0 2-12-15,-2 1 2 0,1 0-4 16,-3 2-18-16,0 0 0 16,-3 2-4-16,1 0 1 15,-2 0 4-15,2 3 3 16,-1 5 1-16,2 4-3 16,1 4-3-16,2 5-3 0,5 8 1 15,1 2 1-15,0 10-2 16,0 1 1-16,3 3-3 15,3 2-1-15,0 1 0 16,-1 0 0-16,0-2 2 16,-1 0-3-16,-2 1 2 15,-2 0 0-15,0-1 2 0,0-1 0 16,-6-3 2-16,1-1-2 16,0-5 1-16,-1-6 4 15,2-5 4-15,1-4 7 16,3-4-4-16,0-1-3 15,0-4 1-15,3 0-2 0,5-1-4 16,-1-3-1-16,4-1-7 16,3-1 4-16,5-5 1 15,4-1-4-15,5 0-27 16,1 0-41-16,1-6-60 16,-2-3-205-16</inkml:trace>
  <inkml:trace contextRef="#ctx0" brushRef="#br0" timeOffset="40922.1002">10353 7144 614 0,'0'-13'10'0,"0"2"27"15,0 2 30-15,0 5-22 16,0 2-26-16,-2 2-6 0,2 4-16 16,0 10 1-16,0 2 1 15,0 7 1-15,0 2 0 16,0-1 0-16,0 0 0 15,0-4 1-15,0-2 1 16,0-6-3-16,3-4 1 16,0-5 1-16,3-3-2 0,1 0 4 15,0-5 3-15,1-3-2 16,0-4-2-16,-2 3-1 16,2 1 0-16,-4 1 1 15,-1 2-4-15,-1 3 2 16,2 2 0-16,-1 0-1 0,-1 2-5 15,3 6 2-15,0 1 3 16,1 1 2-16,1 0-1 16,3-3 2-16,0-3-3 15,3-1 0-15,0-3 2 16,0 0 0-16,-1-7 1 16,2-5 0-16,-3 0 1 0,-4-3 0 15,-2-1 6-15,-3 1 3 16,-2-3-1-16,0 3-1 15,0 0-1-15,0 2-4 16,-6 1-3-16,3 2-2 16,-5 6-3-16,3 2 1 15,1 2-8-15,1 4-54 0,2 6-72 16,1 5-111-16</inkml:trace>
  <inkml:trace contextRef="#ctx0" brushRef="#br0" timeOffset="41328.3083">10759 7358 629 0,'-6'0'36'0,"-1"2"-17"15,0-2 35-15,2 0-27 16,0 1-17-16,-2 6-8 15,2 2 1-15,-1 1-1 16,3 2 0-16,-1 0 2 16,2 0-3-16,2-3-1 0,0 2 0 15,0-4 0-15,6-1 1 16,1-2-1-16,1-4 2 16,2 0 0-16,0 0 5 15,1-3-2-15,0-3-4 0,0-2 1 16,-3-3 1-16,-3 2-1 15,-4-3-2-15,-1 1 5 16,-4 0 1-16,-5 0 1 16,-4 4 1-16,-3 1-5 15,6 2-2-15,1 4-1 0,3 0-1 16,6 2-26 0,0 3-61-16,9 0-68 0,3-1-195 15</inkml:trace>
  <inkml:trace contextRef="#ctx0" brushRef="#br0" timeOffset="41500.2198">10945 7320 544 0,'-3'-2'12'15,"-3"-1"21"-15,6-3 14 0,12 2-25 16,4 0-16-16,4 1-5 15,2 1 0-15,-2-1-32 16,-1-2-92-16,-4 2-279 16</inkml:trace>
  <inkml:trace contextRef="#ctx0" brushRef="#br0" timeOffset="41687.6749">11057 7172 662 0,'-6'-4'31'0,"1"4"6"16,1 2-25-16,2 10-18 16,0 2 9-16,1 6-2 15,1 4 1-15,0-2-1 16,4-1-2-16,2-1-6 16,7-5-66-16,-2-6-96 0</inkml:trace>
  <inkml:trace contextRef="#ctx0" brushRef="#br0" timeOffset="42203.3906">11256 7141 654 0,'0'-12'43'0,"0"2"15"16,0 6-16-16,0 4-20 15,0 2-18-15,0 7-13 16,0 3 8-16,0 3 1 15,0 3 0-15,-1 1 2 0,1-1-1 16,0-1-1-16,0-4-1 16,2-2 2-16,3-5 0 15,2-2-3-15,-1-4 2 16,3 0 3-16,0 0 0 16,1-2-2-16,0-5-1 0,0 0 1 15,-4-2-1-15,1 1 2 16,-2 1-2-16,-1 1 1 15,-2 1-1-15,0 4 6 16,-1 1-6-16,2 0-2 16,-1 4-2-16,1 4 3 0,1 1-2 15,1 3 6-15,0-3-3 16,3-3 0-16,1-2-2 16,2-1 0-16,2-3 0 15,-1 0 5-15,3-7-2 16,-2-2-1-16,0-4 2 15,-2 1 0-15,-3-3 2 0,-2 0 11 16,-5 1 2-16,-1-3-3 16,0 3 0-16,-3 0-5 15,-4 2-4-15,1 3-5 16,0 3-1-16,-3 5-3 16,3 1-30-16,-3 3-26 0,3 7-59 15,1 0-85-15</inkml:trace>
  <inkml:trace contextRef="#ctx0" brushRef="#br0" timeOffset="42422.1193">11615 7310 769 0,'0'5'51'0,"0"-3"-43"16,0 5-6-16,1 3 7 16,0 5 3-16,1 4-7 15,-2 0-3-15,0 6-1 16,0-1 1-16,-5-3-45 0,-4-6-212 16</inkml:trace>
  <inkml:trace contextRef="#ctx0" brushRef="#br0" timeOffset="43265.8118">11862 7103 634 0,'-6'-11'33'0,"3"0"-23"16,1 2 46-16,2 3-17 15,0 1-24-15,7 3-8 16,7 2-9-16,4 0 4 15,0 4-1-15,2 4-1 0,0 2 0 16,-4 1 0-16,-4 2 2 16,-7 2-3-16,-5-2-1 15,-2 4 0-15,-9-4 2 16,0 1 1-16,-3-4 0 16,3-2 0-16,-1-2 0 0,5-3 1 15,4-3-1-15,1 0 7 16,2-2 15-16,3-9-4 15,3-1-12-15,4-5 3 16,1-2 5-16,2-4-5 16,-2 1 0-16,0 0-3 15,-3 2-1-15,-3 3-1 0,-1 5 2 16,-1 3 2-16,-3 3 1 16,0 6-7-16,0 0-3 15,0 9-6-15,-1 4 4 16,-1 7 2-16,2 7 0 0,0 3-1 15,3 2-14-15,4 2-25 16,3-3-27-16,-1-2-96 16,2-7-185-16</inkml:trace>
  <inkml:trace contextRef="#ctx0" brushRef="#br0" timeOffset="43672.0248">12129 7317 671 0,'-1'0'27'0,"1"0"1"15,0 3-33-15,1 3 8 16,3 4 3-16,1 0 9 16,-3 4-5-16,1-1-1 15,-3 1-1-15,0-2-3 16,0-2-4-16,0-2 3 0,-3-2-4 15,1-3 5-15,0-3 0 16,2 0 8-16,0-1 11 16,0-7-5-16,6-1-16 15,3-2-3-15,2-2 4 16,1 0 2-16,0 0 0 16,0 1 3-16,1 3-1 0,-2 2-4 15,0 3-1-15,-2 3-3 16,-1 1 1-16,2 1-2 15,-5 7-2-15,1 3 1 16,0 2 1-16,-3 1-4 16,1 1-9-16,-2-1-13 0,1-1-34 15,4-4-57-15,0-4-42 16,1-4-148-16</inkml:trace>
  <inkml:trace contextRef="#ctx0" brushRef="#br0" timeOffset="43843.8889">12397 7360 582 0,'2'-11'74'16,"-2"4"32"-16,0 4-25 16,0 0-28-16,0 3-23 15,0 0-20-15,4 5-14 16,-1 6 4-16,1 3 0 0,-1 1 1 16,2 3 0-16,-5 0-1 15,0 0-20-15,-5-6-60 16,-3-7-240-16</inkml:trace>
  <inkml:trace contextRef="#ctx0" brushRef="#br0" timeOffset="45093.789">12697 7093 416 0,'-8'0'191'0,"3"0"-165"16,3 0 26-16,2-1 1 16,3-1-13-16,11-1-28 15,5 0-5-15,4-2-3 0,2-1-1 16,2 4-2-16,-3 0-17 16,-3-1-53-16,-5 3-12 15,-5 0-9-15,-5 0-12 16,-5-2-60-16,-1-1-16 0</inkml:trace>
  <inkml:trace contextRef="#ctx0" brushRef="#br0" timeOffset="45265.6608">12872 7052 22 0,'-4'-8'147'16,"-1"-2"-1"-16,-2 1-27 16,1 2-5-16,0-2-28 15,1 1-12-15,0 4 2 16,2 0-32-16,0 4-20 16,0 0-11-16,3 7-15 0,0 6-2 15,0 6 3-15,0 3 1 16,0 2 0-16,0 6 2 15,1 1-4-15,5-2-31 16,3-3-70-16,0-4-84 16,3-10-310-16</inkml:trace>
  <inkml:trace contextRef="#ctx0" brushRef="#br0" timeOffset="45765.6205">13141 6933 740 0,'0'-4'29'15,"0"-9"9"-15,0 13-15 16,0 0-15-16,0 14-15 16,0 2 4-16,0 5 3 0,0 1 0 15,0 1 0-15,0-1 1 16,2-2-1-16,1-5 0 15,-1-4 1-15,0-3 0 16,1-5-3-16,3-3 1 0,-1 0 9 16,0 0 0-1,1-8-3-15,4 0-3 0,-2-1-1 16,-2 2-2-16,0 0 3 16,-3 4-1-16,-1 0 0 15,0 3 2-15,-2 0-6 16,1 5-5-16,2 1 7 15,1 5 1-15,1-3 1 0,2 1-1 16,1-2 1-16,-1-3-1 16,2-2 1-16,1-2 1 15,0-3 2-15,1-7-1 16,-1-2 0-16,-1-2-3 16,-1-3 2-16,-2-1 1 0,-3-1 6 15,-3-1 5-15,0 2-4 16,-2-1 1-16,-5 4-7 15,2 3-3-15,-1 7 0 16,1 5-2-16,3 0-17 16,0 10-45-16,2 5-61 0,0 5-155 15</inkml:trace>
  <inkml:trace contextRef="#ctx0" brushRef="#br0" timeOffset="46093.7152">13441 7243 148 0,'0'0'608'16,"0"0"-562"-16,0-5 28 15,1-2-41-15,6 1-9 16,3-1-17-16,2 2-5 0,1 0 0 16,-1 4-1-16,-1 1 1 15,-5 0-1-15,0 7-1 16,-6 4 0-16,0 1-1 15,-2 4 2-15,-4 2-1 16,-7 1 1-16,2 1 0 0,-3-1 0 16,3-2-1-16,2-3 0 15,3-3-1-15,5-5 0 16,1-2-8-16,7-4-3 16,8 0 1-16,8-4-2 15,2-2-16-15,8-5-31 0,3-7-70 16,3-2-112-16</inkml:trace>
  <inkml:trace contextRef="#ctx0" brushRef="#br0" timeOffset="46562.4341">13786 6890 646 0,'-12'-15'21'0,"2"5"38"16,5 1-12-16,4 7-8 15,1 1-13-15,0 1-21 16,6 2-12-16,4 8 7 16,2 4 2-16,-2 3-1 15,3 3 1-15,-7 1-3 0,-2 0 3 16,-4 0-2-16,0-5-1 15,0-1 2-15,-3-4 1 16,0-4-2-16,0-5 1 16,2-2 0-16,1-2 8 15,0-10-2-15,1-3-5 0,7-5-2 16,-1-4 3-16,4-2-1 16,-1-1 0-16,0 0 7 15,-4 3 3-15,-2 2 4 16,-1 5 0-16,-3 6-7 15,0 6 0-15,0 3-3 0,0 2-9 16,0 5-7-16,0 5 7 16,3 6 2-16,0 7-2 15,2 2-14-15,0 7-5 16,1 4-21-16,0-3-101 16,0-3-197-16</inkml:trace>
  <inkml:trace contextRef="#ctx0" brushRef="#br0" timeOffset="46906.1608">14017 7085 662 0,'0'-4'112'16,"0"-1"-68"-16,0 2 8 16,0 2-33-16,2 1-3 15,2 0-20-15,-2 3 2 16,3 2 4-16,0 2 0 15,-1-1-2-15,-2 5 1 0,0-1 1 16,-2 3-3-16,0 1 2 16,-2 4-1-16,-5 2-1 15,-3-1 2-15,0 2 0 16,0-3 0-16,3-2-1 16,2-7 1-16,3-2-1 15,0-3 0-15,2-3 0 0,5-1 3 16,4 0 6-16,6-5 3 15,-2-2-3-15,5 0-4 16,-3 1-3-16,-3-1-1 16,-2 3-1-16,-6 1-23 15,-4 1-23-15,-7-1-74 0,-4-2-454 16</inkml:trace>
  <inkml:trace contextRef="#ctx0" brushRef="#br0" timeOffset="47781.0885">14029 7288 292 0,'-1'0'178'16,"-2"0"-152"-16,2 0 42 0,1-5-19 15,0-1 4-15,0-2-11 16,0-2-12-16,5-2-3 15,4-1 4-15,1-2-7 16,4-2-5-16,5-1-7 16,1 1-3-16,1 1-6 0,2 1-2 15,-3 3 1-15,-2 3-1 16,-7 5 1-16,-2 2-1 16,-5 2-1-16,-2 8-4 15,1 8-4-15,-3 7 8 0,0 7 0 16,0 2 2-16,0 1-1 15,2 1 0-15,4-7 0 16,1-5 2-16,4-4-9 16,2-7-31-16,2-9-129 15,-3-2-312-15</inkml:trace>
  <inkml:trace contextRef="#ctx0" brushRef="#br0" timeOffset="48734.3568">14366 7153 711 0,'-4'-3'28'0,"1"-3"11"0,3 3-3 15,0 0-10-15,3 0-16 16,5 1-12-16,5 1 0 16,1 1 3-16,1 0-1 15,0 0 1-15,-6 0 1 0,-1 0-2 16,-3 3 0-16,-5 3-3 15,0 6 0-15,-3 1 3 16,-3 3 2-16,0 0-2 16,-1 2 1-16,0-1 0 15,0-3 0-15,4-3 1 0,1-3-2 16,2-3 1-16,0 0 1 16,8-5 2-16,8 0 5 15,4 0 2-15,6-5-8 16,1 0-2-16,2-2-25 15,-2-1-70-15,-4-2-121 16</inkml:trace>
  <inkml:trace contextRef="#ctx0" brushRef="#br0" timeOffset="49437.4837">14446 6922 464 0,'-9'0'137'0,"6"0"-102"15,3-3 17-15,0 0-13 16,6 0-12-16,8-3-21 16,5 3-3-16,0-1 4 0,4 0-4 15,2 3-2-15,-4 0 0 16,1 1-25-16,-3 0-55 16,-4 0-35-16,-6 0-133 15</inkml:trace>
  <inkml:trace contextRef="#ctx0" brushRef="#br0" timeOffset="49624.9489">14589 6841 528 0,'-6'-7'52'15,"3"1"25"-15,1 3-24 16,2 1-11-16,0 2-13 16,0 3-25-16,0 5-8 15,0 4 5-15,0 3 2 0,5 1-2 16,3 2 2-16,3 1 0 15,4 1-26-15,-1-4-53 16,5-1-34-16,2-7-117 16</inkml:trace>
  <inkml:trace contextRef="#ctx0" brushRef="#br0" timeOffset="49828.0449">15002 6861 668 0,'4'-5'18'16,"-1"-1"35"-16,1 3-22 15,3 2-6-15,4 1-21 16,-2 0-4-16,7 0-1 16,0 0-29-16,3 0-31 0,-1 0-32 15,3 0-91-15</inkml:trace>
  <inkml:trace contextRef="#ctx0" brushRef="#br0" timeOffset="50015.5361">15298 6828 556 0,'1'0'38'0,"3"0"4"16,0 0 2-16,6-1-12 0,2 1-17 15,2-1-14-15,6 1 1 16,0 0-36-16,2-3-70 16,-2 0-150-16</inkml:trace>
  <inkml:trace contextRef="#ctx0" brushRef="#br0" timeOffset="50296.7506">15691 6814 660 0,'10'0'21'0,"1"0"11"16,7-3-18-16,4 2-9 16,0-1-3-16,-1 0-3 15,-2 2-36-15,-3-2-37 0,-4 1-25 16,-5 0-101-16</inkml:trace>
  <inkml:trace contextRef="#ctx0" brushRef="#br0" timeOffset="50515.4826">15795 6709 345 0,'-2'-8'275'15,"-2"1"-235"-15,4 3 34 16,0 4-29-16,0 0-22 16,0 7-25-16,0 11 0 15,0 0 2-15,1 6 0 0,2 3 2 16,-1 3 1-16,1-3-3 15,-2 2 2-15,2-1-1 16,0-5-48-16,3-4-79 16,3-6-86-16</inkml:trace>
  <inkml:trace contextRef="#ctx0" brushRef="#br0" timeOffset="51062.3232">16052 6656 645 0,'-4'0'116'0,"-2"-3"-114"16,3 3-5-16,3 10 3 0,0 5 4 15,0 7 7-15,0 2-1 16,0 0-2-16,0-3-2 15,3 0-2-15,0-5 4 16,-1-5-5-16,1-1-1 16,1-3-2-16,1-6 5 15,2-1 6-15,1 0 7 0,-1-1-14 16,4-5 2-16,-1-2-5 16,0 0 0-16,-4-1 3 15,-1 2-3-15,1 1 1 16,-3 3 1-16,1 0-1 15,-2 2 0-15,-2 1-1 16,3 0-4-16,-1 0-1 0,2 4 3 16,1-1 1-16,1 3 0 15,0 0 1-15,4-2-2 16,-1 0 2-16,3-2 1 16,2 0-2-16,-3-2 3 0,5 0-2 15,-3-3 2-15,-1-5-1 16,-2-2 0-16,1-3 1 15,-4-4 0-15,-1-1 1 16,-1-4 1-16,-1-2 0 16,-2 2-2-16,-2 3 3 15,0 4-7-15,-2 4-1 0,-5 6-2 16,-3 2-8-16,2 3-45 16,-1 0-97-16</inkml:trace>
  <inkml:trace contextRef="#ctx0" brushRef="#br0" timeOffset="51577.9081">16365 6938 671 0,'-2'0'50'0,"2"-1"43"15,0 1-47-15,0 0-23 16,0 4-19-16,6 5 0 16,-1 5-4-16,2-1 4 0,0 5-3 15,-2 0 4-15,-1 1-3 16,-2-3-1-16,-2-1-14 16,0-3-32-16,-6-2-46 15,-5-4-56-15,2-6-120 16</inkml:trace>
  <inkml:trace contextRef="#ctx0" brushRef="#br0" timeOffset="51827.8982">16344 6986 327 0,'4'-13'274'0,"5"4"-228"0,2-2 27 16,2 6-42-16,3 0-10 15,4 5-6-15,2 0 2 16,-2 0-9-16,-2 7 1 15,0 4-4-15,-3 1 0 16,-4 4 2-16,-5-1 0 0,-2 2 1 16,-4 1 2-16,-4-3-4 15,-6 2 0-15,-5-1-5 16,-4-1 1-16,-2-3-2 16,-2-3-17-16,1-3-27 15,1-6-47-15,4 0-57 16,6-5-226-16</inkml:trace>
  <inkml:trace contextRef="#ctx0" brushRef="#br0" timeOffset="52812.4574">16684 6596 572 0,'-3'-7'38'15,"3"-1"18"-15,0 3 4 16,1 0-15-16,10 1-15 0,3 0-18 15,3 3-9-15,3 1 2 16,2 0 4-16,-2 9-4 16,-2 1-4-16,-5 3-1 15,-3 1 0-15,-7 2 0 16,-3 0-1-16,0 1 0 0,-8 1 1 16,-2-3 1-16,-3-4 0 15,3 0 1-15,2-5 0 16,2-1-1-16,2-5 1 15,4 0 1-15,0 0 4 16,2-8-2-16,3-1-3 16,3-6-1-16,1 1 1 0,0-3-1 15,-1-3 1-15,-1 1 2 16,-1-2 1-16,-1 0 2 16,-1 4 2-16,-3 3-3 15,1 4 1-15,-2 4 1 16,0 4-2-16,0 2-3 0,0 3-5 15,0 5-2-15,0 5 3 16,0 6 0-16,2 2 0 16,5 1 1-16,1 0 0 15,1 1-11-15,1 1-19 16,-2-1-23-16,1-5-76 0,1-4-52 16</inkml:trace>
  <inkml:trace contextRef="#ctx0" brushRef="#br0" timeOffset="53234.3079">16956 6877 222 0,'-2'6'310'0,"-1"3"-292"0,3-1 39 16,-2 2-19-16,1 2 1 15,0 0-9-15,1 2-4 16,0-2-7-16,0-2-4 16,0 0-4-16,0-2-4 15,0-3-2-15,0-1-1 16,0-2-1-16,0-2 1 0,0 0 3 16,1-2 16-16,3-4-2 15,0-4-10-15,3 0 1 16,-1-3-3-16,4 0-5 15,1-1 0-15,-1 2-1 16,1 2-1-16,0 2-3 0,-1 3-1 16,3 5-1-16,-4 0 0 15,1 2 2-15,-1 6 0 16,-2 2-3-16,-3 2 4 16,-2 3 0-16,-2 0 0 0,0 3 0 15,0-1-2-15,0 2-14 16,0-3-14-16,0-2-28 15,1-2-72-15,4-6-98 16</inkml:trace>
  <inkml:trace contextRef="#ctx0" brushRef="#br0" timeOffset="53765.5582">17281 6865 465 0,'5'-4'219'15,"-1"-1"-173"-15,-1 3 31 16,0 1-46-16,-1 1-2 16,2 1-26-16,-1 7-6 0,0 4 4 15,2 3 2-15,-2 1-4 16,-1 0 3-16,-2 1-1 15,0-1-4-15,0-1-25 16,0-4-25-16,-5-3-54 16,0-5-40-16,0-3-199 0</inkml:trace>
  <inkml:trace contextRef="#ctx0" brushRef="#br0" timeOffset="54015.4922">17281 6865 542 0,'0'-12'41'0,"2"0"33"16,8 3-7-16,4 3-27 16,2 2-12-16,6 4-13 15,-2 0-3-15,4 1-2 16,-3 10-2-16,-3-1 1 0,-4 5-3 16,-3 0 0-16,-3 5-2 15,-7-1 1-15,-1 2 2 16,0 0 0-16,-9 0-6 15,-6-3 0-15,-5 0-1 16,-3-5-1-16,-1-2-31 16,-2-5-45-16,1-6-91 0</inkml:trace>
  <inkml:trace contextRef="#ctx0" brushRef="#br0" timeOffset="54999.9389">10343 6839 427 0,'-4'-5'5'15,"-2"-1"21"-15,1 1 27 16,1 2 0-16,2 0-11 15,-1 3-8-15,-1 0-11 0,-2 3-12 16,0 9-3-16,-3 5-2 16,-3 7 6-16,1 10 11 15,-2 9 4-15,3 10-3 16,0 8-4-16,3 8-4 16,5 6-6-16,2 3-5 0,5-1-3 15,12 0 1-15,5-6 2 16,12-9-3-16,5-6-5 15,7-10-46-15,3-10-93 16,8-14-296-16</inkml:trace>
  <inkml:trace contextRef="#ctx0" brushRef="#br0" timeOffset="55796.8393">17418 6385 563 0,'-11'-6'10'0,"4"1"20"0,7 1 17 15,0 4-12-15,11 0-10 16,9 1-18-16,6 11 2 16,8 4 4-16,5 8 4 15,4 7 4-15,1 7 0 0,2 7-10 16,-2 12-4-16,-8 3 2 16,-5 8-6-16,-11 3 2 15,-12 1-1-15,-8 1 0 16,-5-7-1-16,-13-4 0 15,-3-8-1-15,-3-8 0 0,-1-13 0 16,-1-6-2-16,6-11-5 16,3-8-10-16,1-8-18 15,7 0-33-15,5-10-18 16,4-8-152-16</inkml:trace>
  <inkml:trace contextRef="#ctx0" brushRef="#br0" timeOffset="56062.4566">18052 6774 613 0,'3'-5'73'0,"6"-1"-61"16,6-1 32-16,4 2-6 16,7-1-6-16,2 0-19 15,3 2-6-15,4-2-6 16,-3 3 1-16,-4 0-3 16,-5-2-44-16,-6-1-117 0</inkml:trace>
  <inkml:trace contextRef="#ctx0" brushRef="#br0" timeOffset="58453.3397">18643 6414 657 0,'-3'-10'18'16,"1"4"37"-16,0 5-16 16,2 1-26-16,0 5-18 15,0 7 0-15,0 1 3 0,4 5 1 16,2 0 4-16,4-2 0 15,0 1 0-15,4-5-1 16,-1 0-1-16,1-4 2 16,2-6-1-16,-1 0 2 15,1-2 3-15,-1-3 2 0,0-6-1 16,-3-2 3-16,0-1 1 16,-3-4 0-16,-2 3-1 15,-2-1 0-15,-1 1 3 16,-2-1-3-16,-1 5 1 15,-1 3-3-15,0 0-2 0,0 3-4 16,0 3-1-16,2 0-4 16,-2 4-7-16,3 8 5 15,-1 5 5-15,-1 5-1 16,3 7-3-16,-2 4 3 16,-1 3 2-16,0 3-3 15,-1-2 1-15,0-2 0 0,0-5 1 16,-2-5 0-16,-5-8-3 15,0-5 1-15,0-6 2 16,2-1 0-16,-2-5 5 16,1 0 1-16,1-6-1 15,-2-3-2-15,4-3-1 0,-1-3-1 16,1 1-2-16,1-1 0 16,2 0-15-16,0 3-23 15,10 1-49-15,2 3-186 16</inkml:trace>
  <inkml:trace contextRef="#ctx0" brushRef="#br0" timeOffset="59187.6729">18952 6750 715 0,'0'-5'30'0,"0"2"27"16,0 3-28-16,0 0-28 16,4 9-2-16,1 2 3 15,2 1 1-15,1 2-1 0,-4 0 2 16,1-1 0-1,-3-1-2-15,-1-3 0 0,-1-1 0 16,0-2-2-16,0-2 2 16,0-4 2-16,-1 0 1 15,1 0 2-15,0-4-1 16,0-5-2-16,0 2-1 16,7-5-2-16,-1-2 2 0,3 2 1 15,1 2-2-15,0-1 3 16,-1 5-1-16,2 0-1 15,0 5 0-15,0 1 1 16,-2 1 0-16,2 7 0 0,0 3-3 16,-1 2 0-16,-2 2 1 15,-2 1-2-15,-1 2 1 16,-1-3 1-16,-2-1-18 16,0-4-49-16,0-6-175 15</inkml:trace>
  <inkml:trace contextRef="#ctx0" brushRef="#br0" timeOffset="60922.4444">19012 6169 502 0,'-6'-9'26'0,"6"-6"5"15,10 3 23-15,10 0-35 16,6 0-10-16,7-2-3 16,3 4 0-16,3 2-2 0,1 2-1 15,-6 2 0-15,-2 1 5 16,-8 3-3-16,-7 0 6 15,-4 7 2-15,-5 4-7 16,-4 7-6-16,-1 3 1 16,-3 6-1-16,0 5 1 15,0 2 0-15,0 5 0 0,-4 6 0 16,0-1 0-16,1 3 0 16,1-2 1-16,2-1-2 15,0-1 6-15,0-5 4 16,2 0 6-16,3-1 4 15,5-4-1-15,0-1-7 0,2-3-2 16,0-1 4-16,1-1-4 16,-1-2-4-16,0-1-2 15,-1 0-2-15,-1 2 1 16,-5 2-2-16,-2 2 0 16,-3-1 1-16,0 2-1 15,-3-1 0-15,-8 0 2 0,-1-2 0 16,-3-4 1-16,0-3 0 15,-7-3 5-15,-4-4 1 16,-1-5-4-16,-3-1-2 16,-4-6-2-16,-1-2 0 0,-1 0-13 15,3-10-26-15,2-6-63 16,7-7-145-16</inkml:trace>
  <inkml:trace contextRef="#ctx0" brushRef="#br0" timeOffset="61453.6467">19595 5959 658 0,'0'-13'4'15,"0"2"21"-15,4 3 19 16,3 3 1-16,4 2-26 16,2 3-9-16,2 0-5 15,-3 3-1-15,3 4 1 16,-4 3-5-16,-1 1 1 16,-5 1 1-16,-4 1-3 15,-1 1 1-15,-2 0 2 0,-9 1 0 16,0-1 2-16,-1-3 3 15,3 1-1-15,2-5 2 16,5-2 0-16,2-1-4 16,0-4 3-16,11 0 1 0,7 0 8 15,5 0-2-15,5-5-9 16,3 1-3-16,0 1-2 16,-2 2 2-16,-5-2-23 15,-8 0-55-15,-7-3-195 16</inkml:trace>
  <inkml:trace contextRef="#ctx0" brushRef="#br0" timeOffset="63312.954">19865 5923 529 0,'-12'-24'5'0,"6"-3"11"15,6 2 37-15,6 2-26 16,12 3-18-16,8 4 6 0,10 4-12 16,5 6-3-16,8 6 4 15,0 0-3-15,2 12 0 16,-5 7-2-16,-8 4 3 15,-11 4-3-15,-9 3 1 16,-10 8-3-16,-8 3 0 16,-2 6 2-16,-8 7 2 0,-4 2-1 15,-1 5 1-15,2 2 1 16,1 0-2-16,3 0 0 16,2-4 0-16,1-1 0 15,3-1 1-15,3 0 4 0,0-3 4 16,1-3 1-16,9-3 2 15,2-1 3-15,1-1-5 16,1 0 3-16,0-3-1 16,-1-2-4-16,-4 3 4 15,-2-5-6-15,-3-1 1 16,-3-2 3-16,-1-1 0 0,0 0-5 16,-7-2 3-16,-5 0-3 15,-2-2 2-15,-4-3-2 16,-2 0 0-16,-4-7 0 15,-5 1 5-15,-2-5 3 16,-7 1-1-16,-1-3-1 0,-7-2-2 16,0-5-3-16,-3-1-3 15,2-5 0-15,0-2-1 16,3-1-6-16,2-11-57 16,7-6-132-16</inkml:trace>
  <inkml:trace contextRef="#ctx0" brushRef="#br0" timeOffset="66453.7659">8902 7757 715 0,'0'-13'7'0,"0"3"-1"15,0 2 38-15,0 5-12 16,6 3-23-16,0 0-5 16,3 5-5-16,-1 6 5 15,1 7-4-15,-2 2 0 16,-1 4 3-16,-4 0-4 0,-2 0 2 15,0-3 2-15,-1-6-2 16,-2-3-1-16,0-5 2 16,0-6 1-16,3-1 2 15,0-2 5-15,0-10-5 16,2-3-2-16,5-3-5 0,-1 1 3 16,2-1 1-16,-1 1 1 15,-2 6 1-15,2 2-3 16,-2 4 1-16,0 5 1 15,-1 0-4-15,2 5-2 16,0 9 4-16,1 2-4 0,-2 4 5 16,1 1-2-16,0 2 0 15,0-1 3-15,0-4-2 16,0-3 0-16,0-3-17 16,4-4-27-16,-1-6-55 15,2-2-42-15,0 0-204 16</inkml:trace>
  <inkml:trace contextRef="#ctx0" brushRef="#br0" timeOffset="66625.6696">9142 7821 631 0,'-5'-5'35'0,"1"-2"27"16,2 2 8-16,2-1-29 15,8 0-27-15,3 3-11 16,4-2-4-16,5 2 4 15,3 2-8-15,0 1-44 0,-1 0-55 16,-4 0-50-16,-3 0-190 16</inkml:trace>
  <inkml:trace contextRef="#ctx0" brushRef="#br0" timeOffset="66781.8682">9193 7873 425 0,'-10'8'41'15,"1"-1"-30"-15,5-1 18 16,4 0-19-16,0-2-7 16,9-3-1-16,6-1-2 15,2 0-81-15,4-1-66 16</inkml:trace>
  <inkml:trace contextRef="#ctx0" brushRef="#br0" timeOffset="66953.7279">9407 7782 548 0,'-2'-4'64'0,"-1"3"15"16,-1 1-11-16,1 0-39 15,2 4-21-15,1 7-2 16,0 2-4-16,0 6 1 16,4 0-1-16,0 2-1 0,1-1 0 15,1-2-58-15,-4-9-98 16</inkml:trace>
  <inkml:trace contextRef="#ctx0" brushRef="#br0" timeOffset="67844.2937">9117 6790 516 0,'-4'11'12'0,"-3"2"-9"16,-2 4 17-16,3 2 21 15,-3-1-2-15,0 1-9 16,2-2-10-16,1-2-8 16,1-5 3-16,1-4 3 15,2-3 4-15,2-3-8 0,0-1 5 16,0-8 11-16,7-6-23 16,-2-2-5-16,2-2 0 15,-2-2-1-15,1 0 1 16,-3-3-1-16,2 0 3 0,-1 0 1 15,-1 5 7-15,0 3-4 16,0 6 2-16,3 4-5 16,-1 6-5-16,2 3-4 15,1 13 2-15,-1 4 0 16,3 3 1-16,1 4 1 16,3 0 1-16,-4-1 0 0,5-6-1 15,-1-2-1-15,0-4 3 16,1-6-1-16,-1-6 0 15,-1-2-1-15,0-3 3 16,-4-10 3-16,-2-5-1 0,1-3 0 16,-6-2 4-1,-2-4 0-15,0-4 2 0,0-1-1 16,-7-1-4-16,-1 3 4 16,2 2-4-16,1 5-3 15,0 8-3-15,2 6 1 16,2 9-8-16,1 0-76 0,0 0-232 15</inkml:trace>
  <inkml:trace contextRef="#ctx0" brushRef="#br0" timeOffset="68625.5237">5414 9413 667 0,'-9'0'18'15,"2"-3"9"-15,4-1 30 16,3 1-14-16,3-3-24 16,10 0-17-16,5 3-1 0,8-1 1 15,1-1-1-15,8 1 1 16,1 2-23-16,-1 2-34 15,-4 0-30-15,-7 2-34 16,-6 5-70-16</inkml:trace>
  <inkml:trace contextRef="#ctx0" brushRef="#br0" timeOffset="68766.1188">5519 9539 411 0,'-27'19'221'0,"8"-6"-178"15,6-2 20-15,8-4-18 16,5-1-17-16,3-3-17 0,15-1 0 15,6-2 1-15,10 0-6 16,2 0-3-16,2-6-77 16,-2-6-161-16</inkml:trace>
  <inkml:trace contextRef="#ctx0" brushRef="#br0" timeOffset="71813.8161">7049 9256 481 0,'8'-7'23'16,"-4"0"9"-16,1-1 26 16,0 1-7-16,-1 0-8 0,-3 2 2 15,0 0-1-15,-1 3-18 16,0-1-4-16,-9 3-10 16,-8 0-9-16,-7 0-2 15,-8 3-1-15,-7 9 2 16,-8 0-1-16,-1 1-3 0,-2 1 4 15,4 1-2-15,2-2 2 16,5 2-4-16,10-3 3 16,7-4 0-16,6 0-1 15,10-2 0-15,6-1-2 16,4-2-3-16,14-1 5 16,7 1 1-16,4 0 2 0,8 1-1 15,4 0-1-15,-5 3-1 16,1-1 1-16,-6 3 0 15,-6 4-2-15,-7 1 0 16,-8 4 0-16,-10 3 0 0,-1 2-1 16,-17 2 2-16,-5 1 0 15,-8-2 2-15,-2-1-1 16,-4-3-1-16,2-2 3 16,5-6-3-16,5-3 1 15,9-2 0-15,5-2 2 16,7-2 2-16,4-3-4 0,11 0-2 15,10 0 3-15,12-1 1 16,7-3 1-16,7-3-2 16,3 1-1-16,-1 2-2 15,-3-1-10-15,-5 0-21 16,-10 2-39-16,-10 1-70 0,-8 0-149 16</inkml:trace>
  <inkml:trace contextRef="#ctx0" brushRef="#br0" timeOffset="72376.3131">6313 9855 716 0,'-1'-5'22'0,"1"-1"9"15,0 2-6-15,7 4-13 16,7 0-1-16,1 4-3 15,-2 7-5-15,0 3 1 16,0 6-1-16,-1 0-1 0,-6 3 0 16,0 0-2-16,-6-2 2 15,0 0-1-15,0-3-1 16,-5-4 3-16,0-7-2 16,1-4 1-16,1-3 2 15,3-4 4-15,-2-7-3 0,2-6-4 16,0-2 0-16,0 1-1 15,4-3 2-15,4 2-1 16,0 1 2-16,1 4 2 16,3 1 0-16,0 7-2 15,-1 3-2-15,3 3-3 16,-2 5 1-16,0 9 0 0,1 4 2 16,-2 3-1-16,0 4 1 15,0 2 0-15,-2-1 0 16,-3 0-1-16,1-4 0 15,-2-3-1-15,2-5-20 0,1-8-28 16,1-6-106-16,2-3-125 16</inkml:trace>
  <inkml:trace contextRef="#ctx0" brushRef="#br0" timeOffset="72594.9951">6768 9900 638 0,'-4'-2'13'16,"0"2"22"-16,3 0 30 16,1-2-14-16,5-1-23 15,10-1-14-15,5 0 0 0,1-2-9 16,5-2 1-16,0 2-4 16,-2 2-1-16,-4 0-12 15,-5 3-39-15,-8 1-64 16,-5 0-73-16</inkml:trace>
  <inkml:trace contextRef="#ctx0" brushRef="#br0" timeOffset="72751.2347">6805 9987 604 0,'0'0'65'0,"2"0"-3"0,10-1-33 15,3-5 3-15,4 1-22 16,1-2-9-16,5 0-2 15,0 1-46-15,-1-3-123 16,2-2-400-16</inkml:trace>
  <inkml:trace contextRef="#ctx0" brushRef="#br0" timeOffset="72969.979">7183 9821 343 0,'-9'-5'377'15,"7"2"-304"-15,-2 3-13 16,2 0-39-16,2 8-10 16,0 5-7-16,2 6 4 15,4 2 1-15,3 5 5 16,-2-2-9-16,3 1-1 16,0-1-3-16,-2-3-5 0,-3-6-34 15,-3-8-67-15,-2-7-279 16</inkml:trace>
  <inkml:trace contextRef="#ctx0" brushRef="#br0" timeOffset="73751.1783">6598 8854 658 0,'-3'-9'20'15,"3"4"32"-15,0 1-1 16,0 3-19-16,0 1-12 16,0 7-16-16,0 6-5 15,2 7 0-15,1 4 8 0,1 5-3 16,-4-1 1-16,0-2-1 16,0-1-3-16,0-8-1 15,-2-7 4-15,-2-3-3 16,1-7-1-16,-1 0 7 15,2-10 2-15,2-5-6 16,0-6 0-16,0-3-4 16,0 0 4-16,0-5 1 0,0 4 1 15,2 4 3-15,2 2-6 16,-1 4-2-16,0 4 2 16,2 7 0-16,0 4-5 0,4 0-1 15,0 11 2-15,3 6 1 16,3 6 1-16,1 3 0 15,3 4 0-15,-2-4 0 16,2-2 2-16,-1-6-4 16,0-4 2-16,-4-7 1 15,-1-7-2-15,-2 0 0 0,-1-9 5 16,-2-6 1-16,-1-6-1 16,-3 0-2-16,-2-6 0 15,-2 0-4-15,0 0 7 16,-3 0 4-16,-5 3-4 15,1 5-5-15,-2 5 2 16,0 4-6-16,1 5-34 0,1 2-151 16</inkml:trace>
  <inkml:trace contextRef="#ctx0" brushRef="#br0" timeOffset="77298.9884">7957 8954 83 0,'2'0'118'15,"0"0"-85"-15,2-1 31 16,-1 0-3-16,-1-4 0 0,2-1-11 16,-1 0-1-16,-3 0 7 15,1-3-11-15,-1 2-3 16,0-1-6-16,0-1-1 16,-1-1-6-16,-6 1-4 15,0-1-9-15,-3 0-7 0,-2 3-5 16,-1 0 1-16,0 2-1 15,0 3-4-15,1 2 0 16,-2 0 0-16,2 4 0 16,4 7 1-16,1 4-4 15,2 5 2-15,4 5 4 0,1 5-6 16,0 2 3-16,3 7 3 16,4 1-3-16,0 5-2 15,3 3 5-15,-3 1-4 16,0 3 1-16,0 1 1 15,-3 1-1-15,-2-1 1 0,-2-2 1 16,0-4-3-16,0-2 2 16,0-7-1-16,-2-1 1 15,-2-6 1-15,1-3-2 16,-1 1 0-16,2-7 0 16,2 0 1-16,0-4-1 15,0-6 1-15,8-2-3 0,2-2 6 16,5-3 3-16,1-1-2 15,3-1 1-15,1-2-1 16,0-1-2-16,-2 0 1 16,-1 0-4-16,-3 0-1 15,-5 0-48-15,-3-3-76 0,-4-3-97 16</inkml:trace>
  <inkml:trace contextRef="#ctx0" brushRef="#br0" timeOffset="79768.5693">8361 9160 581 0,'-7'-3'27'0,"1"0"10"15,0 3-2-15,2 0-5 16,0 9-14-16,3 4-3 15,-2 7 7-15,2 2-3 16,1 5-4-16,0 1-3 0,0-3-5 16,0-1-3-16,0-2 2 15,0-5-4-15,1-5 2 16,3-3 0-16,0-5-3 16,1-2 3-16,2-2-3 15,0 0 4-15,1-11-3 0,1 1-3 16,-2-5 2-16,-3 1 1 15,1 0 0-15,-3 1 1 16,0 4-1-16,-2 1 0 16,0 4 2-16,2 4 5 15,0 0-4-15,0 4-6 0,-1 9 2 16,3 1 1-16,1 3 1 16,2 1-1-16,1 1 0 15,1-3 2-15,0-2-2 16,3-3 0-16,0-4 0 15,-1-5 0-15,3-2 1 16,-3-1 1-16,1-8 1 16,-3-6-2-16,-1 1 1 0,-1-5 0 15,-3 1 5-15,-3-2 5 16,0 0 4-16,-1-2 0 16,0 1-5-16,-5 1-3 15,0 0-5-15,-3 2-3 0,4 6 3 16,-1 4-4-16,2 6 0 15,0 2-10-15,0 5-34 16,3 9-31-16,0 1-77 16,0 1-133-16</inkml:trace>
  <inkml:trace contextRef="#ctx0" brushRef="#br0" timeOffset="80174.7827">8665 9435 166 0,'0'0'521'16,"0"0"-513"-16,-5 1 9 0,1 5-9 15,0 2 15-15,-1 2-9 16,3 4-1-16,-1 2-8 15,3 1-3-15,0 2 1 16,0-4-2-16,0 2 0 16,5-7-1-16,1 0-1 15,3-6 1-15,3-4 0 0,0 0 4 16,4-5 0-16,-5-7 0 16,4-2-4-16,-3-2 2 15,-2-2 0-15,-5 0 0 16,-3-1 3-16,-2 2 2 15,-2-1 7-15,-5 2-5 0,-3 2-3 16,-2 3-6-16,-1 3 1 16,4 3-3-16,2 5-3 15,-2 0-37-15,7 0-41 16,2 0-80-16,0 0-251 16</inkml:trace>
  <inkml:trace contextRef="#ctx0" brushRef="#br0" timeOffset="80377.9417">8978 9314 424 0,'-4'-1'340'0,"2"-5"-328"16,2 1 33-16,2 1-20 15,10-2 8-15,6 4-27 16,2-2-3-16,2 1-2 0,2 3 1 15,-3 0-2-15,-4-2-33 16,-2 1-102-16,-5-4-105 16</inkml:trace>
  <inkml:trace contextRef="#ctx0" brushRef="#br0" timeOffset="80565.4273">9113 9184 325 0,'-5'-10'348'0,"3"2"-274"15,-1 2-6-15,2 5-35 16,1 1-2-16,0 5-28 16,0 10-4-16,1 5 1 0,3 1 1 15,2 6 1-15,-2-1-1 16,2 0-1-16,-1-4-37 16,3-5-108-16,-1-6-194 15</inkml:trace>
  <inkml:trace contextRef="#ctx0" brushRef="#br0" timeOffset="85362.5696">9456 9109 410 0,'0'-7'205'16,"-2"-1"-183"-16,-1 5 36 15,1 1 6-15,2 2-26 16,0 0-21-16,0 8-13 0,0 7-4 15,0 5 1-15,0 5 2 16,2 2-2-16,0 0-1 16,1-4 2-16,0-4-1 15,-1-4 0-15,3-8-1 0,-2-4 0 16,3-3 0-16,-1-3 6 16,2-7-1-16,1-4-4 15,2-1 0-15,-2-1 0 16,-1 1-1-16,-1 1 1 15,0 2-1-15,-1 4 1 16,-4 6-1-16,2 2 1 0,-2 0-2 16,1 2-1-16,1 6 1 15,2 3 2-15,-1 1-1 16,1 0 0-16,0-2 0 16,3 0 0-16,2-3 0 15,0-2 1-15,3-2 0 0,1-3 2 16,0 0-1-16,1-4-1 15,-2-5 0-15,-2-3 3 16,-2-1-5-16,-4-2 4 16,-1-2 4-16,-2 0 7 15,-2 0 0-15,0-1-3 0,0 2 2 16,-3 5-4-16,-2 2-6 16,2 3-4-16,-1 5 1 15,1 1-4-15,1 5-9 16,0 6-26-16,2 5-39 15,0 0-152-15</inkml:trace>
  <inkml:trace contextRef="#ctx0" brushRef="#br0" timeOffset="85518.8246">9745 9283 289 0,'3'9'404'0,"1"0"-369"16,0 3 32-16,-1 5-29 0,1 6-1 15,-3 3-24-15,1 1-8 16,-2 3-2-16,0-3-1 16,0-5-30-16,-4-7-88 15,-1-10-241-15</inkml:trace>
  <inkml:trace contextRef="#ctx0" brushRef="#br0" timeOffset="86362.5505">9992 9072 259 0,'0'-8'390'0,"0"-1"-365"16,4 0 27-16,6 1-25 15,3 4 1-15,1 4-10 16,3 0-7-16,-2 3-6 0,-1 8-1 15,1 1-1-15,-4 4 0 16,-5 2-5-16,-4 0 4 16,-2 1-1-16,-2-3-2 15,-6-3 1-15,-2-2 2 16,2-3-1-16,1-4 2 0,1-3 1 16,6-1 2-16,0-2 5 15,0-8-3-15,0 0-4 16,3-5 2-16,3-2-1 15,0-4 0-15,-1 1 3 16,-1-2-5-16,-1 1 3 16,-1 2 2-16,0 4 3 0,-2 1-5 15,0 8 1-15,0 3-4 16,0 3-2-16,0 3-5 16,4 8 2-16,-2 5 3 15,2 5-3-15,1 6 0 0,0 5-24 16,-2 2-26-16,2 2-101 15,2-6-295-15</inkml:trace>
  <inkml:trace contextRef="#ctx0" brushRef="#br0" timeOffset="86768.7383">10238 9281 701 0,'0'-3'45'0,"0"2"18"15,0 1-34-15,0 0-15 16,0 6-8-16,6 3-4 0,-1 4 4 16,1-1 0-16,-1 0 0 15,-1-1-2-15,-1-3-1 16,0-2-2-16,-2-2 0 16,-1-4 1-16,1 0 5 0,-1 0 15 15,1-4-7-15,3-4-13 16,-1-1-1-16,4-3-1 15,-2-2 2-15,3 1-1 16,0 1-1-16,-2 1 1 16,1 4-1-16,-2 0 4 15,-1 4-3-15,-1 3 0 0,1 0-1 16,0 4 0-16,-2 7-2 16,1 2 2-16,-1 3 0 15,1 2 0-15,0-1-1 16,0-1-11-16,1-2-14 15,1-4-12-15,1-5-18 16,1-2-32-16,2-3-22 0,0-1-109 16</inkml:trace>
  <inkml:trace contextRef="#ctx0" brushRef="#br0" timeOffset="86924.9759">10450 9310 226 0,'0'-8'331'15,"3"-2"-221"-15,-3 5 15 0,1 1-51 16,1 4-19-16,0 0-37 15,2 7-19-15,-1 7 3 16,0 1 0-16,1 2-1 16,1 3 0-16,-4-1 0 15,-1-3-25-15,2-7-72 0,-1-5-263 16</inkml:trace>
  <inkml:trace contextRef="#ctx0" brushRef="#br0" timeOffset="87378.0459">10594 9065 621 0,'0'0'27'0,"0"-4"18"0,13-1-8 16,7-1-10-16,9 2 1 15,2-2-17-15,1 0-6 16,-1 3-4-16,-1 0-3 15,-6 0-81-15,-8 0-57 16,-4-2-152-16</inkml:trace>
  <inkml:trace contextRef="#ctx0" brushRef="#br0" timeOffset="87534.2971">10804 8973 99 0,'-9'-7'383'16,"-1"-1"-297"-16,4 2 3 15,1 3-19-15,1 1-1 16,4 2-36-16,0 0-16 0,0 9-15 15,0 4 3-15,0 6 4 16,0 2-4-16,1 3-2 16,4 1-1-16,-1 0-4 15,2-5-54-15,3-4-147 16</inkml:trace>
  <inkml:trace contextRef="#ctx0" brushRef="#br0" timeOffset="88409.2504">11108 8915 238 0,'0'-2'505'0,"0"-7"-496"16,0 4 19-16,0 5-18 16,0 0 12-16,3 6-17 15,1 2-2-15,0 2-3 16,0 2 5-16,-1 2 1 0,-1-2 1 15,-2 0 1-15,0 0 0 16,0-2-3-16,0-1-1 16,0-1-1-16,0-3-1 15,-2 0 0-15,-1-2-2 16,0 0 0-16,0-2 3 0,-1 1-2 16,2-2 1-16,-1 0 1 15,1 0 1-15,-1 0-2 16,1 0-1-16,0 0-1 15,0 0 1-15,1 0 1 16,-2 0-2-16,3 0-1 16,0 0 0-16,0 0 5 0,0 0-4 15,0-2 0-15,0 1 1 16,0 0-1-16,3-1-1 16,-2 2 2-16,3 0 0 15,-2 0-3-15,1 0 2 16,-1 0 0-16,3 2 1 0,-2-1-1 15,1 2-1-15,1-2 1 16,-2 0 0-16,2 0 0 16,0-1 1-16,-1 0-1 15,0 0 1-15,0 0 0 0,1 0 0 16,1-2 1-16,-3-1 0 16,3-2-1-16,-2 0 2 15,1-2-1-15,0-2 1 16,-1-1 1-16,-1-1-3 15,1 0 1-15,-3-2 1 0,2 4 3 16,-3 1-4-16,1 0 1 16,-1 4 0-16,0 3-2 15,0 1-1-15,0 0-2 16,0 1-2-16,1 5 2 16,-1 6 1-16,2 2 3 15,-1 0-3-15,1 3 0 16,2 0 1-16,2-4 0 0,1-2 0 15,0-1 1-15,2-4-1 16,0-3 0-16,2-3 3 16,0 0 0-16,0-3-2 15,0-6 1-15,-1-3 1 0,1-3-4 16,-3-1 4-16,-3-3-2 16,0-1 0-16,-4 0 5 15,-1-1 1-15,0 0 1 16,-6 4 1-16,1 3-5 15,-3 0-2-15,2 6-1 16,0 3-1-16,1 3 1 0,-1 2-17 16,3 3-29-16,3 3-13 15,0 4-86-15,0-2-156 16</inkml:trace>
  <inkml:trace contextRef="#ctx0" brushRef="#br0" timeOffset="89034.2009">11389 9124 613 0,'0'0'86'0,"0"0"14"16,0-3-43-16,6 1-3 16,1-2-26-16,1 1-8 15,1 3-6-15,1 0-1 16,1 0-5-16,1 0-5 0,0 4-3 15,-4 1 1-15,-3 4-1 16,-2 0-2-16,-3 3 1 16,-5 0 1-16,-6 1-1 15,-4 2 1-15,1-1 2 16,-1-2-2-16,5-3 1 16,2-3-1-16,4 0 2 0,0-2-1 15,4-1 0-15,0-2 0 16,6-1-2-16,7 0 4 15,5 0-1-15,3 0-2 16,7-4-5-16,3-3-27 16,6-2-31-16,-1-5-104 0,0-2-499 15</inkml:trace>
  <inkml:trace contextRef="#ctx0" brushRef="#br0" timeOffset="89643.5186">11758 8845 438 0,'-3'-11'255'0,"2"-2"-214"0,1 4 12 16,2 1-30-16,7 3 5 15,2 3-11-15,1 2-5 16,0 0-3-16,-1 10-6 16,-1 1 0-16,-2 2 0 15,-3 1 0-15,0 1 0 16,-3 0-3-16,-2-1 0 0,0-5 1 16,0 0 0-16,0-5-3 15,-1-1 4-15,1-3 3 16,0 0-3-16,0-1 5 15,0-6-2-15,0-5-3 16,5-1-2-16,-1-3 0 0,-2-4 1 16,0 1 2-16,-2 0-5 15,0 2 4-15,0 2-2 16,-2 6 7-16,2 3 2 16,0 5-3-16,0 1-5 15,0 4-5-15,3 8 0 0,5 3 3 16,3 3 1-16,0 5-4 15,1 1-11-15,0 3-11 16,-3-2-33-16,1 0-142 16,0-5-280-16</inkml:trace>
  <inkml:trace contextRef="#ctx0" brushRef="#br0" timeOffset="90018.4746">12035 9072 625 0,'0'4'120'16,"0"-1"-89"-16,0 1-8 0,0 2-8 16,0 2 10-16,0 3-13 15,0 0-1-15,0-2-4 16,0 0 2-16,0-1-1 16,0-5-3-16,0 0 0 0,1-3-1 15,2 0 4-15,2-3 8 16,1-2-10-16,2-6-4 15,0 2 1-15,2-3-3 16,-1-2 1-16,2 2 0 16,-2 1 0-16,2 2 2 0,-2 2 1 15,-2 4-3-15,0 0 0 16,-3 3 2-16,0 0-2 16,0 8 1-16,-1 2-4 15,-1 2 1-15,0 0 2 16,0 2 1-16,0-1-3 15,0-3 2-15,1-1-6 0,2-4-11 16,1-3-12-16,2-2-20 16,0 0-81-16,3-7-169 15</inkml:trace>
  <inkml:trace contextRef="#ctx0" brushRef="#br0" timeOffset="90330.9659">12296 9048 606 0,'0'-8'163'16,"0"0"-88"-16,2 3-26 15,6 0-23-15,1 2 2 0,-1 3-18 16,0 0-5-16,0 5 0 16,-1 3-3-16,0 3-1 15,-3 3 0-15,-2-1-1 16,-2 4 0-16,0-1 1 15,-4-1-1-15,-3-2 2 0,-1-1-1 16,2-6 0-16,2 0 2 16,4-4 3-16,0-2 2 15,7 0 0-15,6-3-2 16,4-4-5-16,4-1 0 0,3-1-1 16,-1 0-15-16,-2-5-19 15,-2-1-35-15,-1-4-139 16</inkml:trace>
  <inkml:trace contextRef="#ctx0" brushRef="#br0" timeOffset="91315.2882">12421 8835 641 0,'-6'0'72'0,"4"0"-26"16,2-3-1-16,10-2-21 16,9-1-9-16,5 1-10 0,6 0-2 15,3 1-5-15,2-1 4 16,-3 0-35-16,-2 0-75 16,-7 1-60-16,-8-4-202 15</inkml:trace>
  <inkml:trace contextRef="#ctx0" brushRef="#br0" timeOffset="91487.1541">12626 8727 512 0,'-10'-2'126'0,"1"1"-84"15,4 1 1-15,3 0-23 16,-2 9 0-16,4 4-4 16,0 5-2-16,0 2-5 0,5 4-3 15,0 0-3-15,2 2-1 16,4-2-3-16,0-2-66 15,5-9-95-15,0-7-270 16</inkml:trace>
  <inkml:trace contextRef="#ctx0" brushRef="#br0" timeOffset="91674.6086">13057 8794 559 0,'1'-3'157'15,"3"-5"-118"-15,2 3 32 16,3 0-45-16,6 5-15 16,3-3-10-16,1 3 0 15,6 0-35-15,0 0-46 16,1 0-67-16,-1 0-201 16</inkml:trace>
  <inkml:trace contextRef="#ctx0" brushRef="#br0" timeOffset="91846.4769">13446 8743 649 0,'9'-3'40'0,"2"-2"23"16,6 1-26-16,2 1-6 16,1 2-14-16,0-1-14 15,2 2-4-15,-1-3-70 0,3-2-187 16</inkml:trace>
  <inkml:trace contextRef="#ctx0" brushRef="#br0" timeOffset="92315.1873">14117 8675 670 0,'-4'0'45'0,"4"0"3"15,0-7 15-15,12 0-28 0,10 1-13 16,7-5-11-16,6 3 2 16,8 1-8-16,3 0-1 15,-2 4-3-15,-4 0-4 16,-9 3-32-16,-11 0-80 16,-9 0-117-16</inkml:trace>
  <inkml:trace contextRef="#ctx0" brushRef="#br0" timeOffset="92502.6661">14276 8558 592 0,'-7'-4'68'0,"4"-2"-28"16,-2 5 19-16,4 1-21 16,-1 1-4-16,1 11-30 15,0 4-2-15,-1 4 0 16,2 4 1-16,0 3-1 15,2-3 0-15,6 0-1 0,3-6-18 16,4-6-90-16,2-5-90 16</inkml:trace>
  <inkml:trace contextRef="#ctx0" brushRef="#br0" timeOffset="93033.9259">14578 8512 677 0,'0'-7'74'0,"-4"3"-32"16,1 4-6-16,1 0-31 15,2 12-4-15,0 5 3 0,0 5-4 16,0-1 6-16,5 2-5 16,0-2 2-16,1-2 0 15,0-4 0-15,2-6-2 16,2-5 2-16,-1-2 0 15,4-2 2-15,0 0-1 0,0-6-1 16,-2-2-2-16,0-3 1 16,-4 2-2-16,-1-3 2 15,-2 3 0-15,-4 0-2 16,1 2-1-16,-1 2 2 16,0 2 3-16,0 3-3 0,0 0 0 15,0 9-5-15,1 2 4 16,4 4 0-16,0-1 1 15,0 1-1-15,4-2-1 16,2-3 3-16,0-4-1 16,3-4-2-16,1-2 4 15,2-1 0-15,1-7-2 0,1-6 1 16,1-5-1-16,0-2-1 16,-4-2 2-16,-3-2-2 15,-6-2 1-15,-5-2 6 16,-2 5 1-16,-7-1 3 15,-4 7-6-15,-2 4-2 0,-1 6-4 16,1 7-1-16,2 1-17 16,2 5-35-16,3 3-80 15,3 2-237-15</inkml:trace>
  <inkml:trace contextRef="#ctx0" brushRef="#br0" timeOffset="93393.2364">14926 8791 713 0,'3'0'55'0,"-2"0"-23"16,2 0 17-16,0 0-16 16,-1 3-9-16,-2 6-17 15,2 0 9-15,2 5-6 16,-3 0-7-16,2 3-1 15,-2-2 0-15,0 0-10 16,1-2-41-16,-2-3-72 0,0-6-177 16</inkml:trace>
  <inkml:trace contextRef="#ctx0" brushRef="#br0" timeOffset="93658.8314">14929 8792 664 0,'0'-12'55'16,"1"-1"1"-16,9 3-9 15,4 3-18-15,4 3-2 16,4 4-14-16,2 0-4 0,0 2-1 16,3 7-2-16,-7 4-2 15,-2 3 0-15,-7 0-2 16,-7 1-2-16,-4 3 3 15,-13-1-2-15,-7 0 2 16,-5 0 0-16,-3-4 0 0,-2-1-3 16,1-4-28-16,2-4-29 15,7-6-88-15,4-3-256 16</inkml:trace>
  <inkml:trace contextRef="#ctx0" brushRef="#br0" timeOffset="94440.0389">15292 8434 549 0,'-2'-9'46'16,"-5"1"21"-16,7-1-22 16,4 5-1-16,10 2-21 15,1 2-9-15,0 1-1 16,3 10-5-16,-4 3-3 16,-2 4-2-16,-3 3 1 15,-4 0 1-15,-2 1 0 0,-3-2-3 16,-1-2-2-16,-5-3 2 15,0-2-1-15,2-5 0 16,-1-2 1-16,4-6-1 16,1 0 4-16,1-8 6 0,8-3-7 15,0-4-2-15,3-2-3 16,2-2 3-16,-2-3-1 16,1 1 0-16,-3-1-1 15,-2 2 4-15,-4 3 0 16,-1 3 3-16,-3 5-2 15,0 5 1-15,0 4-4 0,0 2-6 16,-2 8 4-16,1 5-1 16,1 2-1-16,0 5 2 15,3 0-1-15,4 4-15 16,3 1-32-16,0-2-119 16,1-1-289-16</inkml:trace>
  <inkml:trace contextRef="#ctx0" brushRef="#br0" timeOffset="94799.4212">15598 8766 623 0,'0'4'55'16,"0"4"-23"-16,3 0 14 16,0 3-13-16,0 2-10 15,-2-2-15-15,1 4-1 16,-2-3-3-16,0-2 0 0,0-2-1 15,0-5-1-15,0 0 0 16,0-3 0-16,0 0 6 16,2-5 8-16,3-3-9 15,2-3-5-15,0-3 0 16,2-1 0-16,2-1 3 0,-1 1 3 16,3 0 1-16,-1 3-2 15,-1 5-5-15,-1 3 0 16,1 4 0-16,-2 0-1 15,-2 6-1-15,-2 5 0 16,3 2-1-16,-3 1 1 0,-3 3 0 16,1-1 0-16,0-1-8 15,-3-2-25-15,4-3-41 16,-1-3-133-16</inkml:trace>
  <inkml:trace contextRef="#ctx0" brushRef="#br0" timeOffset="95268.2014">15919 8715 602 0,'0'0'100'0,"0"-2"-39"16,3 2 2-16,1 0-44 15,-2 0-2-15,1 6-8 16,1 5-2-16,-1-1-3 15,-1 2-3-15,0 2 1 0,-1-2-4 16,0 0-28-16,-1-5-37 16,3 0-73-16,-2-4-115 15</inkml:trace>
  <inkml:trace contextRef="#ctx0" brushRef="#br0" timeOffset="95549.3793">15952 8701 577 0,'-2'-12'47'0,"2"-3"29"16,0 5-17-16,5 2-17 15,7 3-13-15,0 4-12 0,8 1-4 16,0 0-2-16,6 3-1 16,-4 6 0-16,0 3-6 15,0 3 4-15,-10-3-1 16,0 4-2-16,-9 2 4 0,-3 2-6 15,-9-2 2-15,-7 3 1 16,-4-3-2-16,-3 0-2 16,1-3 1-16,1-5 0 15,3-2-5-15,2-2-19 16,4-6-46-16,4 0-166 16</inkml:trace>
  <inkml:trace contextRef="#ctx0" brushRef="#br0" timeOffset="96486.8118">8320 8887 617 0,'-3'-10'5'16,"-1"-1"7"-16,-1 2 27 16,-1 2 12-16,1 2-18 15,1 3-2-15,-2 2-6 0,-3 2-12 16,2 10-10-16,-3 6 1 15,-2 7 2-15,2 9 2 16,-2 5-1-16,6 7 2 16,0 5 2-16,3 9-1 15,3 1-3-15,0 6-2 16,3 1-1-16,3 3-3 16,4-4 2-16,1-5-1 0,6-6-4 15,1-8 1-15,7-8-11 16,8-10-21-16,9-11-38 15,11-6-89-15,10-12-296 0</inkml:trace>
  <inkml:trace contextRef="#ctx0" brushRef="#br0" timeOffset="97252.4292">16028 8223 446 0,'-7'-11'53'16,"-1"-1"-46"-16,5 4 37 16,3 1 13-16,0 3-12 0,5 2-14 15,8 2-1-15,7 0-12 16,7 7-1-16,10 10-1 15,5 7 4-15,9 9-3 16,0 10-2-16,0 6-1 16,-1 6-2-16,-5 7-3 0,-4 2-2 15,-10 4-5-15,-8-1 0 16,-8 1-1-16,-10-1 1 16,-5-4 0-16,-5-9-1 15,-10-8 1-15,-5-5 0 16,-5-11-2-16,-1-6 3 0,-1-6-5 15,3-5-17-15,0-2-34 16,4-6-74-16,4-5-169 16</inkml:trace>
  <inkml:trace contextRef="#ctx0" brushRef="#br0" timeOffset="97955.5784">16775 8548 597 0,'-5'0'51'0,"4"0"16"16,1-4-6-16,4-1-21 15,11-1-19-15,9-2-11 16,8 0-7-16,7 1-2 16,6 0-1-16,-1 1-3 0,6 0-66 15,-6 0-83-15,-3-2-150 16</inkml:trace>
  <inkml:trace contextRef="#ctx0" brushRef="#br0" timeOffset="98502.3634">17272 8300 298 0,'-5'-5'383'15,"-1"0"-380"-15,5 5 14 16,1 0-12-16,0 5-8 0,3 7 6 16,6 1-1-16,2 3 1 15,4 0-1-15,1 0-3 16,2-2 5-16,2-3-3 16,-3-5-1-16,-1-3 0 15,-3-3 3-15,0 0 1 0,-4-9-2 16,0-4 6-16,-4 1 8 15,-1-4 6-15,-4 2 5 16,0-2-4-16,0 1 9 16,0 4-13-16,0 2-7 0,-1 1 0 15,1 7-2-15,0 1-7 16,0 0-8-16,5 12 0 16,2 5 4-16,2 8-2 15,-1 6 5-15,-1 3-2 16,-3 3 1-16,-4 1-1 0,0-1 0 15,-2-4 1 1,-6-3-3-16,-1-4 3 0,2-7 0 16,-4-4-1-16,2-5 0 15,-4-2 1-15,2-8 2 16,0 0 5-16,1-6 0 16,0-3-1-16,2-6-5 0,4-3 0 15,2 1-1-15,2-2-1 16,0 1 0-16,5 4-5 15,5 3-18-15,4 1-32 16,1 2-97-16,-1 3-172 16</inkml:trace>
  <inkml:trace contextRef="#ctx0" brushRef="#br0" timeOffset="99408.6258">17610 8638 660 0,'-1'-7'33'15,"1"-1"51"-15,0 4-38 16,0 2-19-16,7 2-13 16,0 0-10-16,2 6-2 15,2 6 0-15,-1 1-1 0,0 3 0 16,-2-3-1-16,-4 5 0 16,-2-5 0-16,-2-2 0 15,0 0 0-15,0-5 1 16,-2-1 0-16,-1-3-1 15,2-2 4-15,0 0 7 0,1-2-2 16,0-4-5-16,1-4 1 16,5-2-5-16,3-3 1 15,-1-1 3-15,5 0 4 16,-3 0 1-16,2 1-1 16,2 2 1-16,1 3-3 0,2 4 1 15,-1 5-2-15,-1 1-1 16,-1 9-1-16,-4 6-4 15,-2 3 3-15,-1 1-2 16,-4 1 0-16,-2 2 1 16,-1-3 0-16,0 0-2 0,-3-2-26 15,-4-7-45-15,1-1-139 16</inkml:trace>
  <inkml:trace contextRef="#ctx0" brushRef="#br0" timeOffset="103111.8964">17881 7978 579 0,'-4'-14'8'0,"4"2"38"0,0 0-2 15,10 0-1-15,10 0-25 16,10 1-4-16,4 2-7 16,5-2-1-16,5 6-2 15,-3 1 3-15,-7 4 6 0,-3 0-1 16,-6 3-2-16,-5 6-2 16,0 6-4-16,-5 2-1 15,-5 5-2-15,0 7 0 16,-4 5-1-16,-1 5 0 15,-2 2 1-15,-3 5 1 16,0 2 0-16,-1 1 1 16,-6-1 0-16,1 0-1 0,-3 1-1 15,3-4 3-15,1-4-2 16,1 2 1-16,2-3-1 16,0-1 0-16,2 0 3 15,0 2 0-15,2-2 3 0,1 1 1 16,0-1-3-16,1-3-3 15,-3-1 2-15,1-2-4 16,-2-2 1-16,0-1-3 16,-1-5 4-16,-7-1-2 15,-4 0 0-15,0-5 6 16,-3 0-2-16,-1-6 2 0,-2-1 1 16,0-4 1-16,-4-4-4 15,-2-2-2-15,-5-2-2 16,-3 0-18-16,-1-11-43 15,1-7-176-15</inkml:trace>
  <inkml:trace contextRef="#ctx0" brushRef="#br0" timeOffset="106878.7216">18721 8160 627 0,'-3'-8'33'16,"1"-1"-4"-16,2 4 41 16,6 2-32-16,3 3-21 15,8 0-9-15,-2 8-3 0,4 4-2 16,-2 3 1-16,1 6-1 16,-5-2-1-16,-4 5-3 15,-5 1 4-15,-4-3-5 16,-2 0 4-16,-9-5-1 15,0-1 3-15,-2-5-4 0,3-2 3 16,0-5 6-16,2-2 3 16,5-2-1-16,2 0-1 15,1-3 6-15,5-6-10 16,6-3-4-16,3-4 0 16,2-1 2-16,3-4 0 0,-1 0 3 15,0-3-6-15,-3-3 4 16,-2 1 0-16,-2 0 1 15,-4 3-2-15,-3 3 0 16,-3 5-1-16,-1 7 5 16,0 8-2-16,-5 4-8 15,-2 14 0-15,-3 6 1 0,1 5 1 16,3 6 0-16,0 3 1 16,3-1-1-16,3-2 0 15,0-2 0-15,9-3 0 16,3-5 0-16,4-5-1 15,3-4-22-15,1-5-26 0,0-7-26 16,-2-4-142-16</inkml:trace>
  <inkml:trace contextRef="#ctx0" brushRef="#br0" timeOffset="108644.5173">19096 8596 594 0,'3'-4'25'0,"-2"2"3"16,3 2 30-16,-1 0-27 15,1 5-15-15,0 6-9 16,0 6 3-16,1 1 3 0,-2 3 0 16,1-1-2-16,-4-1-5 15,0-3-2-15,0-3 0 16,0-4-3-16,0-2 1 16,-2-4 6-16,2-3 7 15,0 0 6-15,0 0 4 0,0-9-7 16,2 0-15-16,5-3 1 15,1-3 0-15,2 0 0 16,2-4 0-16,0 1 0 16,3-1-3-16,2 6 1 15,-3 0-2-15,1 7 2 16,-2 5-2-16,-3 1 2 0,-1 4-2 16,0 8 0-16,-3 4-1 15,0 3 1-15,-2 3 2 16,-2-3-2-16,-1 2 0 15,-1-7 0-15,0 0-15 16,2-1-12-16,-2-6-13 0,3-2-43 16,1-4-97-16,3-1-205 15</inkml:trace>
  <inkml:trace contextRef="#ctx0" brushRef="#br0" timeOffset="109128.8528">19453 8736 671 0,'0'0'42'0,"1"-1"23"16,7-7-24-16,3 0-13 16,3-4-14-16,-1-3-7 15,2-2-2-15,0-3 6 0,-2-4-1 16,-2-2 1-16,-1-3-3 15,-3 1 4-15,-2-5-2 16,-4 0 0-16,-1 3-5 16,0 1-1-16,-4 8 0 15,-3 5-1-15,-1 10-1 16,-2 6-3-16,2 9-1 0,-1 15 1 16,2 6 0-16,2 6 0 15,4 5 1-15,1-1 0 16,4-1 1-16,11-6-2 15,3-4 1-15,4-8-2 16,2-5-24-16,-2-10-42 0,-4-6-190 16</inkml:trace>
</inkml:ink>
</file>

<file path=ppt/ink/ink1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737.38074" units="1/cm"/>
          <inkml:channelProperty channel="Y" name="resolution" value="3068.07104" units="1/cm"/>
          <inkml:channelProperty channel="F" name="resolution" value="2.84167E-5" units="1/deg"/>
          <inkml:channelProperty channel="T" name="resolution" value="1" units="1/dev"/>
        </inkml:channelProperties>
      </inkml:inkSource>
      <inkml:timestamp xml:id="ts0" timeString="2019-05-24T11:54:41.892"/>
    </inkml:context>
    <inkml:brush xml:id="br0">
      <inkml:brushProperty name="width" value="0.05292" units="cm"/>
      <inkml:brushProperty name="height" value="0.05292" units="cm"/>
      <inkml:brushProperty name="color" value="#FF0000"/>
    </inkml:brush>
  </inkml:definitions>
  <inkml:trace contextRef="#ctx0" brushRef="#br0">4704 4755 340 0,'-6'3'5'0,"3"-3"4"16,0 0 1-16,3 0-1 16,0 0 19-16,8-5 15 15,7-5-17-15,3 1 5 16,10-4 0-16,5-4-6 16,7 0-3-16,7-3-5 0,2 0-8 15,5-3-3-15,2 1-1 16,2-1 1-16,-1-1-1 15,0 2-1-15,-7 1 1 16,0 1-2-16,-4 1 1 16,-4 2 0-16,-4 2-2 0,-4 3-1 15,-6 2 0-15,-4 1-2 16,-4 6 2-16,-8 0-1 16,-4 3-2-16,-5 0-35 15,-3 8-38-15,-10 4-10 16,-9 3-24-16,-6-2-184 0</inkml:trace>
  <inkml:trace contextRef="#ctx0" brushRef="#br0" timeOffset="265.6043">4778 4980 566 0,'10'-4'11'0,"8"-10"1"15,10 0-11-15,11-5 5 16,9-4-2-16,7-2 0 16,7-4 2-16,4 1 4 15,0 1 6-15,1 2-12 16,2 5-4-16,-1 2 3 15,-4-2-76-15,-9 0-117 0</inkml:trace>
  <inkml:trace contextRef="#ctx0" brushRef="#br0" timeOffset="7780.9668">8065 3478 315 0,'2'0'8'0,"7"0"11"15,-9-8 8-15,0 1 1 0,0 0-17 16,-4-2-3-16,2 3 1 15,-3 0-4-15,2 3-1 16,-2-2-2-16,-4 2-20 16</inkml:trace>
  <inkml:trace contextRef="#ctx0" brushRef="#br0" timeOffset="8734.0548">8328 4710 258 0,'0'0'9'0,"0"0"21"16,0 0-13-16,0 0-16 15,0 0 0-15,0 0 6 16,0 0 14-16,0 0 21 16,0 0 2-16,0 0-2 0,0 0-11 15,0-1-8-15,0 1-9 16,0 0 2-16,0 0-5 15,0 0-1-15,0 0 7 16,0 0-4-16,0 0 2 16,0 0 0-16,0 0-2 0,0 0-1 15,0 0-2-15,0 0 0 16,0 0 1-16,0 0-6 16,0 0 0-16,0 0 0 15,0 0 0-15,0 0 0 16,0 0 3-16,0 0 4 0,0 0 3 15,0 0 2-15,0 0-2 16,0 0 1-16,-1-2 1 16,0 0-10-16,-1 1-4 15,0 0-2-15,2 0 0 16,0 1 0-16,0 0-2 0,0 2-8 16,0 6-59-16,0 0-49 15,0-3-162-15</inkml:trace>
  <inkml:trace contextRef="#ctx0" brushRef="#br0" timeOffset="9327.7199">8563 6472 206 0,'-6'1'91'0,"-5"-1"-206"16</inkml:trace>
  <inkml:trace contextRef="#ctx0" brushRef="#br0" timeOffset="12265.2142">3793 9208 247 0,'0'0'-6'0,"0"0"15"15,-4 0 18-15,0 0 10 16,-3 0 13-16,2 0-12 16,-3 0-7-16,3 0 1 15,1 0-1-15,0 0-1 16,1 0 0-16,3 0-13 0,0 0-8 16,0-3-1-16,5-2-2 15,9-5 1-15,6-4 10 16,2-5-2-16,5-4 2 15,2-1-6-15,2-3-3 16,0 2 1-16,0 0-6 0,1 2-1 16,0 2-1-16,-3 3-1 15,-2 3 1-15,-4 3-2 16,-2 6 2-16,-6 3-11 16,-4 3-24-16,-6 0-6 15,-3 11-17-15,-2 5 2 0,-7 2-24 16,-8 4-73-16,-5 3-81 15</inkml:trace>
  <inkml:trace contextRef="#ctx0" brushRef="#br0" timeOffset="12421.4527">3912 9247 397 0,'-10'4'34'16,"5"-4"31"-16,5 0-6 15,0-3-25-15,13-7-22 16,5-5 3-16,8-4 3 15,4-4-6-15,7-1-7 0,6 0-4 16,-1 3 0-16,1-3-11 16,-8 0-120-16,-8 0-286 15</inkml:trace>
  <inkml:trace contextRef="#ctx0" brushRef="#br0" timeOffset="15108.8919">6554 8477 224 0,'0'0'-20'15,"0"0"12"-15,0-2-62 0,3 0 7 16</inkml:trace>
  <inkml:trace contextRef="#ctx0" brushRef="#br0" timeOffset="18077.5241">8378 8495 251 0,'-4'1'-9'16,"0"-1"12"-16,4 0-2 15,0 0-1-15,0 0-1 16,4 0 6-16,2 0 9 16,8 0 1-16,0 0 4 15,4-2-5-15,5-1-5 0,3-1-3 16,2 2-3-16,7-3-1 15,1 2-1-15,-1-1 1 16,6-1 2-16,0 1 1 16,4-2 5-16,1 0 6 15,2 1-8-15,6 1 8 0,0-2-14 16,2 3 0-16,2-2-1 16,1 1 2-16,-1 0-1 15,3-1-1-15,3-1-1 16,0-3 2-16,2 3-2 15,4-1 2-15,2-1 0 16,1 2 0-16,0 0-1 0,-2 0 1 16,2 0 0-16,0-1-2 15,3-1 0-15,-2 2 1 16,3-4 0-16,-1 0 5 16,1-2 1-16,2 2 2 0,0-4-3 15,2 3 1-15,1-3-5 16,-2 0 1-16,2 3-3 15,-4-3 2-15,2 2-2 16,-1-1 1-16,2 1-1 16,-1-1 2-16,0 0-3 15,2 1 3-15,-2 0-1 0,1 2-2 16,2-3 2-16,0 2-1 16,3-2 0-16,-4 3 0 15,3-2 2-15,-1 0 0 16,0-2 3-16,1 1 0 15,0-1-1-15,-1 1 1 0,1 0 2 16,-2 1-3-16,1-2-1 16,0 2-2-16,0-1 0 15,0 1 1-15,1-3-2 16,2 4 2-16,-3-1-3 16,2-3 3-16,4 4-2 0,0-1 2 15,0-1-1-15,2 3-1 16,2-2 1-16,-1 3 0 15,3-2-2-15,-1 0 3 16,3 2-4-16,0-1 3 16,4-2 1-16,0 1-2 15,2 2 0-15,-2 2 0 0,1 0-1 16,1 0 3-16,0 0-3 16,0 2 1-16,1 0 1 15,-3 0-2-15,0 0 1 16,0 0 2-16,-2 0-1 0,2-1-1 15,-1 0 2-15,-2 1 3 16,3 1-5-16,-2-2 4 16,-1 2-5-16,3-1 2 15,-3 0-1-15,3 0 1 16,-1 1-2-16,-1 0 3 16,1 0-3-16,-2-1 1 0,-1-1 1 15,0 2 0-15,0-1-1 16,-1-1-1-16,1 1 2 15,0 1-2-15,-1 1 1 16,2 1 0-16,-4-1 2 16,2 3-3-16,-3-1 1 0,-4 1 0 15,1-1 0-15,-2-1 0 16,-3 0 3-16,-2-2-2 16,-4-2 7-16,1 0 6 15,-4 0-5-15,-3 0-1 16,-4-1-4-16,-2 1 9 0,-3 1-9 15,-4-1-2-15,-4 0-2 16,-1 0 1-16,-3 1 0 16,-3-1 0-16,-2-1 0 15,-2-1-1-15,-5 0 1 16,1 0-1-16,2 0 0 16,1 1 3-16,3 2-3 0,1-1 0 15,5 2 2-15,1 2-2 16,-1-1 1-16,2 2 0 15,-1-1-1-15,1 2 0 16,-2-1 1-16,-1 0 0 16,-1 1-1-16,-4 0 1 0,-1 0-2 15,-8 2 2-15,-10-2-2 16,-9-5-64-16</inkml:trace>
  <inkml:trace contextRef="#ctx0" brushRef="#br0" timeOffset="20999.3144">21253 8291 365 0,'2'-6'21'16,"-2"-2"-10"-16,0 0 21 16,2 1 4-16,1 3-14 15,-1 0 1-15,0 1 1 16,0 2-1-16,0 1-5 0,-1 3-7 16,0 7-10-16,0 4 0 15,-1 2 6-15,0 4-2 16,0-1 3-16,0-1-1 15,0 0 1-15,0 0-3 16,0-4 1-16,0-1 1 16,0-2 3-16,6-3-1 0,-1-3 3 15,5-2 0-15,2-3 2 16,7 0 6-16,4-8 3 16,9-5-4-16,10-4-2 15,6-7-4-15,12-1-2 16,14-5-1-16,8-3 0 0,13-2-2 15,11 1-3-15,9-1 0 16,7 1 0-16,4 7-4 16,-1 7-1-16,-6 4 1 15,-8 6-1-15,-8 4 3 16,-15 5-3-16,-12 1 1 16,-16 3-2-16,-12 6 1 0,-12 3 1 15,-10 2-8-15,-7-8-87 16,-10-6-190-16</inkml:trace>
  <inkml:trace contextRef="#ctx0" brushRef="#br0" timeOffset="137687.2124">9211 8475 331 0,'-7'1'25'16,"0"-1"12"-16,1 0-16 15,3 0-6-15,2 1-3 16,1-1-5-16,0 2 0 15,0-1-7-15,6 1 3 0,5-1 1 16,1-1 0-16,6 2-2 16,4-2 0-16,2 0 1 15,6 0 4-15,1 0 0 16,5 0 9-16,5-2 0 16,1-1 4-16,7 0-2 15,4-1-1-15,7 1-4 0,1-1 1 16,3-4-8-16,6 2-1 15,5 0-2-15,1-3 1 16,4 0-1-16,2 0-1 16,4-3 1-16,-1 1-1 0,2 1-1 15,1-2 1-15,1 2 0 16,4-2 0-16,-1 0 0 16,4 0-2-16,1-1 2 15,5 0 2-15,0-2-4 16,1 1 2-16,4-1 0 15,2 2 0-15,2-2-2 16,0 1 2-16,3 0-1 0,2 0 0 16,1 1-1-16,4-1 0 15,1 3 0-15,-1 0 1 16,3 0-2-16,4 1 1 16,-1-1 0-16,1-1 1 15,1 1 0-15,1-1-2 0,0 0 3 16,-1-1 3-16,0 1 4 15,2 0 0-15,-2 0-3 16,0 1-5-16,1 0 1 16,-1-1-1-16,-1 3 0 0,-3-1 1 15,1 1-2-15,-4-1 0 16,3 1 1-16,0 1-1 16,-3 1 1-16,-3-1-1 15,5 3-1-15,-2 0 2 16,1-1-2-16,2 3 2 15,2-3-1-15,1 3 0 0,0-3 3 16,5 2-6-16,-5-1 4 16,5 1 1-16,-1-1 2 15,0 0 2-15,0 1 3 16,0 0-3-16,1 1-3 16,-1-4 0-16,-3 3 0 0,-3-1-1 15,-1-1 0-15,-3-1 1 16,-5 1-1-16,-2 3 1 15,-2-3 0-15,-5 2-1 16,-4-1-1-16,-1 2-2 16,-5-2 3-16,-3-1-2 0,-4 1 1 15,-2-1 0-15,-4-2-1 16,-5 2-1-16,-3-3 3 16,-2 0 3-16,-5-1 3 15,-5 1 1-15,-3-2-5 16,-7 2 2-16,-4 0-4 0,-8 3-1 15,-4 2 2-15,-8 0-3 16,-7 1 0-16,-9 3-39 16,-9 0-40-16,-6 0-66 15,-12-2-227-15</inkml:trace>
  <inkml:trace contextRef="#ctx0" brushRef="#br0" timeOffset="138734.014">10020 8455 407 0,'-27'0'13'16,"7"0"13"-16,9-3-5 0,5 0 1 15,6-2-6 1,6 1-9-16,10-2-5 0,8-1-2 15,9-1 2-15,7-3 0 16,8 1-1-16,6-2 0 16,5 0-1-16,6 0-2 15,5-1 3-15,7 0 0 16,6-2-4-16,6-1 3 0,7 0 2 16,5-3-2-16,8 2 1 15,5-2 0-15,8 1 3 16,2 0-1-16,12 0-1 15,4-1-1-15,6 1 1 0,4 0 2 16,5 0 0-16,4-1 0 16,5 1 1-16,7-5 6 15,1 1-2-15,7-1-5 16,2-2 2-16,4 2 0 16,0-2 0-16,2 1 2 15,3 1-3-15,-2 2-3 0,3-1 1 16,0 2 1-16,0 2-4 15,-2 0 4-15,3 3-3 16,-3-1 3-16,0 3-4 16,-3-2 1-16,0 2 0 0,-1-2 1 15,0 2-2-15,-4 1 2 16,-2 1-2-16,-3 2 4 16,-2 1 3-16,-4 3-1 15,-4 0 0-15,-5 4-2 16,-4-1-2-16,-5 2 1 0,-3 0-1 15,-6 0 0-15,-2 0 3 16,-6 0-1-16,-3 0 0 16,-3 2 2-16,-7-1 0 15,-5 2 2-15,-5 0-2 16,-4 0-2-16,-6-1 0 16,-6 1-2-16,-5-2 2 0,-4-1 1 15,-3 0 0-15,-6 0 3 16,-5 0 1-16,-2 0 0 15,-5-3 1-15,-4-3 1 16,-5 0-4-16,-8 0 1 16,-3-2-1-16,-6 0-3 0,-4 1 1 15,-8 0-2-15,-6 1-1 16,-8 3-2-16,-11 0 0 16,-7 0 0-16,-22-9-122 15,-8-9-161-15</inkml:trace>
  <inkml:trace contextRef="#ctx0" brushRef="#br0" timeOffset="145390.2129">8640 10291 443 0,'-11'0'21'15,"2"0"-4"-15,3 0-8 16,1-2 3-16,3 1-3 15,0 1-6-15,2 0-1 16,0 0-4-16,3 0 0 0,3 3 2 16,8 0 2-16,3 1-1 15,4 0-1-15,6-1 1 16,5-2 3-16,6 0-1 16,5-1 2-16,5 0 0 0,4 0 1 15,7 0 5-15,5-1 3 16,8-5-3-16,4-3 0 15,7 0 5-15,7-1-10 16,4-3-2-16,8 1 2 16,4-1-2-16,2-2-1 15,6 0-1-15,5 0 0 0,0-3 2 16,5 1 2-16,6-1 2 16,3-1-3-16,-1 1 1 15,5 0 2-15,2 0-3 16,4-1 0-16,0 0 1 15,1-1 0-15,4 3 3 0,1-4-2 16,1 3 4-16,-1-1-2 16,6 0 0-16,-2 2-4 15,4 3 3-15,2-1-3 16,4-1 0-16,1 2-2 16,-1 1 0-16,2-1-2 0,1 2-1 15,-5 2 2-15,1-1 0 16,1 1 1-16,-3-3-3 15,-1 3 7-15,3-1 1 16,1-1-3-16,-1 2 3 16,0-3-2-16,2 4-3 0,-5-1 1 15,-2 1 0-15,1 3-3 16,-7-1 0-16,-4 3 1 16,2-3 0-16,-2 2 2 15,-3 0-7-15,-5 2 6 16,0-1-2-16,-2 0-1 0,-4 1 1 15,-1 1-1-15,-3-1 1 16,0 1-1-16,-3-1-1 16,-2 3 2-16,-3-2 0 15,-4-1-1-15,1 1-1 16,-5-3 2-16,-5 2-1 16,-1-1 1-16,-1-3-1 0,-1 1-2 15,-3 0 4-15,-2-1-1 16,-1 1-2-16,-8 1 2 15,0-1-1-15,-7 2 0 16,-5 0 4-16,-2-1-1 0,-5 2 2 16,-3-1 0-16,-9 2-2 15,-2-3 0-15,-7 4-2 16,-3-2-1-16,-6 2 1 16,-8-1 1-16,0 1-2 15,-9 1 1-15,-7 0-2 16,-5 0 1-16,-9 0-10 0,-5 0-52 15,-16-1-91-15,-15-5-71 16</inkml:trace>
  <inkml:trace contextRef="#ctx0" brushRef="#br0" timeOffset="146593.2414">8464 10575 431 0,'31'3'14'16,"6"-3"-7"-16,11 0 0 15,6 0 8-15,8-7 8 16,10-3-2-16,8-1-3 15,10-4-4-15,4 0 4 0,10-2-5 16,10 0 0-16,6-4-7 16,7 3 0-16,7 0 0 15,8 0 0-15,7-1-1 16,3 0 1-16,4 0 1 16,7 1 0-16,7-5 0 0,-2 1-2 15,3 0 0-15,7 0 2 16,-1 0-5-16,4 0 1 15,2 2-1-15,2 2-1 16,-1-1 1-16,2 1-1 16,1 1-2-16,0-1 2 15,0 2-1-15,-1 0 0 0,1 0 2 16,-2 1-3-16,-4 5 1 16,3-2 0-16,-4 1 0 15,-2 2 1-15,-2 0-1 16,1-1-1-16,-2 1 1 0,-1-1 2 15,2 2-2-15,-2 0-1 16,-2 0 3-16,2 2-2 16,-3 2-1-16,-1-1 3 15,0 3-2-15,-2-2 0 16,2 1-1-16,-3 2 3 16,1-2-2-16,-4 0 1 0,0 0 3 15,0 3 0-15,-1-5-1 16,-4 3 2-16,0 0-3 15,0-3 0-15,-5 1-1 16,-5-2 1-16,0 3-2 16,-5-3 1-16,-3-1-1 15,-4 4 2-15,-3-1 0 0,-3 0 1 16,-3 1-2-16,-5 0 4 16,-3 0 0-16,-5 2-1 15,-2-1 0-15,-7-2 4 16,-5 0 1-16,-5-3-1 0,-6 4 6 15,-5-3-1-15,-1-1-2 16,-8 2 3-16,-2-2-1 16,-6 2-1-16,-2-1 1 15,-7 3-5-15,-12 1-7 16,-14 2 0-16,-12-5-1 0,-17-12-70 16,-12-12-270-16</inkml:trace>
  <inkml:trace contextRef="#ctx0" brushRef="#br0" timeOffset="150077.4769">8901 10414 304 0,'-15'0'31'0,"3"0"-2"16,4 0-9-16,7 0 4 15,1-2-5-15,5-2-9 16,11-2-7-16,5 0-1 0,7 0 0 16,4-3-1-16,6 0-2 15,5 0 3-15,3-1-1 16,2 1 8-16,6-1 1 15,0 1 5-15,6-1-1 16,2 2 0-16,5-4 5 0,7 2-8 16,6-2 3-16,0-2 0 15,7-1-6-15,4 1-2 16,5-2 0-16,1 1-1 16,3 2-1-16,2-4-2 15,5 6-1-15,-2-4 2 16,6 4-2-16,-2-1 1 0,5 0 0 15,0 2 2-15,4-3 5 16,0 2 0-16,1 1-1 16,2-2 2-16,3 2-3 15,-1 0-4-15,2 1 0 16,-2 1 0-16,4-2-1 0,-1 2 0 16,-2 2-2-16,0-1 1 15,1 0 1-15,1 0-2 16,1 1 1-16,-2 0-2 15,1 0 2-15,0 0-1 0,-1 2 3 16,1-4-6-16,-3 4 4 16,3-1-1-16,2 0 0 15,0-1 1-15,-2 1-2 16,2 1 1-16,1-1 1 16,3-1-1-16,-4-1-1 15,-2 3 2-15,0-5-1 0,0 3 2 16,-6-3-4-16,-2 0 2 15,-2 3 1-15,-2-3-1 16,-2 3 1-16,0-1-1 16,-2-1 2-16,-2 4 2 15,2-3 1-15,1 0 2 0,0 1-4 16,-2 0 3-16,2-2 0 16,3 1-2-16,-3-2 1 15,1 1-3-15,-3 1-1 16,4-3 0-16,-1 3 0 15,1 1 1-15,0-2-2 0,1 3 0 16,-1-2 2-16,1 1-2 16,-1 1 0-16,-2-1 0 15,-5 1 0-15,-1 0 0 16,-2 0 0-16,-3 1 0 16,-7 1 0-16,-2-2 1 15,-6 2-1-15,-4-1 0 0,-9-1 0 16,-5 1 0-16,-4-1 1 15,-6 2-3-15,-4-2 3 16,-4 3 0-16,-5 0-1 16,-3 0 0-16,-6 1 1 15,-3-1-1-15,-5 2 0 0,-7 0 0 16,-4 0 0-16,-8 0 0 16,-3 0 0-16,-4 0 0 15,-1 0-3-15,-6 0-3 16,-8 3 5-16,-7-1 4 0,-6-2-1 15,-8 3 0-15,-5-3-1 16,-2 0-1-16,-4 0 1 16,-3 0-1-16,-1 0 0 15,0 0-1-15,-4 0 3 16,-2 0-3-16,-2 0 1 16,-4 0 1-16,1 0-1 15,-3 0 1-15,-5 0 0 0,-1 0-1 16,-1 0 0-16,-4 0 0 15,-7 0-1-15,-4 0 2 16,-4 0-2-16,-6 0 2 16,-6 0 0-16,-4-3-3 15,-4 3 4-15,0-3-3 0,-4 0 1 16,0 3 1-16,-5-1-1 16,-1 1 0-16,-1 0 1 15,-2 0-1-15,-2 0 0 16,-3 0 0-16,4 1 0 0,-2 3 0 15,-2 0 0-15,-2 1-1 16,2 0 3-16,-1 2-4 16,0 2 2-16,1-2 2 15,4 1-3-15,1 0 0 16,6 1 2-16,2 0-1 16,3-1 0-16,1 2-1 0,5-1-5 15,2-2 2-15,3 0 4 16,1 0-4-16,1-1 5 15,0-2-1-15,3 1 0 16,-1 1 0-16,-1 0 0 16,1-3 1-16,-1 1-1 0,1 1 0 15,0-2 0-15,0 3 1 16,2-3-1-16,0 2 0 16,-1-1 1-16,2 0-3 15,1 1 3-15,-1-2 0 0,3 4-2 16,-4-2 2-16,0 0-1 15,1-1-2-15,-3 2 4 16,0-1-2-16,-2 0 0 16,0 0 0-16,1 4 0 15,-1-3-1-15,0 4-4 16,3 1-9-16,-2-1 11 16,1 2 4-16,-1 1-1 0,3 0-1 15,-2 0 2-15,4-2 0 16,-3 2-1-16,3 1 1 15,1-4-2-15,0 4 1 16,3-2 1-16,-1 0-1 16,2 4 0-16,4-3-1 0,0 2 2 15,1-2-1-15,2 2 0 16,4 0 1-16,3-2-1 16,6 2 0-16,4-1 0 15,8 1 1-15,5-1-3 0,5-3 3 16,8 3-1-16,5-3-1 15,8 0 2-15,6-1-2 16,8-2 1-16,4 0 0 16,7-1-3-16,1-2-9 15,11-1 4-15,10-2 3 0,8-1 5 16,6-1 2-16,10 0-2 16,5-7 0-16,7-1 0 15,7-4-1-15,7-1 1 16,8-2 1-16,4-1-1 15,9-3 1-15,6 2-1 16,5-5 0-16,6 1 0 16,5-1-1-16,2-2 2 0,3 2 0 15,5-1-2-15,2 0 3 16,1-1-1-16,0 2 1 16,1-1 1-16,5 1-2 15,-5-1 1-15,3 4 1 0,1 0-1 16,-2 1 0-16,0 3-1 15,-1 1 0-15,-1-1 2 16,-1 5-4-16,-2-2 2 16,0 4-1-16,-5-3 0 15,0 1 1-15,-5 1-1 0,-4 0-1 16,-6 0 3-16,-2 0-2 16,-5 0 0-16,-5 0 0 15,0-1 0-15,-6 2 0 16,1-1 1-16,-4 0 0 15,-4 1 2-15,-3 1 0 16,-4-2 2-16,-2 2-3 0,-6-1 0 16,-4 0 1-16,-4 1 1 15,-3 1-2-15,-8 1 0 16,-3-2 2-16,-7 2-2 16,-5 0 2-16,-3 0-1 0,-5 0 1 15,-4 0-4-15,-4 3 4 16,-2-2-3-16,-3 0-2 15,-4 2 3-15,-1 0-2 16,-2 2 1-16,-4 0 0 16,0 0-4-16,0 0-9 15,-4 6-35-15,-4-2-29 0,-2-1-54 16,1-3-164-16</inkml:trace>
  <inkml:trace contextRef="#ctx0" brushRef="#br0" timeOffset="150327.4502">14944 9580 410 0,'10'0'15'0,"-2"0"20"15,2-4-9-15,-1 1-1 16,0 1-6-16,1 2-11 16,-4 0-4-16,1 0-3 15,-4 0-1-15,-3 0-25 0,0 0-103 16</inkml:trace>
  <inkml:trace contextRef="#ctx0" brushRef="#br0" timeOffset="151202.4162">6892 10642 229 0,'4'2'24'0,"1"-1"21"16,4 0 0-16,-1 1-9 16,4-2-12-16,3 0-6 15,3 0-3-15,6-6 1 16,7-2 0-16,5-1-1 15,8-4-3-15,9 0-3 16,5-3-5-16,8-3-1 0,3-2-1 16,5-3-1-16,2 0 0 15,2-3 0-15,5 0 1 16,-4 3 2-16,1 0-1 16,-1 1 2-16,-5 4-1 15,-6 0 0-15,-5 2-2 0,-9 3 0 16,-6 2-2-16,-10 4 1 15,-6 1-1-15,-10 6 0 16,-8 1 0-16,-7 4-2 16,-7 7-16-16,-5 3-22 15,-14 2-11-15,-7 5-12 0,-5 0-90 16,-5 0 91-16</inkml:trace>
  <inkml:trace contextRef="#ctx0" brushRef="#br0" timeOffset="151468.0427">7341 10823 442 0,'31'-10'23'0,"11"-7"2"16,13-2 4-16,15-6-2 16,11-3-12-16,14-1-4 15,9-2-7-15,7 0-1 0,4 3-1 16,0 1-3-16,-3-1-74 16,-10-2-222-16</inkml:trace>
</inkml:ink>
</file>

<file path=ppt/ink/ink1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737.38074" units="1/cm"/>
          <inkml:channelProperty channel="Y" name="resolution" value="3068.07104" units="1/cm"/>
          <inkml:channelProperty channel="F" name="resolution" value="2.84167E-5" units="1/deg"/>
          <inkml:channelProperty channel="T" name="resolution" value="1" units="1/dev"/>
        </inkml:channelProperties>
      </inkml:inkSource>
      <inkml:timestamp xml:id="ts0" timeString="2019-05-24T11:23:08.926"/>
    </inkml:context>
    <inkml:brush xml:id="br0">
      <inkml:brushProperty name="width" value="0.05292" units="cm"/>
      <inkml:brushProperty name="height" value="0.05292" units="cm"/>
      <inkml:brushProperty name="color" value="#FF0000"/>
    </inkml:brush>
  </inkml:definitions>
  <inkml:trace contextRef="#ctx0" brushRef="#br0">4224 3598 546 0,'-5'1'11'16,"2"-1"-2"-16,3 0 32 15,4 0-9-15,10 0-6 0,8-4 13 16,4-2-8-16,10 2-15 16,0-3-8-16,2 0-5 15,1 1-2-15,1-1-1 16,-4 1 1-16,0 0-1 15,-5 1-44-15,-7-1-59 0,-7 3-50 16,-8 0-134-16</inkml:trace>
  <inkml:trace contextRef="#ctx0" brushRef="#br0" timeOffset="437.4692">4225 3607 581 0,'-5'0'13'0,"2"0"5"15,3 0 36-15,0 0-31 16,9 0-18-16,5 3 7 16,2 8 9-16,5-1-3 15,4 5 1-15,-1 5-6 16,4 2-8-16,-4 6 3 0,-2 0-4 15,1 0-4-15,-5-3 1 16,-5-1 0-16,-1-5 0 16,-7-3 0-16,1-4-2 15,-3-3 3-15,-2-5-1 16,-1-2 0-16,0-2 6 16,1-6 4-16,-1-7-7 15,0-6-2-15,0-3 1 0,4-6-4 16,-1-4 2-16,1-2-1 15,4-2 0-15,0 1 1 16,2 3 0-16,-1 4-2 16,2 5 0-16,1 7 0 0,-1 6-1 15,-2 8 0-15,2 2-7 16,0 2-43-16,-2 8-71 16,1-1-106-16</inkml:trace>
  <inkml:trace contextRef="#ctx0" brushRef="#br0" timeOffset="999.8755">4816 3617 442 0,'0'-4'156'16,"0"1"-132"-16,0 3-2 15,0 9-27-15,2 4 4 16,-1 5 15-16,2 1 9 16,-2 3-2-16,1-1-3 15,1 1-5-15,0-2-9 0,0-1 0 16,0-3 1-16,3-3-24 15,1-6-55-15,-2-5-111 16</inkml:trace>
  <inkml:trace contextRef="#ctx0" brushRef="#br0" timeOffset="1187.4464">4850 3586 662 0,'0'-6'6'16,"0"-4"-5"-16,1 2-2 0,10 2 4 16,3-1-1-16,6 2-2 15,4 0 2-15,1 1-2 16,-1 1 0-16,1 2-43 16,-6 1-27-16,-6 0-37 0,-8 2-139 15</inkml:trace>
  <inkml:trace contextRef="#ctx0" brushRef="#br0" timeOffset="1374.9211">4885 3671 464 0,'-4'3'20'16,"4"-3"19"-16,0 0 3 16,2 0-7-16,7 0 12 15,2 0-20-15,6 0-15 16,-1-3-7-16,1 2 0 15,1 1-5-15,0 0-3 0,-6 0-39 16,-3 1-73-16,-5 4-34 16</inkml:trace>
  <inkml:trace contextRef="#ctx0" brushRef="#br0" timeOffset="1562.4368">4867 3778 412 0,'-13'9'24'0,"4"-1"-17"15,1-3 39-15,8 0-24 16,0-1-13-16,14-2 4 16,7-2 25-16,4 0 4 15,9 0-26-15,1-6-11 0,4-1-1 16,-2-2-2-16,1 0-15 16,-3-1-89-16,-4-2-179 15</inkml:trace>
  <inkml:trace contextRef="#ctx0" brushRef="#br0" timeOffset="1874.8838">5201 3445 716 0,'-2'-5'14'0,"-3"1"21"16,3 4-3-16,1 2-18 15,0 8-17-15,1 8 3 0,0 5 1 16,0 11 4-16,1 8 2 16,4 6-2-16,0 8 0 15,-2 5-2-15,3 2-4 16,-1-6 5-16,3-4-14 15,2-9-53-15,4-9-26 0,2-14-21 16,5-10-108-16</inkml:trace>
  <inkml:trace contextRef="#ctx0" brushRef="#br0" timeOffset="2421.7301">5484 3648 440 0,'-5'-7'262'0,"-2"3"-246"16,-1 4 2-16,1 2-12 0,-1 7-6 15,2 7 2-15,0 5-3 16,0 0 0-16,4 2 0 16,2-1 2-16,0 0 1 15,0-2-3-15,0-4-1 16,5-4 2-16,1-5-1 0,2-3 1 15,1-4 7-15,1 0 5 16,0-6-2-16,0-3-5 16,-2-3 1-16,0-2 3 15,-1 0-1-15,-2 3 1 16,1 1 2-16,-5 3 1 0,1 2-5 16,-2 2-3-16,0 3-2 15,2 0-4-15,-2 5-7 16,2 3 0-16,2 4 7 15,0 2 2-15,1 1 1 16,0-1-1-16,3 0 1 0,1-5 2 16,0-3-3-1,2-1 1-15,-1-5 2 0,2 0 1 16,-2-5 0-16,0-5 0 16,-3-4-1-16,2-2 0 15,-5-2-3-15,0-2 2 16,-2-1-2-16,-2 0-1 0,0-3 1 15,-2-1-1-15,-4 1 0 16,-2-2 0-16,2 3 2 16,-2 5-3-16,3 2-22 15,1 3-22-15,2 3-24 16,0 2-57-16,2 0-180 0</inkml:trace>
  <inkml:trace contextRef="#ctx0" brushRef="#br0" timeOffset="2656.0877">5638 3416 605 0,'0'-10'14'15,"0"2"42"-15,1 3 28 16,4 3-27-16,4 2-17 16,1 1-21-16,7 13-16 0,3 4 0 15,3 12 3 1,1 12 0-16,-1 10-2 0,-3 13 1 15,-5 10-1-15,-7 6-3 16,-6 0 1-16,-4-4-1 16,-11-6 2-16,-7-9-23 15,-2-16-30-15,-3-10-74 0,-1-10-182 16</inkml:trace>
  <inkml:trace contextRef="#ctx0" brushRef="#br0" timeOffset="6344.4225">6229 3595 656 0,'0'0'14'0,"0"-4"-12"15,0 2 17-15,0-1 6 16,6 2-22-16,5-2-7 0,7 3 4 16,2-2-1-16,4 2-20 15,2 0-42-15,-3 0-42 16,-4 3-42-16,-5 3-90 15</inkml:trace>
  <inkml:trace contextRef="#ctx0" brushRef="#br0" timeOffset="6500.6965">6302 3683 463 0,'-16'7'47'16,"5"-1"10"-16,5-4 6 16,6-1-29-16,2 1-15 15,13-2 16-15,7 0 18 0,8 0-27 16,2-4-20-16,9 0-3 15,-5 1-3-15,2 1-38 16,-5-3-86-16,-1 1-110 16</inkml:trace>
  <inkml:trace contextRef="#ctx0" brushRef="#br0" timeOffset="7375.9984">7398 2995 245 0,'-11'-10'363'16,"4"1"-351"-16,1 1 16 15,6 3 11-15,2 3-11 16,12 2-19-16,6 0-13 0,8 8 5 16,5 6 4-16,3 3-2 15,-2 5 0-15,-3 3-2 16,-6 1 1-16,-3 1-2 15,-9-1 1-15,-6-2-2 16,-7-2 2-16,0-4-1 0,-12-3-1 16,-6-3 4-16,1-4 3 15,-3-3-2-15,1-5-1 16,3 0 2-16,4-8 3 16,0-4 10-16,6-2-5 15,3-3-7-15,3 2-6 16,0-1-2-16,4 3-1 0,7 1 0 15,3 3-25-15,1 1-25 16,4 2-41-16,-2 1-69 16</inkml:trace>
  <inkml:trace contextRef="#ctx0" brushRef="#br0" timeOffset="7594.7575">7765 2985 666 0,'0'0'8'16,"0"1"-11"-16,0 9-8 0,6 1 12 15,-3 4 5-15,3 3 2 16,-3 0-3-16,3 0-3 16,-1 0 0-16,1-1 2 15,-1-4-5-15,-1-2-42 16,-2-2-48-16,0-5-44 0</inkml:trace>
  <inkml:trace contextRef="#ctx0" brushRef="#br0" timeOffset="7782.2181">7780 2962 585 0,'0'-12'75'0,"0"0"-61"16,3 3 0-16,9 1-9 15,6 1-8-15,0 2 1 16,0 1 0-16,3 4 4 0,-1 0-20 16,-6 0-41-16,-1 3-12 15,-7 3-35-15,-5 1-91 16</inkml:trace>
  <inkml:trace contextRef="#ctx0" brushRef="#br0" timeOffset="7969.7321">7816 3031 472 0,'0'0'69'0,"0"0"-25"16,4 0-1-16,4 0 2 0,2-2-34 15,7-1-9-15,0 1-2 16,2 0-2-16,-1 2 5 16,-1 0-3-16,-2 0-42 15,-6 7-24-15,-5 1-10 16,-4 4-5-16,0 0-52 15</inkml:trace>
  <inkml:trace contextRef="#ctx0" brushRef="#br0" timeOffset="8141.5696">7797 3194 287 0,'-5'2'172'16,"4"0"-130"-16,1-2 25 0,6 0-20 15,8 0 5-15,4-4-30 16,4 0-20-16,4 0 1 15,3-1-3-15,-1 3 2 16,-3 1-30-16,-5 1-63 16,-3 0-50-16,-8 0-221 0</inkml:trace>
  <inkml:trace contextRef="#ctx0" brushRef="#br0" timeOffset="8407.2111">7506 3379 627 0,'0'5'33'0,"9"-5"-21"15,17-7 12-15,7-2 1 0,12-2 8 16,8 0-8-16,4-1-9 15,1 3-4-15,1 1-9 16,-5 4-1-16,-8 3 1 16,-5 1-20-16,-11 0-51 0,-9 2-59 15,-12 3-38-15,-9 2-201 16</inkml:trace>
  <inkml:trace contextRef="#ctx0" brushRef="#br0" timeOffset="8766.5548">7624 3467 459 0,'1'1'142'0,"6"2"-141"16,4-1 7-16,3 6 6 0,1 0 16 15,2 6-6-15,-2 3-4 16,-1 5-4-16,-1 4-7 15,-6 5-4-15,-5 1 0 16,-2-2-2-16,-2-1 1 0,-11-3-3 16,0-8 1-16,-2-3 2 15,0-6 1-15,2-4-1 16,1-3 2-16,2-2 5 16,5-9 4-16,1-5 3 15,2-2-15-15,2-3-1 16,2 0 2-16,5 1-8 0,2 5 5 15,0 1-3-15,3 2 0 16,2 3-5-16,1 5-50 16,1-2-52-16,2 1-160 15</inkml:trace>
  <inkml:trace contextRef="#ctx0" brushRef="#br0" timeOffset="11438.2384">7899 3527 599 0,'-2'-7'8'16,"0"0"6"-16,-1 1 45 16,2 2-15-16,1 1-13 15,0 0-4-15,0 3-13 16,0 0-12-16,0 8-6 0,0 4-1 16,0 6 2-16,-1 3 0 15,-4 5 1-15,2-2 3 16,-2-3 0-16,3-1-1 15,0-6 1-15,2-4 0 16,0-2 0-16,0-8-1 0,3 0-2 16,3 0 4-16,2-6 8 15,-1-3-7-15,2-5-1 16,0 3 0-16,0-4-1 16,-3 4 0-16,0 2 0 15,-3 3 0-15,-1 2 1 16,-1 2 1-16,2 2-1 0,-2 0-6 15,1 4-2-15,0 4 2 16,2 1 2-16,1 2 1 16,-1-1 2-16,1 1 2 15,2-5-4-15,2 1 1 16,0-4-2-16,1-3 0 16,-1 0 3-16,0 0 1 0,0-6 0 15,-3-3 1-15,1-5 4 16,-2 1 2-16,0-2 1 15,-2 0-2-15,-1-3 1 16,-2 3-3-16,0 1-5 0,0 1-1 16,0 4 0-16,-4 3 0 15,0 3-4-15,-2 3-1 16,1 0-30-16,1 5-48 16,0 3-86-16,2 0-326 15</inkml:trace>
  <inkml:trace contextRef="#ctx0" brushRef="#br0" timeOffset="11797.5352">8180 3634 466 0,'-2'8'141'15,"-3"-3"-149"-15,2 2 7 0,0 0 13 16,2 5 2-16,-4 0-1 16,5-1-2-16,0 2-5 15,0 0 2-15,0-2-4 16,6 0-2-16,0-4 0 16,0-1-3-16,0-3 3 15,4-3 2-15,0 0 15 0,2-2 5 16,-2-6-14-16,4-1-4 15,-4-5-2-15,-2 3-2 16,-4-3 0-16,-3 0-3 16,-1 3 0-16,-7 1 0 15,-8 3-2-15,-3 4-7 16,-1 1-43-16,-3 1-70 0</inkml:trace>
  <inkml:trace contextRef="#ctx0" brushRef="#br0" timeOffset="13110.1408">7503 4157 602 0,'-1'-3'12'16,"0"-3"10"-16,1 3 31 16,3 2-14-16,9 1-27 15,7 0-8-15,7 0-1 16,1 6-1-16,3 6-1 0,-1 3-1 16,-4 1 1-16,-7 4-4 15,-4 3 3-15,-6-1-2 16,-3 2 3-16,-5-3-3 15,-1-1 3-15,-11-2 1 0,-3-4 0 16,-2-3-1-16,0-5 3 16,0-2 0-16,2-4-2 15,1 0 4-15,6-5 1 16,1-6 0-16,4 1 1 16,2-4-4-16,1 2-3 0,2-1-3 15,7 2-1-15,5-1-15 16,1 1-33-16,6 2-52 15,0-1-104-15</inkml:trace>
  <inkml:trace contextRef="#ctx0" brushRef="#br0" timeOffset="13328.8238">7860 4177 590 0,'0'0'123'15,"0"0"-112"-15,0 0 8 16,0 3-13-16,0 5-5 0,0 4 5 16,0-1 6-16,0 3 2 15,2 0-4-15,2 0-5 16,-2 1-3-16,0-1 0 16,-1-2-26-16,0-6-62 15,-1-2-58-15,0-4-331 0</inkml:trace>
  <inkml:trace contextRef="#ctx0" brushRef="#br0" timeOffset="13516.318">7838 4144 653 0,'0'-11'9'0,"5"1"3"15,4 1 17-15,5 3-23 16,2 1-3-16,-1 3-3 0,5 2 0 15,-1 0-5-15,-1 0-57 16,-4 5-51-16,-1 2-71 16</inkml:trace>
  <inkml:trace contextRef="#ctx0" brushRef="#br0" timeOffset="13672.5996">7931 4200 497 0,'0'0'52'15,"0"0"-7"-15,5 0-9 16,0 0-29-16,2-2-1 16,5 0-4-16,-3-1-1 0,1 3 0 15,-2 0 0-15,-2 0-13 16,-5 5-77-16,-1 1-49 16</inkml:trace>
  <inkml:trace contextRef="#ctx0" brushRef="#br0" timeOffset="13813.1927">7861 4314 501 0,'7'0'18'0,"7"0"0"16,1 0 6-16,7-4-20 16,0 1-4-16,0 0-43 0,0 0-85 15</inkml:trace>
  <inkml:trace contextRef="#ctx0" brushRef="#br0" timeOffset="14219.3843">7452 4544 679 0,'-1'0'29'0,"-6"0"-29"15,5 0 28-15,2 0 17 16,8-3-10-16,7-1-12 0,11-2-10 16,6-3 4-16,10 2 2 15,7-3-10-15,4 0-5 16,1 3-2-16,0-2-1 16,0 3 0-16,-6 2-9 15,-6 0-28-15,-10 3-33 0,-8-1-46 16,-9 0-74-16</inkml:trace>
  <inkml:trace contextRef="#ctx0" brushRef="#br0" timeOffset="14594.3546">7576 4597 689 0,'5'1'71'0,"5"-1"-74"0,3 0 3 16,2 3 8-16,2 5 4 15,-2 0-2-15,1 5-5 16,-3 4 0-16,-1 2 4 16,-5 2-4-16,1 4-3 15,-6-1 0-15,-2 0-1 0,-2-2-2 16,-7-1 1-16,-2-6 1 15,-2-3 0-15,1-5 2 16,1-2 0-16,2-5 1 16,-1 0 1-16,3-5 2 15,1-4-2-15,3-6-1 16,1 0-3-16,2-4 1 0,0 0-2 16,0 5-2-16,5 0 2 15,3 5-14-15,4 2-44 16,0 3-79-16,2 1-272 15</inkml:trace>
  <inkml:trace contextRef="#ctx0" brushRef="#br0" timeOffset="15141.2041">7838 4684 634 0,'2'-7'125'0,"1"1"-119"15,-3 0 37-15,1 3-13 16,-1 0-18-16,0 3-6 16,0 0-6-16,0 0-2 0,0 3-5 15,0 6 2-15,0 1 3 16,-1 5 1-16,-2 0 2 16,0-2-1-16,1 1 0 15,2-4 0-15,0-2-4 16,0-2-1-16,0-3 0 0,2-3 1 15,4 0 2-15,0-3 5 16,1-4-1-16,1-4-7 16,1 2 2-16,0-3 3 15,-5 3-1-15,1 3 1 16,-1 2 1-16,-2 1 4 16,-2 3 4-16,0 0-9 0,0 0-5 15,0 6 0-15,0 1 3 16,2 4 2-16,1 2 1 15,-1-4-1-15,1 0-2 16,2-3-1-16,-2-3-2 16,0-3 1-16,2 0 4 15,-1 0 5-15,2-9-1 0,0-3-3 16,-2 0 0-16,1-4 1 16,-2 3 0-16,-1-3-2 15,-1 1-2-15,-1 3 3 16,0 2 4-16,0 3-2 0,0 3-2 15,-1 2-3-15,-2 2-4 16,1 0-50-16,0 6-51 16,1 0-111-16</inkml:trace>
  <inkml:trace contextRef="#ctx0" brushRef="#br0" timeOffset="15344.314">8041 4738 629 0,'0'3'169'16,"0"-3"-128"-16,0 6-6 15,2 0-24-15,-2 6-4 16,1-1 4-16,-1 8-3 16,3-1-7-16,-3 4 3 15,0 0-4-15,-3-2-31 16,-3-5-86-16,-2-7-294 0</inkml:trace>
  <inkml:trace contextRef="#ctx0" brushRef="#br0" timeOffset="16203.6135">7559 5730 695 0,'-5'-6'14'15,"1"2"17"-15,4 4 24 16,0 0-36-16,9 5-31 16,8 12 13-16,3 2 1 15,3 6 4-15,3 6-1 0,-2 3 0 16,-6 0-4-16,-6 1 0 16,-4-2 1-16,-6-3-2 15,-2-6 2-15,-5-4-1 16,-7-7 1-16,-4-4 0 0,3-8 2 15,-2-1-1-15,3-4 1 16,0-7 0-16,6-6 3 16,4-3-5-16,2-1 1 15,0-3-3-15,7 3 0 16,6 0 3-16,-1 3-6 16,5 5 2-16,-1 1-13 0,2 3-63 15,3 1-74-15,-3-1-168 16</inkml:trace>
  <inkml:trace contextRef="#ctx0" brushRef="#br0" timeOffset="16437.9704">7844 5746 275 0,'0'-3'476'0,"-1"2"-451"16,-4 1 3-16,4 1-15 0,1 9-15 15,0 6 2-15,0 4 0 16,1 6 1-16,5-2 1 16,-1 3 0-16,-2-3 0 15,-2 0-2-15,1-5-23 16,-2-6-67-16,0-7-23 16,2-6-70-16</inkml:trace>
  <inkml:trace contextRef="#ctx0" brushRef="#br0" timeOffset="16641.1298">7855 5746 623 0,'-4'-4'32'16,"2"-4"-12"-16,2 1 38 16,3 4-9-16,6-1-34 15,5 0-12-15,2 1-3 0,2 3 1 16,3 0-1-16,-5 0-32 15,-1 0-35-15,-3 7-24 16,-6-2-29-16,-6 3-24 16,0 2-67-16</inkml:trace>
  <inkml:trace contextRef="#ctx0" brushRef="#br0" timeOffset="16797.3488">7915 5812 264 0,'-3'5'49'15,"0"-1"22"-15,3-1-11 16,0-2-4-16,4-1 8 15,4 0-6-15,1 0-23 16,2 0-8-16,2-2-7 0,1-1-15 16,-1 1-4-16,-1 2 0 15,0 0-13-15,-6 0-56 16,-3 2-86-16,-3 5-270 16</inkml:trace>
  <inkml:trace contextRef="#ctx0" brushRef="#br0" timeOffset="16969.2028">7875 5952 565 0,'0'0'52'0,"0"0"2"16,9-1-13-16,6-3-29 0,5 0-10 16,2 0-6-16,2 1-43 15,1 3-7-15,-4-3-57 16,-3 3-177-16</inkml:trace>
  <inkml:trace contextRef="#ctx0" brushRef="#br0" timeOffset="17297.3188">7572 6184 731 0,'0'0'11'0,"0"-2"23"16,13-3 6-16,11-4-13 15,8 1-7-15,7-3 3 16,8-1-14-16,4 2 2 15,0-2 2-15,0 3-6 16,-3 3-4-16,-6-1-1 0,-9 4-2 16,-6 2-4-16,-11 1-32 15,-9 1-63-15,-7 6-76 16,-9 1-194-16</inkml:trace>
  <inkml:trace contextRef="#ctx0" brushRef="#br0" timeOffset="17656.6777">7660 6281 371 0,'0'5'376'0,"0"-3"-368"16,5 2-4-16,4 3 19 15,4 4 14-15,-1 3-20 16,3 6-6-16,0 6 1 15,-4 3-2-15,-1 2-2 0,-7 2-3 16,-1-1-4-16,-2-4 0 16,-2-2 1-16,-7-4-2 15,-2-5 2-15,-1-5-1 16,0-4 1-16,1-6 0 0,0-2 2 16,4-5 1-16,-1-4 0 15,5-8-3-15,1 0 0 16,2 0-1-16,0 0-1 15,3 0-2-15,7 2 1 16,2 1-3-16,3 4-3 0,1-2-13 16,2 5-37-16,0-2-117 15,-2 1-197-15</inkml:trace>
  <inkml:trace contextRef="#ctx0" brushRef="#br0" timeOffset="18234.7158">7888 6335 667 0,'0'0'84'0,"0"-1"-52"15,0 1-6-15,0 0-20 16,0 5-1-16,0 5-2 0,0 0-1 16,0 4-1-16,2 2 0 15,-1-3-1-15,-1-1 1 16,1-3-1-16,1-3 1 16,-2-2 0-16,3-4 1 15,0 0 2-15,4-7 2 16,0-1-4-16,0-1-1 0,-1 0 0 15,0 3 0-15,-2 1-1 16,-2 1 1-16,0 4-1 16,-1 0 2-16,2 0-5 15,-2 6-1-15,3 3 3 16,1 5 1-16,0 1 0 0,1 1 1 16,2-1-2-16,-1-2 1 15,0-7-1-15,2-1-7 16,-1-5 2-16,1 0 6 15,0-6 4-15,-1-4-1 16,-1-7 1-16,-1-1-3 0,-2-3 2 16,1-4 7-16,-4-1 6 15,-1-1-1-15,0 3-2 16,0 2-7-16,0 5-5 16,0 6 0-16,-1 7-1 15,-4 4-5-15,1 0-27 0,1 8-33 16,-4 2-92-16,2 2-248 15</inkml:trace>
  <inkml:trace contextRef="#ctx0" brushRef="#br0" timeOffset="20984.6954">8129 6478 637 0,'0'-1'40'15,"0"-2"28"-15,0 2 2 16,0 1-35-16,2 0-25 16,-2 5-3-16,2 6-2 15,1 2 2-15,1 6 0 16,-2 1 3-16,0 1-8 0,1 3 0 16,-1-5 0-16,-2 0 0 15,0-3-2-15,0-4-15 16,0-4-31-16,0-4-46 15,0-4-91-15,0-1-262 16</inkml:trace>
  <inkml:trace contextRef="#ctx0" brushRef="#br0" timeOffset="21281.5773">8147 6502 670 0,'0'-4'20'0,"0"-1"8"15,4 1 23-15,6-1-31 16,7 3-11-16,0 2-1 16,5 0-2-16,0 0-2 15,-2 5 6-15,-2 1 0 0,-3 2-2 16,-5 2-4-16,-4 0-3 16,-6 4-1-16,0 0 2 15,-11 2-1-15,-2 2 2 16,-3-1 0-16,-4-1-1 15,2 2-3-15,0-4 0 0,1-1 3 16,2-2 2-16,2 0-10 16,1-4-45-16,6-7-82 15,1 0-408-15</inkml:trace>
  <inkml:trace contextRef="#ctx0" brushRef="#br0" timeOffset="22125.2772">6854 2884 347 0,'-3'-7'273'16,"3"0"-266"-16,3-1 1 15,10-1 5-15,10 1-14 0,5-1 2 16,3 0 0-16,4 1 3 16,2 1-3-16,-5 2-1 15,-1 1 0-15,-4 4 0 16,-6 0 0-16,-9 0 0 15,-4 3-52-15,-8 3-28 0,-3 0 7 16,-12-1-63-16</inkml:trace>
  <inkml:trace contextRef="#ctx0" brushRef="#br0" timeOffset="22781.4294">6839 2851 248 0,'-18'0'35'16,"7"0"7"-16,2 0 11 15,4 2-18-15,2-1 8 16,0 2-18-16,3 2-19 16,0 2-5-16,0 3-1 0,3 7 1 15,5 4 5-15,1 7 1 16,1 5-2-16,1 5-2 16,-1 6 4-16,5 5 9 15,-4 1-6-15,2 4 0 16,-1 2 7-16,0 1-1 15,0 1 0-15,-1 2-4 0,-2 1-3 16,-2 1-1-16,-4 1-3 16,0 5-1-16,-3 2 10 15,0 0 2-15,0 5-6 16,-6 0-2-16,1 2-1 16,0 0 4-16,-1 2 10 0,-2 0 1 15,1 0 1-15,-1 0-9 16,0 3-4-16,-1-1-2 15,2 2-2-15,0 2-4 16,0 1 0-16,0 2-1 16,2-1 1-16,-3 0 0 0,1 5-1 15,-1-3 0-15,0 3 0 16,0-3 0-16,0 1-1 16,0-3 2-16,-1 1-2 15,4-4 2-15,-1-4 0 16,0-1-2-16,1-5 3 0,1-7 1 15,0-4 1-15,1-5 1 16,-1-4 1-16,1-4 0 16,1-2-2-16,0-6-3 15,2-3 0-15,0-4 0 16,0-5-1-16,2-2 0 16,7-4 1-16,-1-5-4 0,1-1 3 15,2-4-1-15,1-3 0 16,2-4 2-16,1-4-2 15,3 0 3-15,3-3 0 16,6-7-1-16,5-7-2 16,11-2-19-16,5-3-34 0,8 0-86 15,8 1-63-15,-1-1-114 16</inkml:trace>
  <inkml:trace contextRef="#ctx0" brushRef="#br0" timeOffset="23843.8657">8774 2838 571 0,'-12'0'5'0,"4"-5"-2"0,7-4 32 16,1 0-9-16,0-3-13 16,8 0 0-16,3-1 1 15,2 2-3-15,6 5-2 16,2 1-8-16,5 3-4 15,5 2 1-15,1 2 2 0,1 5 0 16,0 5 0-16,-3 6-2 16,-3 1 2-16,-2 5-1 15,-2 10-2-15,-5 5 0 16,-2 8 2-16,-2 7 0 16,-5 4 0-16,0 4 3 0,-1 4-2 15,-2 0 2-15,2 1-1 16,-3-2-1-16,1 3 1 15,0-1 2-15,-6 0 1 16,3 4 5-16,-3 3 1 16,0 1 0-16,0 1 0 0,0 2 1 15,-3 3-3-15,-3 0 1 16,0-1 2-16,0 4-4 16,-2-1 0-16,1-2-2 15,-2 4 1-15,3-1 0 16,1-1-3-16,1-1 3 0,1 1-1 15,1-2 0-15,1-3-3 16,1-1 0-16,-1 0 0 16,-2-5 1-16,2 1 0 15,-3 2-1-15,0-3 1 16,1 0-3-16,0-1 4 16,1-2 0-16,-1 1-1 0,2-4-1 15,1 0 1-15,0 0-2 16,-2-5 1-16,-1-1-2 15,3-2 4-15,-5-3 0 16,3-3-1-16,-3-5 0 16,0-3 0-16,-4-4-1 0,-2-4 2 15,-9-5-3-15,1-4 2 16,-7-7-2-16,-5-7 1 16,-4-3 0-16,-4-7-1 15,-5-3-9-15,-2-3-11 0,-4-14-27 16,-2-8-134-16</inkml:trace>
  <inkml:trace contextRef="#ctx0" brushRef="#br0" timeOffset="29016.2761">3713 7342 596 0,'-11'-6'17'0,"3"0"31"0,6 3 12 15,2 3-17-15,2 0-24 16,12 0-18-16,3 9 1 16,7 3 4-16,8 3 4 15,-2 4-1-15,1 5-4 16,-1 3 0-16,-4 4 0 0,-5-1-2 15,-6-1-1-15,-6-2 0 16,-6-2 0-16,-3-4 0 16,-5-7-4-16,-8-1 6 15,-4-5 2-15,0-1-4 16,0-6 1-16,1-1 0 16,3-3 2-16,2-9-2 15,5-2 2-15,1-3-3 0,-1-1 1 16,6-1-3-16,0 2-2 15,8 1 0-15,4 4-1 16,5 1-11-16,3 3-30 0,4 2-48 16,0 0-28-16,0 2-89 15</inkml:trace>
  <inkml:trace contextRef="#ctx0" brushRef="#br0" timeOffset="29344.375">4138 7397 678 0,'0'-10'32'15,"0"3"20"-15,0 2 6 16,0 1-25-16,0 2-10 0,0 2-10 16,0 3-14-16,2 9-5 15,4 1 6-15,1 4 0 16,-1 7 0-16,0-2 0 16,0 4 1-16,0-4-9 15,-3 1-35-15,1-3-44 0,-1-6-69 16,-1-4-105-16</inkml:trace>
  <inkml:trace contextRef="#ctx0" brushRef="#br0" timeOffset="29531.8608">4144 7424 541 0,'-6'-12'96'15,"1"2"-65"-15,4 0 3 16,1 2-8-16,3 1-14 15,8 1-9-15,2 0-3 0,3 2 0 16,0 1 1-16,4 2-4 16,-2 1-72-16,-1 0-20 15,-5 0-38-15,-3 3-126 16</inkml:trace>
  <inkml:trace contextRef="#ctx0" brushRef="#br0" timeOffset="29719.3131">4174 7460 429 0,'0'2'59'0,"0"-2"19"16,1 0-31-16,8-2-12 0,4-2-11 15,0 0-11-15,3-1-5 16,1 2-6-16,0 2 0 16,-2-1-3-16,-3 2-24 15,-4 0-48-15,-4 2-43 16,-4 5-112-16</inkml:trace>
  <inkml:trace contextRef="#ctx0" brushRef="#br0" timeOffset="29891.1591">4193 7563 206 0,'-10'11'187'0,"4"-5"-137"16,2-1 9-16,4-2-24 16,0-1 2-16,6-1 2 0,10-1 4 15,0 0-18-15,4-1-13 16,5-4-10-16,-1 0 0 15,-1 1-1-15,-3 1-6 16,-4 0-64-16,-4 0-62 16,-6 3-146-16</inkml:trace>
  <inkml:trace contextRef="#ctx0" brushRef="#br0" timeOffset="30219.2733">3800 7768 551 0,'-10'3'100'15,"4"-3"-98"-15,1 0-1 16,4 2 3-16,1-1 8 15,0 1 5-15,12-1 2 16,6 0 11-16,9-1 6 0,9 0-8 16,9-1-9-16,4-5 0 15,5-3-9-15,1 0-6 16,0-2-2-16,-1 0-1 16,-6 0 0-16,1 2-2 15,-7 1-23-15,-7 3-51 16,-12 0-56-16,-10 4-93 15</inkml:trace>
  <inkml:trace contextRef="#ctx0" brushRef="#br0" timeOffset="30641.1455">3864 7942 728 0,'-2'0'14'0,"2"0"-9"15,0 0 1-15,2 5 0 16,6 2 9-16,3 2 7 16,4 4-5-16,0 4-7 15,2 7 5-15,-2 3-6 16,-1 1-6-16,0 6 3 0,-8 0-3 15,0 0-1-15,-6-2 0 16,0-2-2-16,0-7 1 16,-9-3-1-16,0-7 3 15,-4-6-1-15,0-6 0 0,0-1 2 16,2-8 1-16,1-6-1 16,2-5 0-16,6-1-4 15,2-4-2-15,0 1 1 16,9 0-3-16,4 4 2 15,6 0-10-15,1 5-16 16,1 2-46-16,1 1-64 0,-2 2-156 16</inkml:trace>
  <inkml:trace contextRef="#ctx0" brushRef="#br0" timeOffset="31250.4335">4204 8007 690 0,'0'-4'37'0,"0"2"10"15,0 2-10-15,0 0-23 16,0 1-13-16,0 7-1 0,0 4 2 16,0 2 0-16,0 6 0 15,0-1-1-15,0 3 0 16,0 0 0-16,0-3 0 16,5-2-1-16,-4-5 1 15,3-6-3-15,1-2-2 0,-2-4-2 16,4-5 7-16,-1-6-4 15,2-3-4-15,0 0 4 16,-3 0 3-16,0 0 1 16,0 3 0-16,-3 3 0 0,-2 4 2 15,2 3-1-15,-1 1 2 16,0 1-10-16,3 7 3 16,0 3 2-16,2 2 1 15,0 2 0-15,1-1-1 16,2-2 1-16,-3 0 2 15,3-6-1-15,1 1-2 0,0-6-3 16,1-1 6-16,-1-2 3 16,-1-8 4-16,1-2-2 15,-3-4 1-15,-3-3 3 16,-2-1 5-16,-2-2-4 16,0-2-2-16,-8-1-3 15,0 5-2-15,-2 2-3 0,3 4-1 16,-2 4-3-16,3 8-5 15,1 2-52-15,0 0-100 16,0 0-257-16</inkml:trace>
  <inkml:trace contextRef="#ctx0" brushRef="#br0" timeOffset="31937.8905">4449 8457 507 0,'0'-4'192'15,"0"0"-176"-15,0 1 13 16,0 2-5-16,0 1-11 16,0 0-7-16,0 0-1 0,1 0-5 15,5 0 2-15,3-2 1 16,2-3 6-16,0-5 0 15,2-1-2-15,0-5-4 16,2-3-1-16,-3-1-1 0,-1-1-1 16,-4-1 1-16,-3 1-1 15,-2-1 1-15,-2 1 0 16,0-1 1-16,-6 2 3 16,-1 3 6-16,0 5 2 15,2 2 0-15,-1 8-7 16,2 2-3-16,2 8-4 0,2 6-1 15,0 8 1-15,1 6 0 16,8 4 0-16,3 3 2 16,3-2 1-16,-1 1-5 15,1-9-9-15,0-5-10 0,1-6-20 16,0-11-74-16,-3-3-143 16</inkml:trace>
  <inkml:trace contextRef="#ctx0" brushRef="#br0" timeOffset="32328.4791">5092 7627 718 0,'-4'0'16'0,"2"0"-10"16,2-1 9-16,3-4 11 16,9-1-10-16,4 0-15 15,6-1-1-15,2 2 4 16,1 1-4-16,1 1-7 16,-4 3-62-16,-4 0-37 0,-6 0-122 15</inkml:trace>
  <inkml:trace contextRef="#ctx0" brushRef="#br0" timeOffset="32469.0987">5152 7729 613 0,'-4'5'20'0,"4"-2"-10"16,1-2 3-16,13 0 17 16,2-1 10-16,9 0-26 15,7-1-11-15,2-3-28 16,5-4-90-16,2-3-335 15</inkml:trace>
  <inkml:trace contextRef="#ctx0" brushRef="#br0" timeOffset="32969.0666">6094 7156 774 0,'0'-3'10'0,"6"1"-4"16,7 2-15-16,7 7 12 16,6 6-2-16,4 6-1 15,1 4 0-15,0 5-1 16,-5 1 2-16,0 4 0 0,-10-2 1 16,-7 1 4-16,-7-2-4 15,-2-3-2-15,-12-4 0 16,-4-5 1-16,-2-6 1 15,2-7 1-15,1-5 1 16,3 0 2-16,3-6 4 0,3-7 1 16,2-5-3-16,4-1-5 15,0 2 0-15,6 1-2 16,4 1-3-16,4 3 1 16,0 3-1-16,2 5-22 15,0 0-47-15,-2 4-77 16,-3 0-181-16</inkml:trace>
  <inkml:trace contextRef="#ctx0" brushRef="#br0" timeOffset="33219.0483">6051 7604 636 0,'-5'1'34'15,"5"-1"-9"-15,0 0 19 16,13 0 21-16,10-1-33 16,11-4-20-16,10 0-4 0,13-1 4 15,8-1 1-15,2 1-9 16,2 0-3-16,-5 0-1 16,-5 1 1-16,-5 1-17 15,-14 1-36-15,-9 2-45 16,-15 1-49-16,-11 0-215 0</inkml:trace>
  <inkml:trace contextRef="#ctx0" brushRef="#br0" timeOffset="33594.0479">6206 7792 788 0,'3'0'19'0,"6"0"-20"16,4 0-1-16,1 3 5 16,3 5 11-16,4 5-7 15,0 3 0-15,3 4-4 16,-4 4 8-16,-3 3 1 16,-3 2-6-16,-3 1-2 15,-9 1-3-15,-2-2 0 0,0-1 0 16,-5-4 0-16,-5-5 0 15,0-5 0-15,-2-4-1 16,2-8 1-16,-1-2 6 16,2 0-3-16,-1-10 1 15,2-4 0-15,3-1-2 0,2-4-1 16,2 2 0-16,1-1-4 16,4 3 2-16,4 1-1 15,5 4-3-15,2 3-23 16,0-1-53-16,0 0-179 15</inkml:trace>
  <inkml:trace contextRef="#ctx0" brushRef="#br0" timeOffset="35031.6542">6523 7873 419 0,'0'-10'181'16,"0"-1"-134"-16,0 2 19 16,0 2-8-16,0 1-23 15,0 6-13-15,0 0-9 0,0 11-20 16,6 4 4-16,0 5 4 16,-3 2 1-16,2 1-4 15,-1 1 2-15,-2-2 2 16,-1-2-3-16,-1-4 2 15,3-2-1-15,-3-8 0 16,0-2 2-16,5-4-1 0,0 0 3 16,0-7 0-16,4-3-5 15,-2-3 1-15,1 0 0 16,0 1 1-16,-3 3 0 16,-1 2 0-16,-2 3-1 15,1 2 0-15,-2 2-2 0,3 1-5 16,-1 5 4-16,3 4 2 15,0 1 1-15,1 1 1 16,3-3 0-16,-4 0-2 16,3-3 1-16,-3-2 0 15,2-4 0-15,-1 0 3 0,-2-6 2 16,2-3-1 0,-2-3 1-16,-1-3-3 0,0-1 2 15,-4 1-3-15,0-3 2 16,0-1 3-16,-5 3-1 15,-2 1-3-15,1 3-1 0,2 4 0 16,1 4-3-16,1 4-9 16,2 2-51-16,0 6-115 15,3 2-208-15</inkml:trace>
  <inkml:trace contextRef="#ctx0" brushRef="#br0" timeOffset="35469.094">6741 8287 241 0,'-7'6'453'16,"4"-1"-445"-16,2 2-12 0,1 0 3 15,0 1 10-15,0 3 4 16,3 0-5-16,3-3-1 16,1-2 2-16,1-2 8 15,1-4-3-15,1 0 2 16,1-8 1-16,-1-5-10 0,4-3-3 16,-2 0-3-16,-1-4 0 15,-1-1 1-15,-4-2-1 16,-2 0 7-16,1 0 4 15,-5 2 3-15,0 2-1 16,0 3 6-16,0 4-3 16,-3 4-7-16,0 4-3 0,0 4-3 15,2 0-5-15,-1 8-2 16,2 7 2-16,0 7-2 16,2 7 0-16,8 3 3 15,4 4-1-15,2-5-7 16,5-3-44-16,-1-12-159 0</inkml:trace>
  <inkml:trace contextRef="#ctx0" brushRef="#br0" timeOffset="36297.154">7567 7105 73 0,'0'-15'513'0,"0"-4"-494"15,-6 2 14-15,-2-1 0 16,-2 2 1-16,0 4 0 0,-1 3-4 15,-3 3-13-15,1 6-6 16,-2 0-6-16,-1 12-5 16,-3 6 0-16,2 5-1 15,0 4 0-15,4 8 2 0,2 4-2 16,6 5 2-16,3 6-2 16,2-3 2-16,4 4 0 15,8-3-1-15,2 0 1 16,4 0-1-16,-1-3 1 15,3 5 3-15,-3-1 1 16,-4 1 3-16,-1 3 0 0,-3-1-2 16,0 0-2-16,-6-1-1 15,-1 3-2-15,-2-3 0 16,0 0 1-16,-2-2-2 16,-4 1 2-16,-3-2-2 15,0-3 1-15,0-6-1 0,0-6 1 16,2-6-1-16,2-8 2 15,2-5-1-15,3-8-2 16,3-3 2-16,9-3-2 16,9 0 2-16,7-7-1 15,5-2-2-15,7-3-16 0,3-2-25 16,-2 0-65-16,-1-6-211 16</inkml:trace>
  <inkml:trace contextRef="#ctx0" brushRef="#br0" timeOffset="37016.0048">8149 7243 307 0,'-3'-13'373'15,"-3"-1"-369"-15,0 0 14 0,5 3 44 16,1 6-21-16,-1 1-17 16,1 4-1-16,0 0-16 15,0 8-12-15,0 8 3 16,2 4 2-16,2 4 1 16,0 2 0-16,-2-1-1 15,0 0 1-15,-1-2-2 0,1-1 1 16,-2-4 2-16,2-2-2 15,-1-2 2-15,2-1-1 16,0-4-5-16,-3 1-23 16,3-1-41-16,-1-2-48 0,-2-3-75 15</inkml:trace>
  <inkml:trace contextRef="#ctx0" brushRef="#br0" timeOffset="37203.5164">8044 7543 676 0,'0'0'19'0,"0"-6"-2"15,12-3 5-15,5 3-16 16,2 0-3-16,6 3-3 16,1 1-5-16,1 2-62 0,-6 0-9 15,0 2-128-15</inkml:trace>
  <inkml:trace contextRef="#ctx0" brushRef="#br0" timeOffset="37515.9686">8092 7674 656 0,'-7'0'28'0,"3"0"10"15,4-2 4-15,0-2 3 16,6 0-27-16,5 0-14 0,4 0 1 15,3 2-1-15,0 1 5 16,0 1 0-16,-2 0-5 16,-6 1-2-16,-5 9-3 15,-5 6-4-15,-3 5 7 16,-10 4-2-16,-5 3-6 16,0 2-4-16,-3-4 2 0,3 0 3 15,3-7 6-15,5-7-2 16,6-2 2-16,4-6-2 15,5-4-2-15,14 0 1 16,8-4 3-16,10-6-6 0,9-1-62 16,6-2-72-16,3-3-81 15</inkml:trace>
  <inkml:trace contextRef="#ctx0" brushRef="#br0" timeOffset="38187.7845">9248 7192 487 0,'3'-8'26'16,"-1"-2"6"-16,-1 1 50 15,-1-1-23-15,0 1-6 16,0 1-13-16,-6-1-15 16,-7 3-12-16,-6 3-11 15,-4 2-5-15,-5 1 4 0,-4 0-2 16,-4 10 0-16,3-1 3 16,0 4-3-16,6 1 2 15,3-1-2-15,4-1 0 16,9-1 2-16,6-2-2 15,5-1 0-15,7-3-2 0,11 2 2 16,11-3 3-16,4 0 2 16,7 1-2-16,-4 2-1 15,-4 0 2-15,-5 3-3 16,-8 2-1-16,-10 2 0 16,-9 0-1-16,-2 5-2 15,-16 0 3-15,-5 1 2 0,-5-1 1 16,-3 1 0-16,1-1-1 15,2-4 0-15,7-1 0 16,5-4 3-16,6-1 0 16,10-3-1-16,5-3-4 15,17-3 1-15,8 0 11 16,8 0-5-16,7 0-7 0,5-5-33 16,2-2-46-16,-3-1-95 15</inkml:trace>
  <inkml:trace contextRef="#ctx0" brushRef="#br0" timeOffset="39687.6925">9959 6896 363 0,'0'-6'6'0,"0"-2"18"16,-2 1 20-16,-2 0-5 15,0 2-12-15,-2 1 2 0,1 0-4 16,-3 2-18-16,0 0 0 16,-3 2-4-16,1 0 1 15,-2 0 4-15,2 3 3 16,-1 5 1-16,2 4-3 16,1 4-3-16,2 5-3 0,5 8 1 15,1 2 1-15,0 10-2 16,0 1 1-16,3 3-3 15,3 2-1-15,0 1 0 16,-1 0 0-16,0-2 2 16,-1 0-3-16,-2 1 2 15,-2 0 0-15,0-1 2 0,0-1 0 16,-6-3 2-16,1-1-2 16,0-5 1-16,-1-6 4 15,2-5 4-15,1-4 7 16,3-4-4-16,0-1-3 15,0-4 1-15,3 0-2 0,5-1-4 16,-1-3-1-16,4-1-7 16,3-1 4-16,5-5 1 15,4-1-4-15,5 0-27 16,1 0-41-16,1-6-60 16,-2-3-205-16</inkml:trace>
  <inkml:trace contextRef="#ctx0" brushRef="#br0" timeOffset="40922.1002">10353 7144 614 0,'0'-13'10'0,"0"2"27"15,0 2 30-15,0 5-22 16,0 2-26-16,-2 2-6 0,2 4-16 16,0 10 1-16,0 2 1 15,0 7 1-15,0 2 0 16,0-1 0-16,0 0 0 15,0-4 1-15,0-2 1 16,0-6-3-16,3-4 1 16,0-5 1-16,3-3-2 0,1 0 4 15,0-5 3-15,1-3-2 16,0-4-2-16,-2 3-1 16,2 1 0-16,-4 1 1 15,-1 2-4-15,-1 3 2 16,2 2 0-16,-1 0-1 0,-1 2-5 15,3 6 2-15,0 1 3 16,1 1 2-16,1 0-1 16,3-3 2-16,0-3-3 15,3-1 0-15,0-3 2 16,0 0 0-16,-1-7 1 16,2-5 0-16,-3 0 1 0,-4-3 0 15,-2-1 6-15,-3 1 3 16,-2-3-1-16,0 3-1 15,0 0-1-15,0 2-4 16,-6 1-3-16,3 2-2 16,-5 6-3-16,3 2 1 15,1 2-8-15,1 4-54 0,2 6-72 16,1 5-111-16</inkml:trace>
  <inkml:trace contextRef="#ctx0" brushRef="#br0" timeOffset="41328.3083">10759 7358 629 0,'-6'0'36'0,"-1"2"-17"15,0-2 35-15,2 0-27 16,0 1-17-16,-2 6-8 15,2 2 1-15,-1 1-1 16,3 2 0-16,-1 0 2 16,2 0-3-16,2-3-1 0,0 2 0 15,0-4 0-15,6-1 1 16,1-2-1-16,1-4 2 16,2 0 0-16,0 0 5 15,1-3-2-15,0-3-4 0,0-2 1 16,-3-3 1-16,-3 2-1 15,-4-3-2-15,-1 1 5 16,-4 0 1-16,-5 0 1 16,-4 4 1-16,-3 1-5 15,6 2-2-15,1 4-1 0,3 0-1 16,6 2-26 0,0 3-61-16,9 0-68 0,3-1-195 15</inkml:trace>
  <inkml:trace contextRef="#ctx0" brushRef="#br0" timeOffset="41500.2198">10945 7320 544 0,'-3'-2'12'15,"-3"-1"21"-15,6-3 14 0,12 2-25 16,4 0-16-16,4 1-5 15,2 1 0-15,-2-1-32 16,-1-2-92-16,-4 2-279 16</inkml:trace>
  <inkml:trace contextRef="#ctx0" brushRef="#br0" timeOffset="41687.6749">11057 7172 662 0,'-6'-4'31'0,"1"4"6"16,1 2-25-16,2 10-18 16,0 2 9-16,1 6-2 15,1 4 1-15,0-2-1 16,4-1-2-16,2-1-6 16,7-5-66-16,-2-6-96 0</inkml:trace>
  <inkml:trace contextRef="#ctx0" brushRef="#br0" timeOffset="42203.3906">11256 7141 654 0,'0'-12'43'0,"0"2"15"16,0 6-16-16,0 4-20 15,0 2-18-15,0 7-13 16,0 3 8-16,0 3 1 15,0 3 0-15,-1 1 2 0,1-1-1 16,0-1-1-16,0-4-1 16,2-2 2-16,3-5 0 15,2-2-3-15,-1-4 2 16,3 0 3-16,0 0 0 16,1-2-2-16,0-5-1 0,0 0 1 15,-4-2-1-15,1 1 2 16,-2 1-2-16,-1 1 1 15,-2 1-1-15,0 4 6 16,-1 1-6-16,2 0-2 16,-1 4-2-16,1 4 3 0,1 1-2 15,1 3 6-15,0-3-3 16,3-3 0-16,1-2-2 16,2-1 0-16,2-3 0 15,-1 0 5-15,3-7-2 16,-2-2-1-16,0-4 2 15,-2 1 0-15,-3-3 2 0,-2 0 11 16,-5 1 2-16,-1-3-3 16,0 3 0-16,-3 0-5 15,-4 2-4-15,1 3-5 16,0 3-1-16,-3 5-3 16,3 1-30-16,-3 3-26 0,3 7-59 15,1 0-85-15</inkml:trace>
  <inkml:trace contextRef="#ctx0" brushRef="#br0" timeOffset="42422.1193">11615 7310 769 0,'0'5'51'0,"0"-3"-43"16,0 5-6-16,1 3 7 16,0 5 3-16,1 4-7 15,-2 0-3-15,0 6-1 16,0-1 1-16,-5-3-45 0,-4-6-212 16</inkml:trace>
  <inkml:trace contextRef="#ctx0" brushRef="#br0" timeOffset="43265.8118">11862 7103 634 0,'-6'-11'33'0,"3"0"-23"16,1 2 46-16,2 3-17 15,0 1-24-15,7 3-8 16,7 2-9-16,4 0 4 15,0 4-1-15,2 4-1 0,0 2 0 16,-4 1 0-16,-4 2 2 16,-7 2-3-16,-5-2-1 15,-2 4 0-15,-9-4 2 16,0 1 1-16,-3-4 0 16,3-2 0-16,-1-2 0 0,5-3 1 15,4-3-1-15,1 0 7 16,2-2 15-16,3-9-4 15,3-1-12-15,4-5 3 16,1-2 5-16,2-4-5 16,-2 1 0-16,0 0-3 15,-3 2-1-15,-3 3-1 0,-1 5 2 16,-1 3 2-16,-3 3 1 16,0 6-7-16,0 0-3 15,0 9-6-15,-1 4 4 16,-1 7 2-16,2 7 0 0,0 3-1 15,3 2-14-15,4 2-25 16,3-3-27-16,-1-2-96 16,2-7-185-16</inkml:trace>
  <inkml:trace contextRef="#ctx0" brushRef="#br0" timeOffset="43672.0248">12129 7317 671 0,'-1'0'27'0,"1"0"1"15,0 3-33-15,1 3 8 16,3 4 3-16,1 0 9 16,-3 4-5-16,1-1-1 15,-3 1-1-15,0-2-3 16,0-2-4-16,0-2 3 0,-3-2-4 15,1-3 5-15,0-3 0 16,2 0 8-16,0-1 11 16,0-7-5-16,6-1-16 15,3-2-3-15,2-2 4 16,1 0 2-16,0 0 0 16,0 1 3-16,1 3-1 0,-2 2-4 15,0 3-1-15,-2 3-3 16,-1 1 1-16,2 1-2 15,-5 7-2-15,1 3 1 16,0 2 1-16,-3 1-4 16,1 1-9-16,-2-1-13 0,1-1-34 15,4-4-57-15,0-4-42 16,1-4-148-16</inkml:trace>
  <inkml:trace contextRef="#ctx0" brushRef="#br0" timeOffset="43843.8889">12397 7360 582 0,'2'-11'74'16,"-2"4"32"-16,0 4-25 16,0 0-28-16,0 3-23 15,0 0-20-15,4 5-14 16,-1 6 4-16,1 3 0 0,-1 1 1 16,2 3 0-16,-5 0-1 15,0 0-20-15,-5-6-60 16,-3-7-240-16</inkml:trace>
  <inkml:trace contextRef="#ctx0" brushRef="#br0" timeOffset="45093.789">12697 7093 416 0,'-8'0'191'0,"3"0"-165"16,3 0 26-16,2-1 1 16,3-1-13-16,11-1-28 15,5 0-5-15,4-2-3 0,2-1-1 16,2 4-2-16,-3 0-17 16,-3-1-53-16,-5 3-12 15,-5 0-9-15,-5 0-12 16,-5-2-60-16,-1-1-16 0</inkml:trace>
  <inkml:trace contextRef="#ctx0" brushRef="#br0" timeOffset="45265.6608">12872 7052 22 0,'-4'-8'147'16,"-1"-2"-1"-16,-2 1-27 16,1 2-5-16,0-2-28 15,1 1-12-15,0 4 2 16,2 0-32-16,0 4-20 16,0 0-11-16,3 7-15 0,0 6-2 15,0 6 3-15,0 3 1 16,0 2 0-16,0 6 2 15,1 1-4-15,5-2-31 16,3-3-70-16,0-4-84 16,3-10-310-16</inkml:trace>
  <inkml:trace contextRef="#ctx0" brushRef="#br0" timeOffset="45765.6205">13141 6933 740 0,'0'-4'29'15,"0"-9"9"-15,0 13-15 16,0 0-15-16,0 14-15 16,0 2 4-16,0 5 3 0,0 1 0 15,0 1 0-15,0-1 1 16,2-2-1-16,1-5 0 15,-1-4 1-15,0-3 0 16,1-5-3-16,3-3 1 0,-1 0 9 16,0 0 0-1,1-8-3-15,4 0-3 0,-2-1-1 16,-2 2-2-16,0 0 3 16,-3 4-1-16,-1 0 0 15,0 3 2-15,-2 0-6 16,1 5-5-16,2 1 7 15,1 5 1-15,1-3 1 0,2 1-1 16,1-2 1-16,-1-3-1 16,2-2 1-16,1-2 1 15,0-3 2-15,1-7-1 16,-1-2 0-16,-1-2-3 16,-1-3 2-16,-2-1 1 0,-3-1 6 15,-3-1 5-15,0 2-4 16,-2-1 1-16,-5 4-7 15,2 3-3-15,-1 7 0 16,1 5-2-16,3 0-17 16,0 10-45-16,2 5-61 0,0 5-155 15</inkml:trace>
  <inkml:trace contextRef="#ctx0" brushRef="#br0" timeOffset="46093.7152">13441 7243 148 0,'0'0'608'16,"0"0"-562"-16,0-5 28 15,1-2-41-15,6 1-9 16,3-1-17-16,2 2-5 0,1 0 0 16,-1 4-1-16,-1 1 1 15,-5 0-1-15,0 7-1 16,-6 4 0-16,0 1-1 15,-2 4 2-15,-4 2-1 16,-7 1 1-16,2 1 0 0,-3-1 0 16,3-2-1-16,2-3 0 15,3-3-1-15,5-5 0 16,1-2-8-16,7-4-3 16,8 0 1-16,8-4-2 15,2-2-16-15,8-5-31 0,3-7-70 16,3-2-112-16</inkml:trace>
  <inkml:trace contextRef="#ctx0" brushRef="#br0" timeOffset="46562.4341">13786 6890 646 0,'-12'-15'21'0,"2"5"38"16,5 1-12-16,4 7-8 15,1 1-13-15,0 1-21 16,6 2-12-16,4 8 7 16,2 4 2-16,-2 3-1 15,3 3 1-15,-7 1-3 0,-2 0 3 16,-4 0-2-16,0-5-1 15,0-1 2-15,-3-4 1 16,0-4-2-16,0-5 1 16,2-2 0-16,1-2 8 15,0-10-2-15,1-3-5 0,7-5-2 16,-1-4 3-16,4-2-1 16,-1-1 0-16,0 0 7 15,-4 3 3-15,-2 2 4 16,-1 5 0-16,-3 6-7 15,0 6 0-15,0 3-3 0,0 2-9 16,0 5-7-16,0 5 7 16,3 6 2-16,0 7-2 15,2 2-14-15,0 7-5 16,1 4-21-16,0-3-101 16,0-3-197-16</inkml:trace>
  <inkml:trace contextRef="#ctx0" brushRef="#br0" timeOffset="46906.1608">14017 7085 662 0,'0'-4'112'16,"0"-1"-68"-16,0 2 8 16,0 2-33-16,2 1-3 15,2 0-20-15,-2 3 2 16,3 2 4-16,0 2 0 15,-1-1-2-15,-2 5 1 0,0-1 1 16,-2 3-3-16,0 1 2 16,-2 4-1-16,-5 2-1 15,-3-1 2-15,0 2 0 16,0-3 0-16,3-2-1 16,2-7 1-16,3-2-1 15,0-3 0-15,2-3 0 0,5-1 3 16,4 0 6-16,6-5 3 15,-2-2-3-15,5 0-4 16,-3 1-3-16,-3-1-1 16,-2 3-1-16,-6 1-23 15,-4 1-23-15,-7-1-74 0,-4-2-454 16</inkml:trace>
  <inkml:trace contextRef="#ctx0" brushRef="#br0" timeOffset="47781.0885">14029 7288 292 0,'-1'0'178'16,"-2"0"-152"-16,2 0 42 0,1-5-19 15,0-1 4-15,0-2-11 16,0-2-12-16,5-2-3 15,4-1 4-15,1-2-7 16,4-2-5-16,5-1-7 16,1 1-3-16,1 1-6 0,2 1-2 15,-3 3 1-15,-2 3-1 16,-7 5 1-16,-2 2-1 16,-5 2-1-16,-2 8-4 15,1 8-4-15,-3 7 8 0,0 7 0 16,0 2 2-16,0 1-1 15,2 1 0-15,4-7 0 16,1-5 2-16,4-4-9 16,2-7-31-16,2-9-129 15,-3-2-312-15</inkml:trace>
  <inkml:trace contextRef="#ctx0" brushRef="#br0" timeOffset="48734.3568">14366 7153 711 0,'-4'-3'28'0,"1"-3"11"0,3 3-3 15,0 0-10-15,3 0-16 16,5 1-12-16,5 1 0 16,1 1 3-16,1 0-1 15,0 0 1-15,-6 0 1 0,-1 0-2 16,-3 3 0-16,-5 3-3 15,0 6 0-15,-3 1 3 16,-3 3 2-16,0 0-2 16,-1 2 1-16,0-1 0 15,0-3 0-15,4-3 1 0,1-3-2 16,2-3 1-16,0 0 1 16,8-5 2-16,8 0 5 15,4 0 2-15,6-5-8 16,1 0-2-16,2-2-25 15,-2-1-70-15,-4-2-121 16</inkml:trace>
  <inkml:trace contextRef="#ctx0" brushRef="#br0" timeOffset="49437.4837">14446 6922 464 0,'-9'0'137'0,"6"0"-102"15,3-3 17-15,0 0-13 16,6 0-12-16,8-3-21 16,5 3-3-16,0-1 4 0,4 0-4 15,2 3-2-15,-4 0 0 16,1 1-25-16,-3 0-55 16,-4 0-35-16,-6 0-133 15</inkml:trace>
  <inkml:trace contextRef="#ctx0" brushRef="#br0" timeOffset="49624.9489">14589 6841 528 0,'-6'-7'52'15,"3"1"25"-15,1 3-24 16,2 1-11-16,0 2-13 16,0 3-25-16,0 5-8 15,0 4 5-15,0 3 2 0,5 1-2 16,3 2 2-16,3 1 0 15,4 1-26-15,-1-4-53 16,5-1-34-16,2-7-117 16</inkml:trace>
  <inkml:trace contextRef="#ctx0" brushRef="#br0" timeOffset="49828.0449">15002 6861 668 0,'4'-5'18'16,"-1"-1"35"-16,1 3-22 15,3 2-6-15,4 1-21 16,-2 0-4-16,7 0-1 16,0 0-29-16,3 0-31 0,-1 0-32 15,3 0-91-15</inkml:trace>
  <inkml:trace contextRef="#ctx0" brushRef="#br0" timeOffset="50015.5361">15298 6828 556 0,'1'0'38'0,"3"0"4"16,0 0 2-16,6-1-12 0,2 1-17 15,2-1-14-15,6 1 1 16,0 0-36-16,2-3-70 16,-2 0-150-16</inkml:trace>
  <inkml:trace contextRef="#ctx0" brushRef="#br0" timeOffset="50296.7506">15691 6814 660 0,'10'0'21'0,"1"0"11"16,7-3-18-16,4 2-9 16,0-1-3-16,-1 0-3 15,-2 2-36-15,-3-2-37 0,-4 1-25 16,-5 0-101-16</inkml:trace>
  <inkml:trace contextRef="#ctx0" brushRef="#br0" timeOffset="50515.4826">15795 6709 345 0,'-2'-8'275'15,"-2"1"-235"-15,4 3 34 16,0 4-29-16,0 0-22 16,0 7-25-16,0 11 0 15,0 0 2-15,1 6 0 0,2 3 2 16,-1 3 1-16,1-3-3 15,-2 2 2-15,2-1-1 16,0-5-48-16,3-4-79 16,3-6-86-16</inkml:trace>
  <inkml:trace contextRef="#ctx0" brushRef="#br0" timeOffset="51062.3232">16052 6656 645 0,'-4'0'116'0,"-2"-3"-114"16,3 3-5-16,3 10 3 0,0 5 4 15,0 7 7-15,0 2-1 16,0 0-2-16,0-3-2 15,3 0-2-15,0-5 4 16,-1-5-5-16,1-1-1 16,1-3-2-16,1-6 5 15,2-1 6-15,1 0 7 0,-1-1-14 16,4-5 2-16,-1-2-5 16,0 0 0-16,-4-1 3 15,-1 2-3-15,1 1 1 16,-3 3 1-16,1 0-1 15,-2 2 0-15,-2 1-1 16,3 0-4-16,-1 0-1 0,2 4 3 16,1-1 1-16,1 3 0 15,0 0 1-15,4-2-2 16,-1 0 2-16,3-2 1 16,2 0-2-16,-3-2 3 0,5 0-2 15,-3-3 2-15,-1-5-1 16,-2-2 0-16,1-3 1 15,-4-4 0-15,-1-1 1 16,-1-4 1-16,-1-2 0 16,-2 2-2-16,-2 3 3 15,0 4-7-15,-2 4-1 0,-5 6-2 16,-3 2-8-16,2 3-45 16,-1 0-97-16</inkml:trace>
  <inkml:trace contextRef="#ctx0" brushRef="#br0" timeOffset="51577.9081">16365 6938 671 0,'-2'0'50'0,"2"-1"43"15,0 1-47-15,0 0-23 16,0 4-19-16,6 5 0 16,-1 5-4-16,2-1 4 0,0 5-3 15,-2 0 4-15,-1 1-3 16,-2-3-1-16,-2-1-14 16,0-3-32-16,-6-2-46 15,-5-4-56-15,2-6-120 16</inkml:trace>
  <inkml:trace contextRef="#ctx0" brushRef="#br0" timeOffset="51827.8982">16344 6986 327 0,'4'-13'274'0,"5"4"-228"0,2-2 27 16,2 6-42-16,3 0-10 15,4 5-6-15,2 0 2 16,-2 0-9-16,-2 7 1 15,0 4-4-15,-3 1 0 16,-4 4 2-16,-5-1 0 0,-2 2 1 16,-4 1 2-16,-4-3-4 15,-6 2 0-15,-5-1-5 16,-4-1 1-16,-2-3-2 16,-2-3-17-16,1-3-27 15,1-6-47-15,4 0-57 16,6-5-226-16</inkml:trace>
  <inkml:trace contextRef="#ctx0" brushRef="#br0" timeOffset="52812.4574">16684 6596 572 0,'-3'-7'38'15,"3"-1"18"-15,0 3 4 16,1 0-15-16,10 1-15 0,3 0-18 15,3 3-9-15,3 1 2 16,2 0 4-16,-2 9-4 16,-2 1-4-16,-5 3-1 15,-3 1 0-15,-7 2 0 16,-3 0-1-16,0 1 0 0,-8 1 1 16,-2-3 1-16,-3-4 0 15,3 0 1-15,2-5 0 16,2-1-1-16,2-5 1 15,4 0 1-15,0 0 4 16,2-8-2-16,3-1-3 16,3-6-1-16,1 1 1 0,0-3-1 15,-1-3 1-15,-1 1 2 16,-1-2 1-16,-1 0 2 16,-1 4 2-16,-3 3-3 15,1 4 1-15,-2 4 1 16,0 4-2-16,0 2-3 0,0 3-5 15,0 5-2-15,0 5 3 16,0 6 0-16,2 2 0 16,5 1 1-16,1 0 0 15,1 1-11-15,1 1-19 16,-2-1-23-16,1-5-76 0,1-4-52 16</inkml:trace>
  <inkml:trace contextRef="#ctx0" brushRef="#br0" timeOffset="53234.3079">16956 6877 222 0,'-2'6'310'0,"-1"3"-292"0,3-1 39 16,-2 2-19-16,1 2 1 15,0 0-9-15,1 2-4 16,0-2-7-16,0-2-4 16,0 0-4-16,0-2-4 15,0-3-2-15,0-1-1 16,0-2-1-16,0-2 1 0,0 0 3 16,1-2 16-16,3-4-2 15,0-4-10-15,3 0 1 16,-1-3-3-16,4 0-5 15,1-1 0-15,-1 2-1 16,1 2-1-16,0 2-3 0,-1 3-1 16,3 5-1-16,-4 0 0 15,1 2 2-15,-1 6 0 16,-2 2-3-16,-3 2 4 16,-2 3 0-16,-2 0 0 0,0 3 0 15,0-1-2-15,0 2-14 16,0-3-14-16,0-2-28 15,1-2-72-15,4-6-98 16</inkml:trace>
  <inkml:trace contextRef="#ctx0" brushRef="#br0" timeOffset="53765.5582">17281 6865 465 0,'5'-4'219'15,"-1"-1"-173"-15,-1 3 31 16,0 1-46-16,-1 1-2 16,2 1-26-16,-1 7-6 0,0 4 4 15,2 3 2-15,-2 1-4 16,-1 0 3-16,-2 1-1 15,0-1-4-15,0-1-25 16,0-4-25-16,-5-3-54 16,0-5-40-16,0-3-199 0</inkml:trace>
  <inkml:trace contextRef="#ctx0" brushRef="#br0" timeOffset="54015.4922">17281 6865 542 0,'0'-12'41'0,"2"0"33"16,8 3-7-16,4 3-27 16,2 2-12-16,6 4-13 15,-2 0-3-15,4 1-2 16,-3 10-2-16,-3-1 1 0,-4 5-3 16,-3 0 0-16,-3 5-2 15,-7-1 1-15,-1 2 2 16,0 0 0-16,-9 0-6 15,-6-3 0-15,-5 0-1 16,-3-5-1-16,-1-2-31 16,-2-5-45-16,1-6-91 0</inkml:trace>
  <inkml:trace contextRef="#ctx0" brushRef="#br0" timeOffset="54999.9389">10343 6839 427 0,'-4'-5'5'15,"-2"-1"21"-15,1 1 27 16,1 2 0-16,2 0-11 15,-1 3-8-15,-1 0-11 0,-2 3-12 16,0 9-3-16,-3 5-2 16,-3 7 6-16,1 10 11 15,-2 9 4-15,3 10-3 16,0 8-4-16,3 8-4 16,5 6-6-16,2 3-5 0,5-1-3 15,12 0 1-15,5-6 2 16,12-9-3-16,5-6-5 15,7-10-46-15,3-10-93 16,8-14-296-16</inkml:trace>
  <inkml:trace contextRef="#ctx0" brushRef="#br0" timeOffset="55796.8393">17418 6385 563 0,'-11'-6'10'0,"4"1"20"0,7 1 17 15,0 4-12-15,11 0-10 16,9 1-18-16,6 11 2 16,8 4 4-16,5 8 4 15,4 7 4-15,1 7 0 0,2 7-10 16,-2 12-4-16,-8 3 2 16,-5 8-6-16,-11 3 2 15,-12 1-1-15,-8 1 0 16,-5-7-1-16,-13-4 0 15,-3-8-1-15,-3-8 0 0,-1-13 0 16,-1-6-2-16,6-11-5 16,3-8-10-16,1-8-18 15,7 0-33-15,5-10-18 16,4-8-152-16</inkml:trace>
  <inkml:trace contextRef="#ctx0" brushRef="#br0" timeOffset="56062.4566">18052 6774 613 0,'3'-5'73'0,"6"-1"-61"16,6-1 32-16,4 2-6 16,7-1-6-16,2 0-19 15,3 2-6-15,4-2-6 16,-3 3 1-16,-4 0-3 16,-5-2-44-16,-6-1-117 0</inkml:trace>
  <inkml:trace contextRef="#ctx0" brushRef="#br0" timeOffset="58453.3397">18643 6414 657 0,'-3'-10'18'16,"1"4"37"-16,0 5-16 16,2 1-26-16,0 5-18 15,0 7 0-15,0 1 3 0,4 5 1 16,2 0 4-16,4-2 0 15,0 1 0-15,4-5-1 16,-1 0-1-16,1-4 2 16,2-6-1-16,-1 0 2 15,1-2 3-15,-1-3 2 0,0-6-1 16,-3-2 3-16,0-1 1 16,-3-4 0-16,-2 3-1 15,-2-1 0-15,-1 1 3 16,-2-1-3-16,-1 5 1 15,-1 3-3-15,0 0-2 0,0 3-4 16,0 3-1-16,2 0-4 16,-2 4-7-16,3 8 5 15,-1 5 5-15,-1 5-1 16,3 7-3-16,-2 4 3 16,-1 3 2-16,0 3-3 15,-1-2 1-15,0-2 0 0,0-5 1 16,-2-5 0-16,-5-8-3 15,0-5 1-15,0-6 2 16,2-1 0-16,-2-5 5 16,1 0 1-16,1-6-1 15,-2-3-2-15,4-3-1 0,-1-3-1 16,1 1-2-16,1-1 0 16,2 0-15-16,0 3-23 15,10 1-49-15,2 3-186 16</inkml:trace>
  <inkml:trace contextRef="#ctx0" brushRef="#br0" timeOffset="59187.6729">18952 6750 715 0,'0'-5'30'0,"0"2"27"16,0 3-28-16,0 0-28 16,4 9-2-16,1 2 3 15,2 1 1-15,1 2-1 0,-4 0 2 16,1-1 0-1,-3-1-2-15,-1-3 0 0,-1-1 0 16,0-2-2-16,0-2 2 16,0-4 2-16,-1 0 1 15,1 0 2-15,0-4-1 16,0-5-2-16,0 2-1 16,7-5-2-16,-1-2 2 0,3 2 1 15,1 2-2-15,0-1 3 16,-1 5-1-16,2 0-1 15,0 5 0-15,0 1 1 16,-2 1 0-16,2 7 0 0,0 3-3 16,-1 2 0-16,-2 2 1 15,-2 1-2-15,-1 2 1 16,-1-3 1-16,-2-1-18 16,0-4-49-16,0-6-175 15</inkml:trace>
  <inkml:trace contextRef="#ctx0" brushRef="#br0" timeOffset="60922.4444">19012 6169 502 0,'-6'-9'26'0,"6"-6"5"15,10 3 23-15,10 0-35 16,6 0-10-16,7-2-3 16,3 4 0-16,3 2-2 0,1 2-1 15,-6 2 0-15,-2 1 5 16,-8 3-3-16,-7 0 6 15,-4 7 2-15,-5 4-7 16,-4 7-6-16,-1 3 1 16,-3 6-1-16,0 5 1 15,0 2 0-15,0 5 0 0,-4 6 0 16,0-1 0-16,1 3 0 16,1-2 1-16,2-1-2 15,0-1 6-15,0-5 4 16,2 0 6-16,3-1 4 15,5-4-1-15,0-1-7 0,2-3-2 16,0-1 4-16,1-1-4 16,-1-2-4-16,0-1-2 15,-1 0-2-15,-1 2 1 16,-5 2-2-16,-2 2 0 16,-3-1 1-16,0 2-1 15,-3-1 0-15,-8 0 2 0,-1-2 0 16,-3-4 1-16,0-3 0 15,-7-3 5-15,-4-4 1 16,-1-5-4-16,-3-1-2 16,-4-6-2-16,-1-2 0 0,-1 0-13 15,3-10-26-15,2-6-63 16,7-7-145-16</inkml:trace>
  <inkml:trace contextRef="#ctx0" brushRef="#br0" timeOffset="61453.6467">19595 5959 658 0,'0'-13'4'15,"0"2"21"-15,4 3 19 16,3 3 1-16,4 2-26 16,2 3-9-16,2 0-5 15,-3 3-1-15,3 4 1 16,-4 3-5-16,-1 1 1 16,-5 1 1-16,-4 1-3 15,-1 1 1-15,-2 0 2 0,-9 1 0 16,0-1 2-16,-1-3 3 15,3 1-1-15,2-5 2 16,5-2 0-16,2-1-4 16,0-4 3-16,11 0 1 0,7 0 8 15,5 0-2-15,5-5-9 16,3 1-3-16,0 1-2 16,-2 2 2-16,-5-2-23 15,-8 0-55-15,-7-3-195 16</inkml:trace>
  <inkml:trace contextRef="#ctx0" brushRef="#br0" timeOffset="63312.954">19865 5923 529 0,'-12'-24'5'0,"6"-3"11"15,6 2 37-15,6 2-26 16,12 3-18-16,8 4 6 0,10 4-12 16,5 6-3-16,8 6 4 15,0 0-3-15,2 12 0 16,-5 7-2-16,-8 4 3 15,-11 4-3-15,-9 3 1 16,-10 8-3-16,-8 3 0 16,-2 6 2-16,-8 7 2 0,-4 2-1 15,-1 5 1-15,2 2 1 16,1 0-2-16,3 0 0 16,2-4 0-16,1-1 0 15,3-1 1-15,3 0 4 0,0-3 4 16,1-3 1-16,9-3 2 15,2-1 3-15,1-1-5 16,1 0 3-16,0-3-1 16,-1-2-4-16,-4 3 4 15,-2-5-6-15,-3-1 1 16,-3-2 3-16,-1-1 0 0,0 0-5 16,-7-2 3-16,-5 0-3 15,-2-2 2-15,-4-3-2 16,-2 0 0-16,-4-7 0 15,-5 1 5-15,-2-5 3 16,-7 1-1-16,-1-3-1 0,-7-2-2 16,0-5-3-16,-3-1-3 15,2-5 0-15,0-2-1 16,3-1-6-16,2-11-57 16,7-6-132-16</inkml:trace>
  <inkml:trace contextRef="#ctx0" brushRef="#br0" timeOffset="66453.7659">8902 7757 715 0,'0'-13'7'0,"0"3"-1"15,0 2 38-15,0 5-12 16,6 3-23-16,0 0-5 16,3 5-5-16,-1 6 5 15,1 7-4-15,-2 2 0 16,-1 4 3-16,-4 0-4 0,-2 0 2 15,0-3 2-15,-1-6-2 16,-2-3-1-16,0-5 2 16,0-6 1-16,3-1 2 15,0-2 5-15,0-10-5 16,2-3-2-16,5-3-5 0,-1 1 3 16,2-1 1-16,-1 1 1 15,-2 6 1-15,2 2-3 16,-2 4 1-16,0 5 1 15,-1 0-4-15,2 5-2 16,0 9 4-16,1 2-4 0,-2 4 5 16,1 1-2-16,0 2 0 15,0-1 3-15,0-4-2 16,0-3 0-16,0-3-17 16,4-4-27-16,-1-6-55 15,2-2-42-15,0 0-204 16</inkml:trace>
  <inkml:trace contextRef="#ctx0" brushRef="#br0" timeOffset="66625.6696">9142 7821 631 0,'-5'-5'35'0,"1"-2"27"16,2 2 8-16,2-1-29 15,8 0-27-15,3 3-11 16,4-2-4-16,5 2 4 15,3 2-8-15,0 1-44 0,-1 0-55 16,-4 0-50-16,-3 0-190 16</inkml:trace>
  <inkml:trace contextRef="#ctx0" brushRef="#br0" timeOffset="66781.8682">9193 7873 425 0,'-10'8'41'15,"1"-1"-30"-15,5-1 18 16,4 0-19-16,0-2-7 16,9-3-1-16,6-1-2 15,2 0-81-15,4-1-66 16</inkml:trace>
  <inkml:trace contextRef="#ctx0" brushRef="#br0" timeOffset="66953.7279">9407 7782 548 0,'-2'-4'64'0,"-1"3"15"16,-1 1-11-16,1 0-39 15,2 4-21-15,1 7-2 16,0 2-4-16,0 6 1 16,4 0-1-16,0 2-1 0,1-1 0 15,1-2-58-15,-4-9-98 16</inkml:trace>
  <inkml:trace contextRef="#ctx0" brushRef="#br0" timeOffset="67844.2937">9117 6790 516 0,'-4'11'12'0,"-3"2"-9"16,-2 4 17-16,3 2 21 15,-3-1-2-15,0 1-9 16,2-2-10-16,1-2-8 16,1-5 3-16,1-4 3 15,2-3 4-15,2-3-8 0,0-1 5 16,0-8 11-16,7-6-23 16,-2-2-5-16,2-2 0 15,-2-2-1-15,1 0 1 16,-3-3-1-16,2 0 3 0,-1 0 1 15,-1 5 7-15,0 3-4 16,0 6 2-16,3 4-5 16,-1 6-5-16,2 3-4 15,1 13 2-15,-1 4 0 16,3 3 1-16,1 4 1 16,3 0 1-16,-4-1 0 0,5-6-1 15,-1-2-1-15,0-4 3 16,1-6-1-16,-1-6 0 15,-1-2-1-15,0-3 3 16,-4-10 3-16,-2-5-1 0,1-3 0 16,-6-2 4-1,-2-4 0-15,0-4 2 0,0-1-1 16,-7-1-4-16,-1 3 4 16,2 2-4-16,1 5-3 15,0 8-3-15,2 6 1 16,2 9-8-16,1 0-76 0,0 0-232 15</inkml:trace>
  <inkml:trace contextRef="#ctx0" brushRef="#br0" timeOffset="68625.5237">5414 9413 667 0,'-9'0'18'15,"2"-3"9"-15,4-1 30 16,3 1-14-16,3-3-24 16,10 0-17-16,5 3-1 0,8-1 1 15,1-1-1-15,8 1 1 16,1 2-23-16,-1 2-34 15,-4 0-30-15,-7 2-34 16,-6 5-70-16</inkml:trace>
  <inkml:trace contextRef="#ctx0" brushRef="#br0" timeOffset="68766.1188">5519 9539 411 0,'-27'19'221'0,"8"-6"-178"15,6-2 20-15,8-4-18 16,5-1-17-16,3-3-17 0,15-1 0 15,6-2 1-15,10 0-6 16,2 0-3-16,2-6-77 16,-2-6-161-16</inkml:trace>
  <inkml:trace contextRef="#ctx0" brushRef="#br0" timeOffset="71813.8161">7049 9256 481 0,'8'-7'23'16,"-4"0"9"-16,1-1 26 16,0 1-7-16,-1 0-8 0,-3 2 2 15,0 0-1-15,-1 3-18 16,0-1-4-16,-9 3-10 16,-8 0-9-16,-7 0-2 15,-8 3-1-15,-7 9 2 16,-8 0-1-16,-1 1-3 0,-2 1 4 15,4 1-2-15,2-2 2 16,5 2-4-16,10-3 3 16,7-4 0-16,6 0-1 15,10-2 0-15,6-1-2 16,4-2-3-16,14-1 5 16,7 1 1-16,4 0 2 0,8 1-1 15,4 0-1-15,-5 3-1 16,1-1 1-16,-6 3 0 15,-6 4-2-15,-7 1 0 16,-8 4 0-16,-10 3 0 0,-1 2-1 16,-17 2 2-16,-5 1 0 15,-8-2 2-15,-2-1-1 16,-4-3-1-16,2-2 3 16,5-6-3-16,5-3 1 15,9-2 0-15,5-2 2 16,7-2 2-16,4-3-4 0,11 0-2 15,10 0 3-15,12-1 1 16,7-3 1-16,7-3-2 16,3 1-1-16,-1 2-2 15,-3-1-10-15,-5 0-21 16,-10 2-39-16,-10 1-70 0,-8 0-149 16</inkml:trace>
  <inkml:trace contextRef="#ctx0" brushRef="#br0" timeOffset="72376.3131">6313 9855 716 0,'-1'-5'22'0,"1"-1"9"15,0 2-6-15,7 4-13 16,7 0-1-16,1 4-3 15,-2 7-5-15,0 3 1 16,0 6-1-16,-1 0-1 0,-6 3 0 16,0 0-2-16,-6-2 2 15,0 0-1-15,0-3-1 16,-5-4 3-16,0-7-2 16,1-4 1-16,1-3 2 15,3-4 4-15,-2-7-3 0,2-6-4 16,0-2 0-16,0 1-1 15,4-3 2-15,4 2-1 16,0 1 2-16,1 4 2 16,3 1 0-16,0 7-2 15,-1 3-2-15,3 3-3 16,-2 5 1-16,0 9 0 0,1 4 2 16,-2 3-1-16,0 4 1 15,0 2 0-15,-2-1 0 16,-3 0-1-16,1-4 0 15,-2-3-1-15,2-5-20 0,1-8-28 16,1-6-106-16,2-3-125 16</inkml:trace>
  <inkml:trace contextRef="#ctx0" brushRef="#br0" timeOffset="72594.9951">6768 9900 638 0,'-4'-2'13'16,"0"2"22"-16,3 0 30 16,1-2-14-16,5-1-23 15,10-1-14-15,5 0 0 0,1-2-9 16,5-2 1-16,0 2-4 16,-2 2-1-16,-4 0-12 15,-5 3-39-15,-8 1-64 16,-5 0-73-16</inkml:trace>
  <inkml:trace contextRef="#ctx0" brushRef="#br0" timeOffset="72751.2347">6805 9987 604 0,'0'0'65'0,"2"0"-3"0,10-1-33 15,3-5 3-15,4 1-22 16,1-2-9-16,5 0-2 15,0 1-46-15,-1-3-123 16,2-2-400-16</inkml:trace>
  <inkml:trace contextRef="#ctx0" brushRef="#br0" timeOffset="72969.979">7183 9821 343 0,'-9'-5'377'15,"7"2"-304"-15,-2 3-13 16,2 0-39-16,2 8-10 16,0 5-7-16,2 6 4 15,4 2 1-15,3 5 5 16,-2-2-9-16,3 1-1 16,0-1-3-16,-2-3-5 0,-3-6-34 15,-3-8-67-15,-2-7-279 16</inkml:trace>
  <inkml:trace contextRef="#ctx0" brushRef="#br0" timeOffset="73751.1783">6598 8854 658 0,'-3'-9'20'15,"3"4"32"-15,0 1-1 16,0 3-19-16,0 1-12 16,0 7-16-16,0 6-5 15,2 7 0-15,1 4 8 0,1 5-3 16,-4-1 1-16,0-2-1 16,0-1-3-16,0-8-1 15,-2-7 4-15,-2-3-3 16,1-7-1-16,-1 0 7 15,2-10 2-15,2-5-6 16,0-6 0-16,0-3-4 16,0 0 4-16,0-5 1 0,0 4 1 15,2 4 3-15,2 2-6 16,-1 4-2-16,0 4 2 16,2 7 0-16,0 4-5 0,4 0-1 15,0 11 2-15,3 6 1 16,3 6 1-16,1 3 0 15,3 4 0-15,-2-4 0 16,2-2 2-16,-1-6-4 16,0-4 2-16,-4-7 1 15,-1-7-2-15,-2 0 0 0,-1-9 5 16,-2-6 1-16,-1-6-1 16,-3 0-2-16,-2-6 0 15,-2 0-4-15,0 0 7 16,-3 0 4-16,-5 3-4 15,1 5-5-15,-2 5 2 16,0 4-6-16,1 5-34 0,1 2-151 16</inkml:trace>
  <inkml:trace contextRef="#ctx0" brushRef="#br0" timeOffset="77298.9884">7957 8954 83 0,'2'0'118'15,"0"0"-85"-15,2-1 31 16,-1 0-3-16,-1-4 0 0,2-1-11 16,-1 0-1-16,-3 0 7 15,1-3-11-15,-1 2-3 16,0-1-6-16,0-1-1 16,-1-1-6-16,-6 1-4 15,0-1-9-15,-3 0-7 0,-2 3-5 16,-1 0 1-16,0 2-1 15,0 3-4-15,1 2 0 16,-2 0 0-16,2 4 0 16,4 7 1-16,1 4-4 15,2 5 2-15,4 5 4 0,1 5-6 16,0 2 3-16,3 7 3 16,4 1-3-16,0 5-2 15,3 3 5-15,-3 1-4 16,0 3 1-16,0 1 1 15,-3 1-1-15,-2-1 1 0,-2-2 1 16,0-4-3-16,0-2 2 16,0-7-1-16,-2-1 1 15,-2-6 1-15,1-3-2 16,-1 1 0-16,2-7 0 16,2 0 1-16,0-4-1 15,0-6 1-15,8-2-3 0,2-2 6 16,5-3 3-16,1-1-2 15,3-1 1-15,1-2-1 16,0-1-2-16,-2 0 1 16,-1 0-4-16,-3 0-1 15,-5 0-48-15,-3-3-76 0,-4-3-97 16</inkml:trace>
  <inkml:trace contextRef="#ctx0" brushRef="#br0" timeOffset="79768.5693">8361 9160 581 0,'-7'-3'27'0,"1"0"10"15,0 3-2-15,2 0-5 16,0 9-14-16,3 4-3 15,-2 7 7-15,2 2-3 16,1 5-4-16,0 1-3 0,0-3-5 16,0-1-3-16,0-2 2 15,0-5-4-15,1-5 2 16,3-3 0-16,0-5-3 16,1-2 3-16,2-2-3 15,0 0 4-15,1-11-3 0,1 1-3 16,-2-5 2-16,-3 1 1 15,1 0 0-15,-3 1 1 16,0 4-1-16,-2 1 0 16,0 4 2-16,2 4 5 15,0 0-4-15,0 4-6 0,-1 9 2 16,3 1 1-16,1 3 1 16,2 1-1-16,1 1 0 15,1-3 2-15,0-2-2 16,3-3 0-16,0-4 0 15,-1-5 0-15,3-2 1 16,-3-1 1-16,1-8 1 16,-3-6-2-16,-1 1 1 0,-1-5 0 15,-3 1 5-15,-3-2 5 16,0 0 4-16,-1-2 0 16,0 1-5-16,-5 1-3 15,0 0-5-15,-3 2-3 0,4 6 3 16,-1 4-4-16,2 6 0 15,0 2-10-15,0 5-34 16,3 9-31-16,0 1-77 16,0 1-133-16</inkml:trace>
  <inkml:trace contextRef="#ctx0" brushRef="#br0" timeOffset="80174.7827">8665 9435 166 0,'0'0'521'16,"0"0"-513"-16,-5 1 9 0,1 5-9 15,0 2 15-15,-1 2-9 16,3 4-1-16,-1 2-8 15,3 1-3-15,0 2 1 16,0-4-2-16,0 2 0 16,5-7-1-16,1 0-1 15,3-6 1-15,3-4 0 0,0 0 4 16,4-5 0-16,-5-7 0 16,4-2-4-16,-3-2 2 15,-2-2 0-15,-5 0 0 16,-3-1 3-16,-2 2 2 15,-2-1 7-15,-5 2-5 0,-3 2-3 16,-2 3-6-16,-1 3 1 16,4 3-3-16,2 5-3 15,-2 0-37-15,7 0-41 16,2 0-80-16,0 0-251 16</inkml:trace>
  <inkml:trace contextRef="#ctx0" brushRef="#br0" timeOffset="80377.9417">8978 9314 424 0,'-4'-1'340'0,"2"-5"-328"16,2 1 33-16,2 1-20 15,10-2 8-15,6 4-27 16,2-2-3-16,2 1-2 0,2 3 1 15,-3 0-2-15,-4-2-33 16,-2 1-102-16,-5-4-105 16</inkml:trace>
  <inkml:trace contextRef="#ctx0" brushRef="#br0" timeOffset="80565.4273">9113 9184 325 0,'-5'-10'348'0,"3"2"-274"15,-1 2-6-15,2 5-35 16,1 1-2-16,0 5-28 16,0 10-4-16,1 5 1 0,3 1 1 15,2 6 1-15,-2-1-1 16,2 0-1-16,-1-4-37 16,3-5-108-16,-1-6-194 15</inkml:trace>
  <inkml:trace contextRef="#ctx0" brushRef="#br0" timeOffset="85362.5696">9456 9109 410 0,'0'-7'205'16,"-2"-1"-183"-16,-1 5 36 15,1 1 6-15,2 2-26 16,0 0-21-16,0 8-13 0,0 7-4 15,0 5 1-15,0 5 2 16,2 2-2-16,0 0-1 16,1-4 2-16,0-4-1 15,-1-4 0-15,3-8-1 0,-2-4 0 16,3-3 0-16,-1-3 6 16,2-7-1-16,1-4-4 15,2-1 0-15,-2-1 0 16,-1 1-1-16,-1 1 1 15,0 2-1-15,-1 4 1 16,-4 6-1-16,2 2 1 0,-2 0-2 16,1 2-1-16,1 6 1 15,2 3 2-15,-1 1-1 16,1 0 0-16,0-2 0 16,3 0 0-16,2-3 0 15,0-2 1-15,3-2 0 0,1-3 2 16,0 0-1-16,1-4-1 15,-2-5 0-15,-2-3 3 16,-2-1-5-16,-4-2 4 16,-1-2 4-16,-2 0 7 15,-2 0 0-15,0-1-3 0,0 2 2 16,-3 5-4-16,-2 2-6 16,2 3-4-16,-1 5 1 15,1 1-4-15,1 5-9 16,0 6-26-16,2 5-39 15,0 0-152-15</inkml:trace>
  <inkml:trace contextRef="#ctx0" brushRef="#br0" timeOffset="85518.8246">9745 9283 289 0,'3'9'404'0,"1"0"-369"16,0 3 32-16,-1 5-29 0,1 6-1 15,-3 3-24-15,1 1-8 16,-2 3-2-16,0-3-1 16,0-5-30-16,-4-7-88 15,-1-10-241-15</inkml:trace>
  <inkml:trace contextRef="#ctx0" brushRef="#br0" timeOffset="86362.5505">9992 9072 259 0,'0'-8'390'0,"0"-1"-365"16,4 0 27-16,6 1-25 15,3 4 1-15,1 4-10 16,3 0-7-16,-2 3-6 0,-1 8-1 15,1 1-1-15,-4 4 0 16,-5 2-5-16,-4 0 4 16,-2 1-1-16,-2-3-2 15,-6-3 1-15,-2-2 2 16,2-3-1-16,1-4 2 0,1-3 1 16,6-1 2-16,0-2 5 15,0-8-3-15,0 0-4 16,3-5 2-16,3-2-1 15,0-4 0-15,-1 1 3 16,-1-2-5-16,-1 1 3 16,-1 2 2-16,0 4 3 0,-2 1-5 15,0 8 1-15,0 3-4 16,0 3-2-16,0 3-5 16,4 8 2-16,-2 5 3 15,2 5-3-15,1 6 0 0,0 5-24 16,-2 2-26-16,2 2-101 15,2-6-295-15</inkml:trace>
  <inkml:trace contextRef="#ctx0" brushRef="#br0" timeOffset="86768.7383">10238 9281 701 0,'0'-3'45'0,"0"2"18"15,0 1-34-15,0 0-15 16,0 6-8-16,6 3-4 0,-1 4 4 16,1-1 0-16,-1 0 0 15,-1-1-2-15,-1-3-1 16,0-2-2-16,-2-2 0 16,-1-4 1-16,1 0 5 0,-1 0 15 15,1-4-7-15,3-4-13 16,-1-1-1-16,4-3-1 15,-2-2 2-15,3 1-1 16,0 1-1-16,-2 1 1 16,1 4-1-16,-2 0 4 15,-1 4-3-15,-1 3 0 0,1 0-1 16,0 4 0-16,-2 7-2 16,1 2 2-16,-1 3 0 15,1 2 0-15,0-1-1 16,0-1-11-16,1-2-14 15,1-4-12-15,1-5-18 16,1-2-32-16,2-3-22 0,0-1-109 16</inkml:trace>
  <inkml:trace contextRef="#ctx0" brushRef="#br0" timeOffset="86924.9759">10450 9310 226 0,'0'-8'331'15,"3"-2"-221"-15,-3 5 15 0,1 1-51 16,1 4-19-16,0 0-37 15,2 7-19-15,-1 7 3 16,0 1 0-16,1 2-1 16,1 3 0-16,-4-1 0 15,-1-3-25-15,2-7-72 0,-1-5-263 16</inkml:trace>
  <inkml:trace contextRef="#ctx0" brushRef="#br0" timeOffset="87378.0459">10594 9065 621 0,'0'0'27'0,"0"-4"18"0,13-1-8 16,7-1-10-16,9 2 1 15,2-2-17-15,1 0-6 16,-1 3-4-16,-1 0-3 15,-6 0-81-15,-8 0-57 16,-4-2-152-16</inkml:trace>
  <inkml:trace contextRef="#ctx0" brushRef="#br0" timeOffset="87534.2971">10804 8973 99 0,'-9'-7'383'16,"-1"-1"-297"-16,4 2 3 15,1 3-19-15,1 1-1 16,4 2-36-16,0 0-16 0,0 9-15 15,0 4 3-15,0 6 4 16,0 2-4-16,1 3-2 16,4 1-1-16,-1 0-4 15,2-5-54-15,3-4-147 16</inkml:trace>
  <inkml:trace contextRef="#ctx0" brushRef="#br0" timeOffset="88409.2504">11108 8915 238 0,'0'-2'505'0,"0"-7"-496"16,0 4 19-16,0 5-18 16,0 0 12-16,3 6-17 15,1 2-2-15,0 2-3 16,0 2 5-16,-1 2 1 0,-1-2 1 15,-2 0 1-15,0 0 0 16,0-2-3-16,0-1-1 16,0-1-1-16,0-3-1 15,-2 0 0-15,-1-2-2 16,0 0 0-16,0-2 3 0,-1 1-2 16,2-2 1-16,-1 0 1 15,1 0 1-15,-1 0-2 16,1 0-1-16,0 0-1 15,0 0 1-15,1 0 1 16,-2 0-2-16,3 0-1 16,0 0 0-16,0 0 5 0,0 0-4 15,0-2 0-15,0 1 1 16,0 0-1-16,3-1-1 16,-2 2 2-16,3 0 0 15,-2 0-3-15,1 0 2 16,-1 0 0-16,3 2 1 0,-2-1-1 15,1 2-1-15,1-2 1 16,-2 0 0-16,2 0 0 16,0-1 1-16,-1 0-1 15,0 0 1-15,0 0 0 0,1 0 0 16,1-2 1-16,-3-1 0 16,3-2-1-16,-2 0 2 15,1-2-1-15,0-2 1 16,-1-1 1-16,-1-1-3 15,1 0 1-15,-3-2 1 0,2 4 3 16,-3 1-4-16,1 0 1 16,-1 4 0-16,0 3-2 15,0 1-1-15,0 0-2 16,0 1-2-16,1 5 2 16,-1 6 1-16,2 2 3 15,-1 0-3-15,1 3 0 16,2 0 1-16,2-4 0 0,1-2 0 15,0-1 1-15,2-4-1 16,0-3 0-16,2-3 3 16,0 0 0-16,0-3-2 15,0-6 1-15,-1-3 1 0,1-3-4 16,-3-1 4-16,-3-3-2 16,0-1 0-16,-4 0 5 15,-1-1 1-15,0 0 1 16,-6 4 1-16,1 3-5 15,-3 0-2-15,2 6-1 16,0 3-1-16,1 3 1 0,-1 2-17 16,3 3-29-16,3 3-13 15,0 4-86-15,0-2-156 16</inkml:trace>
  <inkml:trace contextRef="#ctx0" brushRef="#br0" timeOffset="89034.2009">11389 9124 613 0,'0'0'86'0,"0"0"14"16,0-3-43-16,6 1-3 16,1-2-26-16,1 1-8 15,1 3-6-15,1 0-1 16,1 0-5-16,1 0-5 0,0 4-3 15,-4 1 1-15,-3 4-1 16,-2 0-2-16,-3 3 1 16,-5 0 1-16,-6 1-1 15,-4 2 1-15,1-1 2 16,-1-2-2-16,5-3 1 16,2-3-1-16,4 0 2 0,0-2-1 15,4-1 0-15,0-2 0 16,6-1-2-16,7 0 4 15,5 0-1-15,3 0-2 16,7-4-5-16,3-3-27 16,6-2-31-16,-1-5-104 0,0-2-499 15</inkml:trace>
  <inkml:trace contextRef="#ctx0" brushRef="#br0" timeOffset="89643.5186">11758 8845 438 0,'-3'-11'255'0,"2"-2"-214"0,1 4 12 16,2 1-30-16,7 3 5 15,2 3-11-15,1 2-5 16,0 0-3-16,-1 10-6 16,-1 1 0-16,-2 2 0 15,-3 1 0-15,0 1 0 16,-3 0-3-16,-2-1 0 0,0-5 1 16,0 0 0-16,0-5-3 15,-1-1 4-15,1-3 3 16,0 0-3-16,0-1 5 15,0-6-2-15,0-5-3 16,5-1-2-16,-1-3 0 0,-2-4 1 16,0 1 2-16,-2 0-5 15,0 2 4-15,0 2-2 16,-2 6 7-16,2 3 2 16,0 5-3-16,0 1-5 15,0 4-5-15,3 8 0 0,5 3 3 16,3 3 1-16,0 5-4 15,1 1-11-15,0 3-11 16,-3-2-33-16,1 0-142 16,0-5-280-16</inkml:trace>
  <inkml:trace contextRef="#ctx0" brushRef="#br0" timeOffset="90018.4746">12035 9072 625 0,'0'4'120'16,"0"-1"-89"-16,0 1-8 0,0 2-8 16,0 2 10-16,0 3-13 15,0 0-1-15,0-2-4 16,0 0 2-16,0-1-1 16,0-5-3-16,0 0 0 0,1-3-1 15,2 0 4-15,2-3 8 16,1-2-10-16,2-6-4 15,0 2 1-15,2-3-3 16,-1-2 1-16,2 2 0 16,-2 1 0-16,2 2 2 0,-2 2 1 15,-2 4-3-15,0 0 0 16,-3 3 2-16,0 0-2 16,0 8 1-16,-1 2-4 15,-1 2 1-15,0 0 2 16,0 2 1-16,0-1-3 15,0-3 2-15,1-1-6 0,2-4-11 16,1-3-12-16,2-2-20 16,0 0-81-16,3-7-169 15</inkml:trace>
  <inkml:trace contextRef="#ctx0" brushRef="#br0" timeOffset="90330.9659">12296 9048 606 0,'0'-8'163'16,"0"0"-88"-16,2 3-26 15,6 0-23-15,1 2 2 0,-1 3-18 16,0 0-5-16,0 5 0 16,-1 3-3-16,0 3-1 15,-3 3 0-15,-2-1-1 16,-2 4 0-16,0-1 1 15,-4-1-1-15,-3-2 2 0,-1-1-1 16,2-6 0-16,2 0 2 16,4-4 3-16,0-2 2 15,7 0 0-15,6-3-2 16,4-4-5-16,4-1 0 0,3-1-1 16,-1 0-15-16,-2-5-19 15,-2-1-35-15,-1-4-139 16</inkml:trace>
  <inkml:trace contextRef="#ctx0" brushRef="#br0" timeOffset="91315.2882">12421 8835 641 0,'-6'0'72'0,"4"0"-26"16,2-3-1-16,10-2-21 16,9-1-9-16,5 1-10 0,6 0-2 15,3 1-5-15,2-1 4 16,-3 0-35-16,-2 0-75 16,-7 1-60-16,-8-4-202 15</inkml:trace>
  <inkml:trace contextRef="#ctx0" brushRef="#br0" timeOffset="91487.1541">12626 8727 512 0,'-10'-2'126'0,"1"1"-84"15,4 1 1-15,3 0-23 16,-2 9 0-16,4 4-4 16,0 5-2-16,0 2-5 0,5 4-3 15,0 0-3-15,2 2-1 16,4-2-3-16,0-2-66 15,5-9-95-15,0-7-270 16</inkml:trace>
  <inkml:trace contextRef="#ctx0" brushRef="#br0" timeOffset="91674.6086">13057 8794 559 0,'1'-3'157'15,"3"-5"-118"-15,2 3 32 16,3 0-45-16,6 5-15 16,3-3-10-16,1 3 0 15,6 0-35-15,0 0-46 16,1 0-67-16,-1 0-201 16</inkml:trace>
  <inkml:trace contextRef="#ctx0" brushRef="#br0" timeOffset="91846.4769">13446 8743 649 0,'9'-3'40'0,"2"-2"23"16,6 1-26-16,2 1-6 16,1 2-14-16,0-1-14 15,2 2-4-15,-1-3-70 0,3-2-187 16</inkml:trace>
  <inkml:trace contextRef="#ctx0" brushRef="#br0" timeOffset="92315.1873">14117 8675 670 0,'-4'0'45'0,"4"0"3"15,0-7 15-15,12 0-28 0,10 1-13 16,7-5-11-16,6 3 2 16,8 1-8-16,3 0-1 15,-2 4-3-15,-4 0-4 16,-9 3-32-16,-11 0-80 16,-9 0-117-16</inkml:trace>
  <inkml:trace contextRef="#ctx0" brushRef="#br0" timeOffset="92502.6661">14276 8558 592 0,'-7'-4'68'0,"4"-2"-28"16,-2 5 19-16,4 1-21 16,-1 1-4-16,1 11-30 15,0 4-2-15,-1 4 0 16,2 4 1-16,0 3-1 15,2-3 0-15,6 0-1 0,3-6-18 16,4-6-90-16,2-5-90 16</inkml:trace>
  <inkml:trace contextRef="#ctx0" brushRef="#br0" timeOffset="93033.9259">14578 8512 677 0,'0'-7'74'0,"-4"3"-32"16,1 4-6-16,1 0-31 15,2 12-4-15,0 5 3 0,0 5-4 16,0-1 6-16,5 2-5 16,0-2 2-16,1-2 0 15,0-4 0-15,2-6-2 16,2-5 2-16,-1-2 0 15,4-2 2-15,0 0-1 0,0-6-1 16,-2-2-2-16,0-3 1 16,-4 2-2-16,-1-3 2 15,-2 3 0-15,-4 0-2 16,1 2-1-16,-1 2 2 16,0 2 3-16,0 3-3 0,0 0 0 15,0 9-5-15,1 2 4 16,4 4 0-16,0-1 1 15,0 1-1-15,4-2-1 16,2-3 3-16,0-4-1 16,3-4-2-16,1-2 4 15,2-1 0-15,1-7-2 0,1-6 1 16,1-5-1-16,0-2-1 16,-4-2 2-16,-3-2-2 15,-6-2 1-15,-5-2 6 16,-2 5 1-16,-7-1 3 15,-4 7-6-15,-2 4-2 0,-1 6-4 16,1 7-1-16,2 1-17 16,2 5-35-16,3 3-80 15,3 2-237-15</inkml:trace>
  <inkml:trace contextRef="#ctx0" brushRef="#br0" timeOffset="93393.2364">14926 8791 713 0,'3'0'55'0,"-2"0"-23"16,2 0 17-16,0 0-16 16,-1 3-9-16,-2 6-17 15,2 0 9-15,2 5-6 16,-3 0-7-16,2 3-1 15,-2-2 0-15,0 0-10 16,1-2-41-16,-2-3-72 0,0-6-177 16</inkml:trace>
  <inkml:trace contextRef="#ctx0" brushRef="#br0" timeOffset="93658.8314">14929 8792 664 0,'0'-12'55'16,"1"-1"1"-16,9 3-9 15,4 3-18-15,4 3-2 16,4 4-14-16,2 0-4 0,0 2-1 16,3 7-2-16,-7 4-2 15,-2 3 0-15,-7 0-2 16,-7 1-2-16,-4 3 3 15,-13-1-2-15,-7 0 2 16,-5 0 0-16,-3-4 0 0,-2-1-3 16,1-4-28-16,2-4-29 15,7-6-88-15,4-3-256 16</inkml:trace>
  <inkml:trace contextRef="#ctx0" brushRef="#br0" timeOffset="94440.0389">15292 8434 549 0,'-2'-9'46'16,"-5"1"21"-16,7-1-22 16,4 5-1-16,10 2-21 15,1 2-9-15,0 1-1 16,3 10-5-16,-4 3-3 16,-2 4-2-16,-3 3 1 15,-4 0 1-15,-2 1 0 0,-3-2-3 16,-1-2-2-16,-5-3 2 15,0-2-1-15,2-5 0 16,-1-2 1-16,4-6-1 16,1 0 4-16,1-8 6 0,8-3-7 15,0-4-2-15,3-2-3 16,2-2 3-16,-2-3-1 16,1 1 0-16,-3-1-1 15,-2 2 4-15,-4 3 0 16,-1 3 3-16,-3 5-2 15,0 5 1-15,0 4-4 0,0 2-6 16,-2 8 4-16,1 5-1 16,1 2-1-16,0 5 2 15,3 0-1-15,4 4-15 16,3 1-32-16,0-2-119 16,1-1-289-16</inkml:trace>
  <inkml:trace contextRef="#ctx0" brushRef="#br0" timeOffset="94799.4212">15598 8766 623 0,'0'4'55'16,"0"4"-23"-16,3 0 14 16,0 3-13-16,0 2-10 15,-2-2-15-15,1 4-1 16,-2-3-3-16,0-2 0 0,0-2-1 15,0-5-1-15,0 0 0 16,0-3 0-16,0 0 6 16,2-5 8-16,3-3-9 15,2-3-5-15,0-3 0 16,2-1 0-16,2-1 3 0,-1 1 3 16,3 0 1-16,-1 3-2 15,-1 5-5-15,-1 3 0 16,1 4 0-16,-2 0-1 15,-2 6-1-15,-2 5 0 16,3 2-1-16,-3 1 1 0,-3 3 0 16,1-1 0-16,0-1-8 15,-3-2-25-15,4-3-41 16,-1-3-133-16</inkml:trace>
  <inkml:trace contextRef="#ctx0" brushRef="#br0" timeOffset="95268.2014">15919 8715 602 0,'0'0'100'0,"0"-2"-39"16,3 2 2-16,1 0-44 15,-2 0-2-15,1 6-8 16,1 5-2-16,-1-1-3 15,-1 2-3-15,0 2 1 0,-1-2-4 16,0 0-28-16,-1-5-37 16,3 0-73-16,-2-4-115 15</inkml:trace>
  <inkml:trace contextRef="#ctx0" brushRef="#br0" timeOffset="95549.3793">15952 8701 577 0,'-2'-12'47'0,"2"-3"29"16,0 5-17-16,5 2-17 15,7 3-13-15,0 4-12 0,8 1-4 16,0 0-2-16,6 3-1 16,-4 6 0-16,0 3-6 15,0 3 4-15,-10-3-1 16,0 4-2-16,-9 2 4 0,-3 2-6 15,-9-2 2-15,-7 3 1 16,-4-3-2-16,-3 0-2 16,1-3 1-16,1-5 0 15,3-2-5-15,2-2-19 16,4-6-46-16,4 0-166 16</inkml:trace>
  <inkml:trace contextRef="#ctx0" brushRef="#br0" timeOffset="96486.8118">8320 8887 617 0,'-3'-10'5'16,"-1"-1"7"-16,-1 2 27 16,-1 2 12-16,1 2-18 15,1 3-2-15,-2 2-6 0,-3 2-12 16,2 10-10-16,-3 6 1 15,-2 7 2-15,2 9 2 16,-2 5-1-16,6 7 2 16,0 5 2-16,3 9-1 15,3 1-3-15,0 6-2 16,3 1-1-16,3 3-3 16,4-4 2-16,1-5-1 0,6-6-4 15,1-8 1-15,7-8-11 16,8-10-21-16,9-11-38 15,11-6-89-15,10-12-296 0</inkml:trace>
  <inkml:trace contextRef="#ctx0" brushRef="#br0" timeOffset="97252.4292">16028 8223 446 0,'-7'-11'53'16,"-1"-1"-46"-16,5 4 37 16,3 1 13-16,0 3-12 0,5 2-14 15,8 2-1-15,7 0-12 16,7 7-1-16,10 10-1 15,5 7 4-15,9 9-3 16,0 10-2-16,0 6-1 16,-1 6-2-16,-5 7-3 0,-4 2-2 15,-10 4-5-15,-8-1 0 16,-8 1-1-16,-10-1 1 16,-5-4 0-16,-5-9-1 15,-10-8 1-15,-5-5 0 16,-5-11-2-16,-1-6 3 0,-1-6-5 15,3-5-17-15,0-2-34 16,4-6-74-16,4-5-169 16</inkml:trace>
  <inkml:trace contextRef="#ctx0" brushRef="#br0" timeOffset="97955.5784">16775 8548 597 0,'-5'0'51'0,"4"0"16"16,1-4-6-16,4-1-21 15,11-1-19-15,9-2-11 16,8 0-7-16,7 1-2 16,6 0-1-16,-1 1-3 0,6 0-66 15,-6 0-83-15,-3-2-150 16</inkml:trace>
  <inkml:trace contextRef="#ctx0" brushRef="#br0" timeOffset="98502.3634">17272 8300 298 0,'-5'-5'383'15,"-1"0"-380"-15,5 5 14 16,1 0-12-16,0 5-8 0,3 7 6 16,6 1-1-16,2 3 1 15,4 0-1-15,1 0-3 16,2-2 5-16,2-3-3 16,-3-5-1-16,-1-3 0 15,-3-3 3-15,0 0 1 0,-4-9-2 16,0-4 6-16,-4 1 8 15,-1-4 6-15,-4 2 5 16,0-2-4-16,0 1 9 16,0 4-13-16,0 2-7 0,-1 1 0 15,1 7-2-15,0 1-7 16,0 0-8-16,5 12 0 16,2 5 4-16,2 8-2 15,-1 6 5-15,-1 3-2 16,-3 3 1-16,-4 1-1 0,0-1 0 15,-2-4 1 1,-6-3-3-16,-1-4 3 0,2-7 0 16,-4-4-1-16,2-5 0 15,-4-2 1-15,2-8 2 16,0 0 5-16,1-6 0 16,0-3-1-16,2-6-5 0,4-3 0 15,2 1-1-15,2-2-1 16,0 1 0-16,5 4-5 15,5 3-18-15,4 1-32 16,1 2-97-16,-1 3-172 16</inkml:trace>
  <inkml:trace contextRef="#ctx0" brushRef="#br0" timeOffset="99408.6258">17610 8638 660 0,'-1'-7'33'15,"1"-1"51"-15,0 4-38 16,0 2-19-16,7 2-13 16,0 0-10-16,2 6-2 15,2 6 0-15,-1 1-1 0,0 3 0 16,-2-3-1-16,-4 5 0 16,-2-5 0-16,-2-2 0 15,0 0 0-15,0-5 1 16,-2-1 0-16,-1-3-1 15,2-2 4-15,0 0 7 0,1-2-2 16,0-4-5-16,1-4 1 16,5-2-5-16,3-3 1 15,-1-1 3-15,5 0 4 16,-3 0 1-16,2 1-1 16,2 2 1-16,1 3-3 0,2 4 1 15,-1 5-2-15,-1 1-1 16,-1 9-1-16,-4 6-4 15,-2 3 3-15,-1 1-2 16,-4 1 0-16,-2 2 1 16,-1-3 0-16,0 0-2 0,-3-2-26 15,-4-7-45-15,1-1-139 16</inkml:trace>
  <inkml:trace contextRef="#ctx0" brushRef="#br0" timeOffset="103111.8964">17881 7978 579 0,'-4'-14'8'0,"4"2"38"0,0 0-2 15,10 0-1-15,10 0-25 16,10 1-4-16,4 2-7 16,5-2-1-16,5 6-2 15,-3 1 3-15,-7 4 6 0,-3 0-1 16,-6 3-2-16,-5 6-2 16,0 6-4-16,-5 2-1 15,-5 5-2-15,0 7 0 16,-4 5-1-16,-1 5 0 15,-2 2 1-15,-3 5 1 16,0 2 0-16,-1 1 1 16,-6-1 0-16,1 0-1 0,-3 1-1 15,3-4 3-15,1-4-2 16,1 2 1-16,2-3-1 16,0-1 0-16,2 0 3 15,0 2 0-15,2-2 3 0,1 1 1 16,0-1-3-16,1-3-3 15,-3-1 2-15,1-2-4 16,-2-2 1-16,0-1-3 16,-1-5 4-16,-7-1-2 15,-4 0 0-15,0-5 6 16,-3 0-2-16,-1-6 2 0,-2-1 1 16,0-4 1-16,-4-4-4 15,-2-2-2-15,-5-2-2 16,-3 0-18-16,-1-11-43 15,1-7-176-15</inkml:trace>
  <inkml:trace contextRef="#ctx0" brushRef="#br0" timeOffset="106878.7216">18721 8160 627 0,'-3'-8'33'16,"1"-1"-4"-16,2 4 41 16,6 2-32-16,3 3-21 15,8 0-9-15,-2 8-3 0,4 4-2 16,-2 3 1-16,1 6-1 16,-5-2-1-16,-4 5-3 15,-5 1 4-15,-4-3-5 16,-2 0 4-16,-9-5-1 15,0-1 3-15,-2-5-4 0,3-2 3 16,0-5 6-16,2-2 3 16,5-2-1-16,2 0-1 15,1-3 6-15,5-6-10 16,6-3-4-16,3-4 0 16,2-1 2-16,3-4 0 0,-1 0 3 15,0-3-6-15,-3-3 4 16,-2 1 0-16,-2 0 1 15,-4 3-2-15,-3 3 0 16,-3 5-1-16,-1 7 5 16,0 8-2-16,-5 4-8 15,-2 14 0-15,-3 6 1 0,1 5 1 16,3 6 0-16,0 3 1 16,3-1-1-16,3-2 0 15,0-2 0-15,9-3 0 16,3-5 0-16,4-5-1 15,3-4-22-15,1-5-26 0,0-7-26 16,-2-4-142-16</inkml:trace>
  <inkml:trace contextRef="#ctx0" brushRef="#br0" timeOffset="108644.5173">19096 8596 594 0,'3'-4'25'0,"-2"2"3"16,3 2 30-16,-1 0-27 15,1 5-15-15,0 6-9 16,0 6 3-16,1 1 3 0,-2 3 0 16,1-1-2-16,-4-1-5 15,0-3-2-15,0-3 0 16,0-4-3-16,0-2 1 16,-2-4 6-16,2-3 7 15,0 0 6-15,0 0 4 0,0-9-7 16,2 0-15-16,5-3 1 15,1-3 0-15,2 0 0 16,2-4 0-16,0 1 0 16,3-1-3-16,2 6 1 15,-3 0-2-15,1 7 2 16,-2 5-2-16,-3 1 2 0,-1 4-2 16,0 8 0-16,-3 4-1 15,0 3 1-15,-2 3 2 16,-2-3-2-16,-1 2 0 15,-1-7 0-15,0 0-15 16,2-1-12-16,-2-6-13 0,3-2-43 16,1-4-97-16,3-1-205 15</inkml:trace>
  <inkml:trace contextRef="#ctx0" brushRef="#br0" timeOffset="109128.8528">19453 8736 671 0,'0'0'42'0,"1"-1"23"16,7-7-24-16,3 0-13 16,3-4-14-16,-1-3-7 15,2-2-2-15,0-3 6 0,-2-4-1 16,-2-2 1-16,-1-3-3 15,-3 1 4-15,-2-5-2 16,-4 0 0-16,-1 3-5 16,0 1-1-16,-4 8 0 15,-3 5-1-15,-1 10-1 16,-2 6-3-16,2 9-1 0,-1 15 1 16,2 6 0-16,2 6 0 15,4 5 1-15,1-1 0 16,4-1 1-16,11-6-2 15,3-4 1-15,4-8-2 16,2-5-24-16,-2-10-42 0,-4-6-190 16</inkml:trace>
</inkml:ink>
</file>

<file path=ppt/ink/ink1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737.38074" units="1/cm"/>
          <inkml:channelProperty channel="Y" name="resolution" value="3068.07104" units="1/cm"/>
          <inkml:channelProperty channel="F" name="resolution" value="2.84167E-5" units="1/deg"/>
          <inkml:channelProperty channel="T" name="resolution" value="1" units="1/dev"/>
        </inkml:channelProperties>
      </inkml:inkSource>
      <inkml:timestamp xml:id="ts0" timeString="2019-05-24T11:25:22.335"/>
    </inkml:context>
    <inkml:brush xml:id="br0">
      <inkml:brushProperty name="width" value="0.05292" units="cm"/>
      <inkml:brushProperty name="height" value="0.05292" units="cm"/>
      <inkml:brushProperty name="color" value="#FF0000"/>
    </inkml:brush>
  </inkml:definitions>
  <inkml:trace contextRef="#ctx0" brushRef="#br0">3818 12958 133 0,'-4'-13'514'0,"0"2"-496"15,4-1 35-15,0 4-27 16,5 2-10-16,8 3 2 16,1 3-4-16,6 0-7 0,2 10-4 15,0 5 2-15,3 4-1 16,-4 3 2-16,-1 4 2 15,-5 4-2-15,-4-2-3 16,-6 0 1-16,-3-3-2 16,-2-1 0-16,-7-3 0 15,-6-6 6-15,0-3-2 0,-2-2-2 16,0-6 1-16,1-4-2 16,2 0 5-16,2-8 3 15,4-5 2-15,2-4-8 16,3-2-3-16,1-3-2 15,0 2-1-15,11-1-3 16,2 2 5-16,4 3-15 0,4 4-12 16,1 3-11-16,2 3-49 15,1 5-75-15,-4 1-147 16</inkml:trace>
  <inkml:trace contextRef="#ctx0" brushRef="#br0" timeOffset="265.5926">4233 12931 705 0,'0'-10'41'0,"-5"4"17"16,5 2-27-16,0 4-1 15,0 0-9-15,0 0-18 16,0 8-7-16,5 4 3 0,-2 4 2 15,3 1 0-15,-3 3 0 16,1 2-1-16,0-1 1 16,-3-2-24-16,0 0-22 15,2-6-34-15,-2-4-43 16,0-5-123-16</inkml:trace>
  <inkml:trace contextRef="#ctx0" brushRef="#br0" timeOffset="468.7075">4219 12941 638 0,'-4'-10'29'0,"2"0"-3"15,2 3 10-15,2 0-21 16,7 1-6-16,5 2-7 16,2 0-2-16,2 2 0 15,0 1 2-15,3 1-3 16,-6 0-36-16,-5 0-16 0,-3 8-4 15,-7 4-4-15,0 1-24 16,-11 4-158-16</inkml:trace>
  <inkml:trace contextRef="#ctx0" brushRef="#br0" timeOffset="640.5613">4259 13012 431 0,'-6'3'55'0,"2"-2"22"16,4-1-19-16,0 0 4 15,3 0-28-15,4 0-8 16,6-1 6-16,2-2-11 15,2 0-14-15,0 0-4 0,1 0-1 16,0 1-2 0,-3 1 1-16,1 1-5 0,-1 0-18 15,-4 0-30-15,-3 1-22 16,-3 7-35-16,-5-1-62 16</inkml:trace>
  <inkml:trace contextRef="#ctx0" brushRef="#br0" timeOffset="812.433">4253 13164 514 0,'-13'9'31'16,"3"-3"31"-16,4 0-30 15,6-3-3-15,0-1-18 0,4 0-11 16,12-2 9-16,4 0 4 16,4 0-9-16,6-2 1 15,-1-2-5-15,2-3-48 16,-2 2-74-16,-7-1-119 15</inkml:trace>
  <inkml:trace contextRef="#ctx0" brushRef="#br0" timeOffset="1171.8165">3814 13330 408 0,'-6'6'292'16,"-10"-5"-266"-16,12-1 10 15,4 0-13-15,13 0 15 16,11-2-25-16,8-4 3 15,9 1-6-15,11-3 1 16,6-2-2-16,3 3-6 0,3-3 0 16,0 1-2-16,-6-1 1 15,1 1-2-15,-10-2 1 16,-4 2 0-16,-10 1-6 16,-10 3-15-16,-7 2-29 0,-11 2-79 15,-7 1-101-15</inkml:trace>
  <inkml:trace contextRef="#ctx0" brushRef="#br0" timeOffset="1890.4695">3972 13499 688 0,'-7'-1'22'0,"1"-2"3"0,6 3 23 15,1 0-32-15,11 3-19 16,5 3 12-16,3 8 4 15,6 2-4-15,-1 2-2 16,1 6-2-16,-4 1 2 0,-4 3-4 16,-6 0-1-16,-3-1 0 15,-8 1 0-15,-1-2-1 16,-6-5 1-16,-7-3-1 16,-6 0 1-16,1-5 1 15,0-2 0-15,0-7-3 16,4-4 3-16,0 0 1 0,4-6 3 15,6-7 7-15,2-4-9 16,2-2-5-16,6 1-3 16,7 2 0-16,5-2-6 15,7 1-22-15,-1 1-60 16,4-2-90-16,-6 2-349 0</inkml:trace>
  <inkml:trace contextRef="#ctx0" brushRef="#br0" timeOffset="2843.5279">4332 13510 772 0,'-4'-12'27'16,"-1"1"23"-16,0 3-8 15,3 4-14-15,1 2-9 0,-2 2-8 16,2 4-11-16,1 8-7 16,0 3 5-16,0 3 1 15,0 2 1-15,3 2 1 16,1-2 0-16,-1-1-1 16,2-4 2-16,-3-1-2 0,2-5-1 15,-2-4 2-15,0-2-1 16,0-3-2-16,2 0 3 15,-2 0-2-15,1-5 4 16,0-3-3-16,-1-1 2 16,2 3-2-16,-4 0-1 15,1 1 4-15,-1 4-3 0,0 1-1 16,3 0-4-16,-1 8-2 16,2 2 4-16,2 4 2 15,2 2 0-15,1 1 2 16,0-4-1-16,2-3-2 0,0-3-3 15,0-3-2-15,-2-4 5 16,1 0 3-16,-2-4 3 16,-2-8 1-16,-1-2-1 15,0-7-3-15,1 0 2 16,-3-3-1-16,-3-3-1 16,0 0 3-16,0 0 2 15,-3 3 5-15,-4 3-7 0,-1 3-5 16,2 5 3-16,1 7-3 15,1 3-6-15,-2 3-29 16,3 3-38-16,1 4-122 16</inkml:trace>
  <inkml:trace contextRef="#ctx0" brushRef="#br0" timeOffset="3421.6481">4483 13924 646 0,'-7'1'111'16,"4"-1"-98"-16,-1 0 19 16,3 5-14-16,0 1-5 15,1 3-12-15,0 4 2 16,0 2 2-16,1-2 5 0,4 1 1 15,0-2-6-15,0-3-2 16,0-4 0-16,1-1 2 16,0-4-3-16,0 0 10 15,2-8 0-15,3-3-7 16,-2-6 1-16,4-2-6 0,-3-7 2 16,0-1-2-16,-4-3 1 15,-1-3-1-15,-3 2 1 16,-2 1-2-16,-2 3 4 15,-4 9 6-15,0 3 10 16,-3 8-6-16,3 7-11 16,-3 1 1-16,7 12-6 0,-2 8 0 15,4 8-1-15,0 4 5 16,12 2 0-16,1 2-1 16,3-4-3-16,3-6-25 15,0-8-33-15,0-9-116 0,-3-10-283 16</inkml:trace>
  <inkml:trace contextRef="#ctx0" brushRef="#br0" timeOffset="4109.0857">4792 12732 555 0,'-2'-5'7'0,"-3"-5"28"16,1 6 11-16,3 3-2 0,-1-1 5 16,1 2-3-16,0 0-16 15,1 0-20-15,0 8-9 16,0 6-2-16,0 8 4 16,1 9 6-16,4 8 0 0,1 9 6 15,2 8-3-15,-1 6-6 16,-1 3 0-16,1 9 0 15,-3 4 0-15,0 4-2 16,-1 0 2-16,-1 0 0 16,1 3-1-16,-1-3 4 15,4-3-2-15,-3 1-1 0,2-4-1 16,-1-7-1-16,0-5-2 16,0-8 1-16,0-9-2 15,-1-14 0-15,0-8-1 16,-2-8 0-16,0-7 1 15,1-7 2-15,-2-3-1 0,0-7 3 16,0-7-29-16,0-1-47 16,-4-8-160-16</inkml:trace>
  <inkml:trace contextRef="#ctx0" brushRef="#br0" timeOffset="6171.7647">4980 14295 623 0,'0'-8'20'15,"0"1"24"-15,0 2 21 0,0 2-16 16,0 3-21-16,2 0-20 16,3 6-7-16,0 6 1 15,3 4 9-15,3 4-2 16,-3 3-1-16,1 1-2 15,-2-2-4-15,-2 0-1 0,1-3 0 16,-2-6 3-16,-1-5-3 16,-1-2 1-16,0-6-3 15,0 0 4-15,1-6 4 16,1-3-4-16,0-3-1 16,1-2 1-16,0 2-4 15,-3 2 1-15,1 2 1 0,-2 1 1 16,1 5-2-16,-1 0-2 15,-1 2-1-15,3 0-3 16,0 8 1-16,1 0 4 16,0 4 2-16,-1-2 0 15,3 4-1-15,1-4-1 0,-2 0 1 16,3 0 1-16,1-5-2 16,0-3 2-16,1-2-1 15,-1 0 2-15,-1-3 2 16,-2-7 0-16,0-1 1 15,-3-1 4-15,-1-4-3 16,-2 0 0-16,0 0-4 0,0-2 0 16,-1 0-1-16,-4 2 0 15,0 2-1-15,0 4-1 16,3 2 0-16,-2 2-13 16,4 5-19-16,0 1-18 0,2 0-110 15,5 0-68-15</inkml:trace>
  <inkml:trace contextRef="#ctx0" brushRef="#br0" timeOffset="6390.4969">5318 14313 418 0,'-4'1'255'0,"1"0"-228"15,2-1 54-15,1-2-37 0,3-3-16 16,5-1-20-16,4-1-4 16,5 2-6-16,0-1 2 15,3 1-3-15,0 1-59 16,-3 3-91-16,-5 1-129 0</inkml:trace>
  <inkml:trace contextRef="#ctx0" brushRef="#br0" timeOffset="6546.6843">5367 14393 579 0,'0'2'42'0,"0"-2"-33"0,4 0 11 15,7 0 37-15,4-2-20 16,-1-5-34-16,6 2-1 16,1-2-4-16,-3 1-98 15,2-3-285-15</inkml:trace>
  <inkml:trace contextRef="#ctx0" brushRef="#br0" timeOffset="7312.2935">5694 14230 724 0,'0'-7'23'0,"0"0"19"16,0 5-5-16,0 2-7 15,0 1-6-15,0 11-23 16,0 3 0-16,0 5 1 0,2 2 5 16,2 4-4-16,2-2-2 15,0-3 0-15,0-2 1 16,-2-3-1-16,0-6 0 16,-1-5 0-16,-1-4-1 15,1-1 0-15,1-2 9 16,0-8-4-16,1 1-2 0,0-5-2 15,0 2 0-15,0 2 0 16,-1 0-1-16,0 5-1 16,-2 2 1-16,1 3-2 15,0 1-4-15,-1 8 1 0,3 0 4 16,1 5 1-16,2-2 1 16,-1 0-1-16,2-3-1 15,2 0 2-15,-1-3 0 16,2-5-1-16,0-1 1 15,-2-1 0-15,1-7 2 0,-2-3 0 16,1-2 0-16,-3-2-1 16,-2-1-1-16,-3-3 2 15,-2-1 1-15,0 0-2 16,-6 0-1-16,-4 0 0 16,-2 3-2-16,-1 2-6 15,0 6-19-15,1 6-19 0,2 0-47 16,3 1-128-16</inkml:trace>
  <inkml:trace contextRef="#ctx0" brushRef="#br0" timeOffset="7812.241">6014 14023 777 0,'0'-2'25'0,"0"-1"-4"15,0 3 3-15,2 0-5 16,0 5-9-16,2 4-7 16,1 1 2-16,2 2 2 0,-2 2-2 15,-2-2 1-15,1 0-4 16,-2-2-1-16,-1 1 0 16,1-3 1-16,-2-1-1 15,0-3 2-15,0-2-2 16,0-2 1-16,0 0 3 0,0-2 1 15,0-6 0-15,3-3-5 16,1-1-2-16,3-1 6 16,0-1 1-16,5-1-2 15,0 3 0-15,5 0-4 16,-1 2 2-16,2 2-1 16,-3 3-1-16,-3 2-11 15,-2 3-23-15,-2 0-17 0,-7 3-60 16,-1 2-65-16,-6 4-153 15</inkml:trace>
  <inkml:trace contextRef="#ctx0" brushRef="#br0" timeOffset="7984.1095">6085 14089 605 0,'-1'0'78'16,"1"0"4"-16,0 0-45 15,6 0-14-15,0 0-16 16,5 2-1-16,3-1-3 0,1 2 0 15,-2-1-3-15,0 1 2 16,-1-1-8-16,-2 1-52 16,-4-1-69-16,-3-2-80 15</inkml:trace>
  <inkml:trace contextRef="#ctx0" brushRef="#br0" timeOffset="8234.0892">5886 13965 707 0,'-11'0'4'0,"2"5"6"16,3 6-4-16,0 4 39 15,5 2-18-15,1 3-12 0,0 1-4 16,8 3 0-16,4 0-5 15,1 3-2-15,4 0-1 16,1-3-10-16,-1-5-65 16,2-7-90-16,-2-8-226 15</inkml:trace>
  <inkml:trace contextRef="#ctx0" brushRef="#br0" timeOffset="8452.843">6200 13879 786 0,'8'-3'42'15,"0"1"4"-15,6 2-31 16,2 11-1-16,4 8-3 16,0 7-6-16,0 4 6 0,1 4-1 15,-7 7-3-15,-7-1-4 16,-5 2-1-16,-2 1-17 15,-16-3-80-15,-6-5-230 16</inkml:trace>
  <inkml:trace contextRef="#ctx0" brushRef="#br0" timeOffset="9233.9864">6624 13253 491 0,'-9'1'142'0,"1"-1"-101"16,1 0 30-16,4 0-9 0,1 0-11 16,2-1-20-16,7-2-13 15,6 1-19-15,7-1 2 16,5-1 1-16,7 1-1 15,0-1-11-15,1 3-21 16,-5 1-29-16,-6 0-66 16,-12 5-83-16</inkml:trace>
  <inkml:trace contextRef="#ctx0" brushRef="#br0" timeOffset="9374.5994">6668 13407 487 0,'-8'9'199'16,"8"-5"-157"-16,10-4 10 0,4 0-10 15,13 0 13-15,4-8-40 16,5-1-12-16,2 1-1 16,0 0-3-16,-2-1-41 15,-4-3-180-15</inkml:trace>
  <inkml:trace contextRef="#ctx0" brushRef="#br0" timeOffset="10749.6064">8332 12973 465 0,'6'-2'43'0,"-4"-3"13"16,-1-1 10-16,1-1-9 0,-2 3-2 15,0-1-14-15,-5 1-11 16,-7 1-6-16,-2 2-7 16,-8 1-7-16,-3 0-6 15,-7 0-1-15,1 3-1 16,-4 3 0-16,1 1-2 0,3 4 1 15,4-4-1-15,3 2-1 16,5 1 2-16,4-4-1 16,5 2 0-16,4-2 0 15,4 3-1-15,2-3-1 16,9 0-1-16,6-1 1 0,6 0 3 16,3 1 0-16,6-3 1 15,-2 5-1-15,0-2 0 16,-5 2 0-16,-4 2-1 15,-6 0 0-15,-8 5-1 16,-5 1 0-16,-6 1-1 0,-8 3 3 16,-5 0 1-16,-3-1-2 15,0-1 0-15,0-3 2 16,4-2-3-16,5-4 2 16,2 1-1-16,7-5 2 15,4-1 0-15,7-2-3 0,14-2 2 16,8 0 4-16,9 0-3 15,7-4 2-15,5-1-4 16,3-2-5-16,-5 3-12 16,-2 3-18-16,-12 1-44 15,-7 0-53-15,-13 1-83 16</inkml:trace>
  <inkml:trace contextRef="#ctx0" brushRef="#br0" timeOffset="11358.9116">7866 13627 184 0,'-4'-9'583'16,"1"-1"-562"-16,3 1 10 15,0 3-17-15,3 4-6 16,7 2-4-16,-1 8-1 0,4 3-2 16,-3 6 2-16,1 2 1 15,-2 1 1-15,-3 1-1 16,-4 0-1-16,-2 0-1 16,0-6 1-16,-2 1-2 15,-4-7-1-15,1-1 2 0,0-5-1 16,0-3 3-16,4-1 1 15,1-11 1-15,0-2-3 16,0-4 2-16,7-2 0 16,1-2 0-16,1 4-1 0,2 0-3 15,0 5-2-15,-2 5 1 16,2 5 0-16,-1 3 1 16,-2 7-3-16,-1 7 1 15,3 1 0-15,1 5 1 16,-2 2 1-16,0-1-1 15,-1 2-1-15,2-4 4 16,-3 1-9-16,2-7-35 0,1-3-69 16,0-9-114-16</inkml:trace>
  <inkml:trace contextRef="#ctx0" brushRef="#br0" timeOffset="11562.0106">8220 13617 631 0,'-6'-1'19'0,"1"0"49"16,4 1-12-16,1-2-7 0,7-1-30 15,8-1-8-15,3 1 4 16,4-1-2-16,0 1-10 16,-2 0 1-16,-2 3-8 15,-5 0-46-15,-4 3-81 16,-9 4-39-16,0 6-135 15</inkml:trace>
  <inkml:trace contextRef="#ctx0" brushRef="#br0" timeOffset="11702.6406">8275 13692 327 0,'-3'3'274'0,"-1"-3"-224"16,4 0 7-16,0 0-19 0,5 0-11 16,7 0-19-16,3 0-5 15,5-2-2-15,3 1 1 16,2-3-32-16,5-1-91 15,-3-3-154-15</inkml:trace>
  <inkml:trace contextRef="#ctx0" brushRef="#br0" timeOffset="11874.5017">8598 13560 637 0,'-5'-8'68'15,"-1"5"47"-15,2 1-64 16,-1 2-24-16,5 5-19 15,0 7-10-15,0 5 7 0,2 7 3 16,2 3 0-16,2 0-4 16,-3 1-2-16,2-3-5 15,-1-5-44-15,-2-9-108 16</inkml:trace>
  <inkml:trace contextRef="#ctx0" brushRef="#br0" timeOffset="12640.4309">8017 12539 707 0,'0'-5'12'16,"0"5"25"-16,0 0-10 15,0 10-18-15,3 9-1 16,-3 6 5-16,0 6 4 0,0 4-5 15,0-2 1-15,-6 1-7 16,1-7-3-16,-1-6-1 16,2-9 0-16,1-8 0 15,-1-4 4-15,2-7 9 0,2-10-5 16,0-6-5-16,0-2 0 16,4-5 0-16,3 2 1 15,1 1-2-15,0 3 0 16,0 3-2-16,1 5-2 15,-2 7 2-15,0 4-2 16,0 5 0-16,1 7-3 0,1 10 1 16,2 3 1-16,3 5 1 15,0-1 0-15,3-2 0 16,1-1 0-16,-3-5 1 16,1-7 0-16,2-4-1 15,-2-5 2-15,-1-1 3 0,-2-11 4 16,-2-3-5-16,0-2 0 15,-3-3 0-15,-5-1-2 16,-3-1 0-16,0-1-1 16,-8 0-2-16,-5 3 4 0,3 1-3 15,-2 5-5-15,2 2-28 16,5 4-34-16,2 1-155 16</inkml:trace>
  <inkml:trace contextRef="#ctx0" brushRef="#br0" timeOffset="13437.2723">9097 12526 561 0,'0'-19'40'16,"-1"1"36"-16,-5 2-12 15,-2 2-16-15,1 3-12 16,-4 2-7-16,1 3-11 16,-5 2-10-16,4 4-4 0,-5 0-2 15,0 7-1-15,0 6-1 16,0 7 0-16,3 7 2 16,-2 5 0-16,4 4-2 15,4 7 0-15,3 5 1 16,4 4-2-16,0 3 3 0,7 0-4 15,5 2 4-15,1 1-2 16,3 2-1-16,-2-1 3 16,2 3-2-16,-2 2 0 15,-2 2 2-15,0-3 3 16,-3 3 2-16,0 3 1 16,-4 4 1-16,-1 1-6 0,-3-1-1 15,-1 4 0-15,0-5-1 16,0-6-1-16,0-9 1 15,0-11 0-15,0-9 2 16,0-13 2-16,0-7 0 0,0-9-1 16,1-4-2-16,10-4-1 15,0 0 3-15,8-10-4 16,7 0 2-16,8-4-2 16,7-4-2-16,10-1-10 15,3-1-14-15,2 0-4 0,-1-1-46 16,-4-3-236-16</inkml:trace>
  <inkml:trace contextRef="#ctx0" brushRef="#br0" timeOffset="14187.191">9820 12952 468 0,'2'-13'226'0,"-2"-3"-181"15,0 4 18-15,0 2-22 16,1 4-10-16,0 3-13 15,-1 3-2-15,2 4-12 0,-2 12-7 16,1 6 3-16,2 7 1 16,-1 3-1-16,1 3 1 15,1-2 0-15,1-3-1 16,0-8 1-16,-1-3-2 16,0-8 1-16,1-7 1 0,2-4 0 15,-1 0 5-15,1-10-1 16,1 0-3-16,2-4-1 15,0 4 0-15,-3 1-1 16,0 6 0-16,0 3 0 16,-2 1-4-16,-1 10-1 15,1 1 6-15,0 3-2 0,0 0 0 16,0-3 2-16,2-1 0 16,0-4 0-16,2-6-1 15,0-1 2-15,0-3 3 16,0-8 1-16,1-3-1 15,-1-4 0-15,1-1 4 0,-4-3-4 16,-4 0 5-16,-2-4-4 16,0 3 2-16,-2 0-3 15,-7 3-2-15,-1 7-2 16,2 1-3-16,-2 9 2 16,3 3-19-16,2 3-20 0,2 13-21 15,2 2-48-15,-1 0-93 16,2 5-356-16</inkml:trace>
  <inkml:trace contextRef="#ctx0" brushRef="#br0" timeOffset="14640.2798">10175 13347 711 0,'-2'0'36'15,"-1"-5"21"-15,1 0-26 16,-1 5-11-16,-2 0-5 15,0 3-12-15,0 6 1 16,0 6-2-16,2 2 2 16,-1 2-1-16,4 1-2 15,0-2 0-15,0-3 0 0,7-1-1 16,1-4 2-16,3-7-2 16,0-3 0-16,3 0 5 15,1-5-3-15,-1-5 3 16,-1-6-5-16,-2-1 3 0,-3-1 2 15,-5-1 4-15,-3 0-1 16,-4 2-1-16,-10 0-1 16,-5 3 0-16,-4 4-6 15,2 1 0-15,-1 4-2 16,6 0-34-16,7-3-28 0,4-1-143 16</inkml:trace>
  <inkml:trace contextRef="#ctx0" brushRef="#br0" timeOffset="15108.9981">10202 12550 636 0,'-4'0'33'16,"-1"0"17"-16,3 0-6 0,0 3-10 16,2 8-17-16,0 4-9 15,0 5 2-15,0 1 9 16,0 3-2-16,0-2-6 15,0-2-7-15,0-3-2 16,0-5-2-16,0-3 3 0,0-6 6 16,0-3 0-16,0 0 15 15,0-9-5-15,7-4-14 16,3-2-2-16,2-1-3 16,4 0 0-16,2 0 2 15,2 2-4-15,-3 4 3 16,0 2 0-16,-3 2-1 0,-2 3 0 15,-2 3-14-15,-5 0-21 16,-2 7-15-16,-3 3-63 16,0-3-99-16</inkml:trace>
  <inkml:trace contextRef="#ctx0" brushRef="#br0" timeOffset="15296.4857">10220 12678 648 0,'-2'0'53'0,"2"-2"18"16,0 2-38-16,6 0-5 0,3 0-19 16,1 0-1-16,4 2 1 15,4 5-6-15,-1 1-3 16,0 2 2-16,4-1-8 16,-3 1-45-16,1-2-78 15,-2-1-47-15</inkml:trace>
  <inkml:trace contextRef="#ctx0" brushRef="#br0" timeOffset="15687.0889">10108 12489 595 0,'0'-11'53'16,"0"3"20"-16,0 7-12 15,-5 1-11-15,-2 6-35 16,-2 9-12-16,1 7 2 16,1 5 3-16,2 3 1 0,4 5-2 15,1 1-7-15,2-2 4 16,8-1-3-16,4-3-5 16,5-7-22-16,3-5-19 15,0-11-35-15,3-7-42 16,-1-4-170-16</inkml:trace>
  <inkml:trace contextRef="#ctx0" brushRef="#br0" timeOffset="15905.85">10338 12470 585 0,'0'-17'58'0,"0"3"4"15,10 7-27-15,7 4 7 16,3 3-14-16,4 0-12 15,1 13-5-15,0 8-3 16,-2 8 0-16,-5 5 1 16,-6 4-2-16,-8 8-2 0,-4-1-3 15,0 3-1-15,-9-5-4 16,-6-3-46-16,3-6-83 16,-1-13-135-16</inkml:trace>
  <inkml:trace contextRef="#ctx0" brushRef="#br0" timeOffset="16390.193">10701 13198 60 0,'-4'0'597'0,"0"0"-565"0,4-3 48 15,0 0-24-15,11-4-18 16,6-1-20-16,8-1-8 15,3-1-3-15,3 1-3 16,-2-1-2-16,0 3-2 0,-8 1-3 16,-3 2-26-16,-9 4-45 15,-3 0-58-15,-6 0-50 16,0 0-131-16</inkml:trace>
  <inkml:trace contextRef="#ctx0" brushRef="#br0" timeOffset="16577.6271">10844 13091 455 0,'-5'-15'101'0,"-2"-1"-7"16,3 2 6-16,1 1-24 16,2 7-21-16,0 2-22 15,1 4-12-15,0 4-13 16,0 8-8-16,5 8 1 0,1 7 1 16,1 1-1-16,1 4-1 15,2 0 0-15,-4-1 0 16,3 0-34-16,-3-7-54 15,1-6-190-15</inkml:trace>
  <inkml:trace contextRef="#ctx0" brushRef="#br0" timeOffset="17327.5763">11404 12896 723 0,'0'-8'36'0,"0"-2"30"16,0 4-24-16,0 5-16 15,0 1-9-15,0 6-14 16,0 7-5-16,0 5 3 16,0 8 0-16,0 3 0 15,3 2 0-15,2-1 0 0,1-2 0 16,4-2 0-16,-4-8-2 16,-1-6 2-16,4-6-2 15,-4-6 0-15,4 0 3 16,-1-8 4-16,3-5-6 0,2-4 2 15,-5 0-1-15,3 3-2 16,-4 2 3-16,-1 2-2 16,-1 3 0-16,-4 6 1 15,-1 1-2-15,0 3-7 16,0 6 5-16,0 4 2 0,0 2 2 16,3 0-1-16,1-4 2 15,1 1-3-15,2-6 1 16,3-5 0-16,1-1 3 15,-1 0 0-15,4-7-3 16,-4-5 3-16,1 0-3 16,-2-3 1-16,-3 0 0 0,-4 0 0 15,-2-2 0-15,0 4-2 16,0 1 2-16,-8 0 1 16,3 6-1-16,-2 5-3 15,1 1 1-15,1 5-24 16,3 9-28-16,0 0-65 0,2 4-111 15</inkml:trace>
  <inkml:trace contextRef="#ctx0" brushRef="#br0" timeOffset="17499.4611">11692 13165 656 0,'0'10'71'15,"0"3"35"-15,0 4-57 16,2 3-10-16,-1 4-18 15,2 4-5-15,-1 1-8 16,-2-2-6-16,4-1 0 0,-3-6-4 16,-1-6-24-16,2-7-30 15,1-7-50-15,1-9-144 16</inkml:trace>
  <inkml:trace contextRef="#ctx0" brushRef="#br0" timeOffset="17921.3267">11678 12381 511 0,'7'-5'112'0,"-2"3"-77"16,0 2 9-16,0 8-18 16,1 7 0-16,-2 5-1 0,0 4-6 15,-4 3-4-15,2 0-2 16,-2-2-7-16,0-4 1 16,0-6-4-16,0-3-1 15,0-6 3-15,0-6 6 16,0 0 15-16,0-10 1 0,2-4-15 15,6-4-6-15,2-2-2 16,7 1 1-16,2 1-6 16,2 2 2-16,-1 4-2 15,3 4 4-15,-1 3-4 0,-3 5-3 16,-4 0-15-16,-2 3-15 16,-7 5-15-16,-5 1-37 15,-1 2-102-15,-7-1-208 16</inkml:trace>
  <inkml:trace contextRef="#ctx0" brushRef="#br0" timeOffset="18108.7616">11772 12513 611 0,'-1'0'61'16,"1"-4"14"-16,0 3-40 16,7 1-10-16,3 0-13 15,4 5-5-15,3 6 2 0,2 1 3 16,-1 0-7-16,0 2-1 15,-2-1-4-15,-2 0-4 16,-7-2-36-16,-4-4-70 16,-3-3-75-16</inkml:trace>
  <inkml:trace contextRef="#ctx0" brushRef="#br0" timeOffset="18358.743">11570 12322 666 0,'-9'-7'16'0,"2"2"17"16,1 5-22-16,2 4 22 16,-1 7-22-16,1 4-5 15,4 6-2-15,0 2 1 0,9 2 5 16,-1 2 1-16,5 0-6 15,0 3-2-15,1-3-8 16,3-2-85-16,0-6-67 16,0-8-151-16</inkml:trace>
  <inkml:trace contextRef="#ctx0" brushRef="#br0" timeOffset="18593.1118">11864 12222 627 0,'8'-17'16'16,"2"8"43"-16,5 5-8 15,3 4-12-15,2 10-29 16,4 10-5-16,2 5-3 0,-1 8 2 16,-1 5-2-1,-4 8-1-15,-6 5 2 0,-6 3 0 16,-8 3 0-16,-2-4 0 15,-11 1-3-15,-1-9-47 16,-3-8-49-16,4-10-103 16</inkml:trace>
  <inkml:trace contextRef="#ctx0" brushRef="#br0" timeOffset="19780.748">12370 12896 142 0,'-4'-1'520'16,"4"-3"-507"-16,0-1 39 16,6 2-30-16,8 3-3 15,3 0-4-15,4 0-6 0,0 3-6 16,-1 4 0-16,-5 2-2 16,-4 5 0-16,-8 0 0 15,-3 1-2-15,-2 1 2 16,-7 0-1-16,-2-2 3 15,2-2-2-15,0-6 1 0,5-1 3 16,4-5 5-16,0-2 7 16,4-6-2-16,7-4-9 15,0-4-5-15,3-2 3 16,-1-1-2-16,0-1 1 16,-6-1 4-16,0 3 0 0,-4 0 1 15,-3 6 3-15,0 1 7 16,0 4-8-16,-5 7-4 15,0 0-5-15,2 7-2 16,-1 4 2-16,2 4-1 16,2 3 0-16,0 1-1 15,8 2 1-15,2 0-3 16,2-1-27-16,1 0-21 0,0-3-31 16,1 0-111-16,-4-5-195 15</inkml:trace>
  <inkml:trace contextRef="#ctx0" brushRef="#br0" timeOffset="20155.7253">12677 13106 596 0,'1'0'68'0,"2"0"20"16,0 0-34-16,1 4-28 0,-1 5-5 15,3 4-9-15,-1 0 0 16,1 1-4-16,-1 5-1 15,0-2-2-15,-2-2-3 16,-1-1 0-16,-1-2-1 16,1-7 1-16,2-2-2 0,-1-3 2 15,3 0 5-15,1-7-4 16,1-2 0-16,3-3-3 16,-1 0 1-16,1-2 3 15,1 3 4-15,-1 1-6 16,0 2-1-16,-3 3 1 0,-2 3-1 15,1 2-3-15,-3 0 3 16,-3 8-4-16,2 3 3 16,-2 2 0-16,1 3 1 15,1 0-1-15,0 2 0 16,1-2-4-16,2-1-28 16,0-3-18-16,5-4-96 0,-1-4-109 15</inkml:trace>
  <inkml:trace contextRef="#ctx0" brushRef="#br0" timeOffset="20374.4483">13024 13170 179 0,'0'-4'518'16,"0"0"-476"-16,0 4 28 15,5 0-39-15,-2 8-1 0,3 5-16 16,0 3-1-16,-2 3-1 15,-1 1-4-15,-1 0-4 16,-2 1-3-16,0-4 1 16,0-7-26-16,0-1-51 15,0-9-216-15</inkml:trace>
  <inkml:trace contextRef="#ctx0" brushRef="#br0" timeOffset="21046.2787">13194 12944 585 0,'-4'0'65'0,"4"0"17"16,3 0-11-16,13-5-34 15,9 0-21-15,2-1-5 16,10-1-6-16,1 1-4 16,-2-1 1-16,-4 1-9 15,-8 0-24-15,-5 1-29 0,-6 0-18 16,-9-1 8-16,-4 0 38 16,0-3 16-16,-4 1 12 15,-6 1 6-15,2-2 6 16,1 1 28-16,0 2 9 0,2 2 10 15,2 4 3 1,2 0-14-16,1 3-24 0,0 10-11 16,0 1 1-16,7 7 0 15,1 3-5-15,0 1-4 16,0 5 0-16,2 1 0 16,-1-3-35-16,1-2-100 15,0-7-196-15</inkml:trace>
  <inkml:trace contextRef="#ctx0" brushRef="#br0" timeOffset="21577.5303">13965 12721 764 0,'-5'-3'0'0,"1"-1"9"0,4 4-4 16,0 10 21-16,3 6-1 16,3 1-10-16,1 6-1 15,4-1-5-15,-1 0 0 16,-1 0-3-16,-1-4-3 16,1-4-1-16,-2-2-1 0,1-9 0 15,-1-1 1-15,0-2 0 16,-1 0 2-16,4-7-2 15,0-1-1-15,-1-3 0 16,0 1 0-16,-1 1-1 16,1 0 0-16,-4 3 0 0,0 4-1 15,-1 2 1-15,-2 3-3 16,0 6 0-16,-1 3 3 16,1 2 0-16,1 0 0 15,2-2 1-15,2-1-2 16,0-3 2-16,2-4-1 0,1-3-1 15,1-1 3-15,0-2-1 16,-1-7 0-16,-1-3 0 16,3-3-1-16,-5-2 2 15,0-4 0-15,-3-3 0 16,-2-3 4-16,-2 0 0 16,0 1-4-16,-2 3 0 0,-7 3-2 15,2 8-1-15,-5 5-2 16,4 7-22-16,-3 3-22 15,3 10-50-15,1 4-106 16</inkml:trace>
  <inkml:trace contextRef="#ctx0" brushRef="#br0" timeOffset="21952.4791">14284 13018 735 0,'0'5'52'0,"-6"-1"4"15,6-4-26-15,4 0-3 16,9 0-10-16,4 0-9 16,2 0 2-16,1 0-3 0,0 0 2 15,-6 0 2-15,-2 1-5 16,-4 4-4-16,-5 1 0 15,-3 2-4-15,0 2 2 16,-5 2 0-16,-6 2 0 0,-5 1 1 16,2 0 0-16,0 1-1 15,4-4 0-15,1-2 0 16,6-2 1-16,3-5 0 16,3 0-1-16,8-3 1 15,6 0 1-15,2-3-1 16,3-3-2-16,2-1-25 0,-1-5-59 15,0-3-168-15</inkml:trace>
  <inkml:trace contextRef="#ctx0" brushRef="#br0" timeOffset="22999.4244">14311 12193 469 0,'-3'0'158'15,"0"-5"-150"-15,3 0 36 16,0 3 17-16,1 2-20 16,5 7-23-16,1 5-11 15,0 4 2-15,1 6 1 0,-1 1 0 16,-2-1-2-16,1-1-3 15,-3-3-2-15,1-5 0 16,-1-2-2-16,-3-5 0 16,0-4 1-16,0-2 1 0,0 0 13 15,0-8-2-15,0-3-7 16,0-3 4-16,2-4-3 16,5 0-4-16,4-2-1 15,4-2 0-15,5 2-3 16,2 2 1-16,3 1-4 15,1 5 2-15,-2 3 1 0,-4 5 0 16,-2 4-16-16,-6 0-33 16,-9 10-21-16,-3 5-80 15,-1 0-43-15</inkml:trace>
  <inkml:trace contextRef="#ctx0" brushRef="#br0" timeOffset="23186.8948">14434 12303 468 0,'-2'0'157'16,"2"0"-111"-16,0 0 28 16,2-1-38-16,6 0-14 15,4 1-9-15,4 0-1 0,2 0-5 16,1 0-6-16,-1 0 0 16,-1 0-1-16,-3 2-35 15,-3 1-81-15,-5 0-42 16,-3-3-269-16</inkml:trace>
  <inkml:trace contextRef="#ctx0" brushRef="#br0" timeOffset="23452.5029">14189 12055 179 0,'-20'-2'461'16,"5"-6"-452"-16,6 8 22 16,4 12-18-16,3 8 4 0,2 9 1 15,0 5 6-15,2 7-2 16,3 0-9-16,2 2-1 16,1-1-9-16,1-4 0 15,2-5 0-15,4-8-28 16,2-6-72-16,4-8-10 15,6-11-41-15</inkml:trace>
  <inkml:trace contextRef="#ctx0" brushRef="#br0" timeOffset="23702.4991">14571 11964 283 0,'-4'-6'419'0,"4"2"-375"16,6 4 18-16,13 2-51 0,8 10 2 16,8 4 1-16,4 5-7 15,3 5-2-15,-1 7-2 16,-9 1 5-16,-6 7-2 16,-13 3-5-16,-12 1 1 15,-1-1-1-15,-15-1 2 0,-8-6-15 16,-3-3-19-1,2-10-39-15,3-7-121 0</inkml:trace>
  <inkml:trace contextRef="#ctx0" brushRef="#br0" timeOffset="24374.315">15243 12550 608 0,'-2'-11'22'0,"2"-2"37"16,0-1 7-16,8 4-24 15,5 1-21-15,1 3-7 16,5 4-1-16,-2 2-2 0,2 4 0 16,-3 9-8-16,-2 4 0 15,-5 2-4-15,-1 2 2 16,-8 0-2-16,0 2 0 16,-3-3 2-16,-7-3-1 15,-2-2 2-15,2-3-1 0,3-5 0 16,1-5 0-16,4-2 2 15,2 0 0-15,3-10 0 16,8-4 0-16,0-1-1 16,3-4-2-16,1-4 0 15,-3-3 0-15,0 2 1 16,-6-1 1-16,-2 4 3 0,-1 2 3 16,-3 7 3-16,0 5-5 15,-3 7-2-15,-2 0-4 16,0 12-2-16,2 4 2 15,3 6 0-15,0 1-1 0,4 3 2 16,8 1-7-16,1 0-20 16,3-2-25-16,-2-3-97 15,1-7-99-15</inkml:trace>
  <inkml:trace contextRef="#ctx0" brushRef="#br0" timeOffset="24874.3131">15562 12865 658 0,'-3'0'88'0,"2"0"-75"16,1 3 12-16,0 3-17 16,1 1 13-16,3 2-11 15,1-1-2-15,-1 4 3 16,0-3-2-16,-3 0-4 0,-1-3-1 16,0-1 1-16,0 0-4 15,0-4 8-15,0 1-4 16,0-2-3-16,2 0 4 15,1 0 0-15,3-7-5 16,-1-1 3-16,4-3-5 16,3 0 1-16,3-2 2 15,-2 1 1-15,1 1-1 0,2-1 4 16,-3 5 3-16,-2 2-4 16,0 5 0-16,-3 0-2 15,-2 0 0-15,-2 12-2 16,-2 3 0-16,1 3 0 0,-1 1 2 15,4 1-3-15,0-2-1 16,0 0 1-16,2-4-23 16,2-3-33-16,2-6-59 15,0-5-68-15</inkml:trace>
  <inkml:trace contextRef="#ctx0" brushRef="#br0" timeOffset="25218.0428">15870 12862 645 0,'0'-2'72'0,"0"-1"17"15,0 2-39-15,0 0-18 16,5 1-18-16,6 0-12 16,-2 0 1-16,4 1 3 15,-3 5 1-15,0 1 1 0,-3 1 3 16,-3 0-6-16,-3 3 2 15,-1 1-1-15,-1 3-1 16,-7 2-4-16,-2 1 2 16,0 0-2-16,-1-2 0 15,4-4 0-15,2-2-2 16,3-5 1-16,2-4 1 16,3-1 1-16,8 0 0 0,6-5 2 15,3-3-4-15,9-2-2 16,-1 0-16-16,6-5-14 15,0-1-32-15,5-8-77 16,2-7-282-16</inkml:trace>
  <inkml:trace contextRef="#ctx0" brushRef="#br0" timeOffset="25718.0034">16098 12528 571 0,'-2'0'119'0,"2"0"-74"0,12-4 18 16,8-1-36-16,8-1-4 16,3 1-9-16,4 1-7 15,-2 2-7-15,0 2 3 16,-6 0-9-16,-7 0-18 15,-7 0-40-15,-6 3-64 16,-6-3-77-16,-1 0-204 0</inkml:trace>
  <inkml:trace contextRef="#ctx0" brushRef="#br0" timeOffset="25889.9063">16309 12469 442 0,'-3'-9'61'16,"-1"-2"15"-16,3 3 0 0,1 4 0 15,0 1-5-15,0 3-34 16,0 2-18-16,1 10-13 15,3 5 0-15,-2 7 1 16,1 1-1-16,1 5-3 16,4-2-1-16,0 1 1 15,1-5-3-15,5 0-18 0,2-7-68 16,1-7-154-16</inkml:trace>
  <inkml:trace contextRef="#ctx0" brushRef="#br0" timeOffset="26108.5888">16948 12492 682 0,'4'-4'64'15,"2"-1"-62"-15,5 2 26 16,4 3-23-16,1 0-1 15,3 0-3-15,0 1-5 16,-1 3-46-16,0-1-19 16,0-3-85-16</inkml:trace>
  <inkml:trace contextRef="#ctx0" brushRef="#br0" timeOffset="26296.1254">17337 12448 625 0,'15'-4'37'0,"3"-1"0"16,1 2 4-16,3 1-21 16,1 1-5-16,-3 1-14 0,-2 0-53 15,0-3-175-15</inkml:trace>
  <inkml:trace contextRef="#ctx0" brushRef="#br0" timeOffset="26874.2075">18148 12364 603 0,'-3'0'138'0,"-4"0"-99"15,7-7 26-15,14 2-38 16,7-1-10-16,11 0-5 15,9 1-4-15,6 1-6 16,0 1 0-16,-1 1-1 0,-4 2-3 16,-11 0-23-16,-10 0-35 15,-10 0-85-15,-10 1-65 16</inkml:trace>
  <inkml:trace contextRef="#ctx0" brushRef="#br0" timeOffset="27077.2806">18351 12263 548 0,'-5'-11'58'0,"1"2"17"16,2 2 0-16,2 5-22 15,0 2-11-15,0 5-24 16,2 11-13-16,2 7 1 0,-2 6 0 16,2 4-4-16,2 3 1 15,-2 2-2-15,0-1 1 16,1 0-4-16,5-6-39 15,-3-9-119-15,6-5-234 0</inkml:trace>
  <inkml:trace contextRef="#ctx0" brushRef="#br0" timeOffset="27608.4918">18713 12195 764 0,'-1'-2'5'16,"0"2"7"-16,-1 4-9 15,2 13-1-15,0 4 6 0,0 3 0 16,0 2 1-16,2 2 0 16,0-6-4-16,1-2-3 15,-1-3 0-15,0-5 0 16,2-5-1-16,0-2 1 15,3-4 0-15,2-1 2 0,1 0 0 16,0-3-4-16,3-3-2 16,0-4-2-16,-2 2 1 15,-1-1 2-15,-2 0 2 16,-4 3-1-16,3 0 0 16,-3 4 1-16,0 2 3 0,-1 0-4 15,1 2 0-15,1 5-2 16,1 1 1-16,1 3 0 15,0-1 2-15,3 0-1 16,1-3 0-16,1-3-1 16,1-1 1-16,-1-3 0 15,3 0 0-15,0-6 1 0,-3-4 0 16,2-2 0-16,-2-5 0 16,-2-1 0-16,-5-4 3 15,-4-4 2-15,-1 0 3 16,0-2 2-16,-8 1-5 0,0 5-3 15,-4 2-2-15,2 6-1 16,-2 9-6-16,3 5-37 16,-1 0-66-16,3 2-149 15</inkml:trace>
  <inkml:trace contextRef="#ctx0" brushRef="#br0" timeOffset="28014.7111">19106 12552 338 0,'0'0'319'16,"0"-2"-262"-16,0 0 46 15,0 2-53-15,0 0-20 16,0 5-20-16,2 6-2 15,1 4 2-15,2 3-5 16,-1 0 1-16,2 2-4 16,-3 0 0-16,1 1-4 0,-3-4-11 15,-1-1-38-15,0-4-35 16,0-6-120-16,-1-3-349 16</inkml:trace>
  <inkml:trace contextRef="#ctx0" brushRef="#br0" timeOffset="28295.9417">19101 12591 594 0,'3'-14'29'0,"8"2"20"0,6 5 0 16,2 1-20-16,6 4-5 16,1 2-14-16,2 0 2 15,-2 3-1-15,-4 7 1 16,-6 2-1-16,-5 2-2 15,-8 4-2-15,-3 0-1 16,-1 1 5-16,-16 1 0 16,-1 2-2-16,-5-2-4 0,0-2-2 15,-3-2-3-15,3-5 4 16,2-2-6-16,3-5-15 16,1-3-42-16,6-1-68 15,6-7-160-15</inkml:trace>
  <inkml:trace contextRef="#ctx0" brushRef="#br0" timeOffset="32405.6539">19115 11765 382 0,'0'-5'113'16,"0"-3"-59"-16,1 1 33 0,5 2-26 15,4 1-11-15,-2 4-14 16,2 0-15-16,-3 4-12 16,0 8-7-16,-1 3 1 15,-4 0 1-15,0 3-1 0,-2 1 2 16,0 1-1-16,-4-4-1 15,0 1 0-15,-1-1-2 16,1-7 0-16,3 2 0 16,0-5 0-16,1-1 0 15,0-4-1-15,0-1 4 0,2 0 0 16,4-1 1-16,-1-5-2 16,2-7 0-16,3 2 2 15,0-3-1-15,4-2-1 16,-2 1-1-16,3 0 0 15,-1 1-2-15,0 0 0 0,1 4 1 16,-2 1-2-16,1 3 1 16,-2 0-1-16,-1 4-13 15,-1 1-14-15,-2 1-26 16,-3 0-62-16,-3 3-48 16,-2 0-185-16</inkml:trace>
  <inkml:trace contextRef="#ctx0" brushRef="#br0" timeOffset="32593.1278">19239 11837 506 0,'-2'2'34'0,"2"-1"4"16,0 2-2-16,7 2-12 15,5 0 13-15,4-1-3 16,2 3-11-16,3-1-15 0,-2 0-7 15,-1-1-10-15,-6 2-63 16,-1-4-73-16,-4-1-122 16</inkml:trace>
  <inkml:trace contextRef="#ctx0" brushRef="#br0" timeOffset="32936.8656">18967 11657 567 0,'0'-7'17'0,"0"1"39"15,2 6-6-15,3 0-13 0,1 9-20 16,3 9-9-16,-2 4 2 16,0 5 5-16,-3 2-5 15,1 2-2-15,-4 3-4 16,2-2 1-16,-1 0-3 16,0-2-2-16,4-3 2 0,-1-4-16 15,6-6-31-15,0-3-32 16,2-9-52-16,3-5-109 15</inkml:trace>
  <inkml:trace contextRef="#ctx0" brushRef="#br0" timeOffset="33218.0968">19279 11545 612 0,'8'-9'10'15,"6"3"17"-15,3 6 2 16,6 2-8-16,5 12 1 16,5 7-4-16,-1 8-4 15,2 3 1-15,0 6-2 16,-6 3 1-16,-6 1 0 0,-8 0-3 16,-10 2-4-16,-4-3-2 15,-6 0-2-15,-9-2-1 16,-2-5-2-16,-2-5-25 15,1-4-28-15,-1-8-33 16,7-6-77-16</inkml:trace>
  <inkml:trace contextRef="#ctx0" brushRef="#br0" timeOffset="35077.7914">19777 12163 634 0,'-3'-7'26'16,"3"0"20"-16,0 3 17 16,4 2-31-16,7 2-24 15,3 0-4-15,3 5-3 0,2 4-1 16,-1 5 2-16,-1 2-2 16,-5 0-1-16,-5 0 2 15,-5 1-1-15,-2-1-1 16,-4-1 1-16,-3-2 1 15,-5-4 0-15,4-3-1 16,-1 0 1-16,5-5 1 0,0-1 3 16,3 0 5-16,1 0 2 15,2-5-4-15,7-3-2 16,1-3 0-16,4-4 0 16,0-1-1-16,2-3 2 15,-1-2 0-15,-4-2-2 0,2 1-2 16,-4 0 1-16,-1 3-2 15,-3 4 5-15,-5 6 4 16,2 4-3-16,-2 4-6 16,0 1-2-16,-2 5-4 15,-3 5 4-15,0 8 0 0,0 1 1 16,4 4-1-16,1 1 0 16,3-2-1-16,8 0 2 15,3-3-5-15,6 0-21 16,1-6-33-16,-1-6-105 15,-1-4-259-15</inkml:trace>
  <inkml:trace contextRef="#ctx0" brushRef="#br0" timeOffset="38813.0928">20154 12459 528 0,'-2'-6'94'16,"2"2"-51"-16,-2 2 33 15,2 2-34-15,0 0-22 0,6 6-15 16,0 7-3-16,1 4-2 15,2 0 3-15,-4 2-2 16,1-2-1-16,-3-3 1 16,-2-1 0-16,-1-4-1 0,0-2 2 15,0-2-1-15,0-3 0 16,0-2 4-16,0 0 10 16,0-4 3-16,1-4-9 15,5-2-4-15,2-2-2 16,2-1 1-16,1 0-1 15,-2-1-1-15,3 2 0 0,-2 2 1 16,0 3 2-16,-3 1 0 16,0 5-1-16,-1 1-2 15,1 2-1-15,-2 8-1 16,3 2 1-16,-2 1-2 16,0 5 3-16,4-4-1 0,-3 1-3 15,0-1-16-15,-1-1-32 16,4-6-82-16,-2-3-113 15</inkml:trace>
  <inkml:trace contextRef="#ctx0" brushRef="#br0" timeOffset="39047.4713">20479 12466 625 0,'0'0'55'0,"-3"-2"12"0,3 2-15 16,0 4-47-16,3 11-1 16,1 1 0-16,0 1-4 15,-1 3 2-15,2 0-1 16,-4-2 0-16,-1 0 1 0,0-3-14 16,0-4-61-16,-6-4-54 15,1-4-123-15</inkml:trace>
  <inkml:trace contextRef="#ctx0" brushRef="#br0" timeOffset="39328.6507">20470 12430 634 0,'0'-13'42'0,"0"1"38"15,6 4-31-15,8 2-14 0,1 5-10 16,5 1-6-16,4 1-3 16,0 8-5-16,1 4 2 15,-4 3-5-15,-2 3-5 16,-7 1 0-16,-7 4 0 0,-5-2-3 16,-3 3 1-16,-11-5 0 15,-4 1 1-15,-2-3-1 16,-2-2-3-16,1-5-44 15,0-5-42-15,0-6-256 16</inkml:trace>
  <inkml:trace contextRef="#ctx0" brushRef="#br0" timeOffset="44985.3716">9585 12534 451 0,'0'-11'7'0,"0"1"6"16,0 2 44-16,-2 2 10 16,1 0-31-16,0 3-5 0,0 1 1 15,1 1-3-15,0 1-4 16,0 0-8-16,0 8-10 15,0 6-8-15,0 11 5 16,-3 6 6-16,2 12 4 16,-4 10 0-16,4 8-2 0,-3 7-3 15,1 7 0-15,-2 7 3 16,1 4-5-16,-2-2 0 16,4-2 2-16,2 1 0 15,2-11-1-15,12-9-6 16,4-7 0-16,7-10 0 15,4-7 0-15,4-6-3 0,6-4 2 16,4-8-25-16,6-8-35 16,8-7-176-16</inkml:trace>
  <inkml:trace contextRef="#ctx0" brushRef="#br0" timeOffset="45969.8358">20547 11685 462 0,'-4'-9'18'0,"3"3"30"0,1 0 18 16,0 5-19-16,5 1-20 15,8 0-9-15,5 8-8 16,11 8 7-16,8 7 0 16,8 6 5-16,6 8-1 15,5 5-5-15,0 6-3 16,-1 5-1-16,-5 6-4 0,-4 6 1 15,-6 3-3-15,-8 2-1 16,-5-1 1-16,-9 0-3 16,-5 1-1-16,-4-3 0 15,-9-6-2-15,0-1 1 16,-14 0 1-16,-3-8-2 0,-6-3 1 16,-7-6 0-16,0-7 1 15,-4-7-2-15,-1-6 1 16,-1-4-3-16,3-10-15 15,0-1-24-15,6-5-47 0,5-3-35 16,5-4-213-16</inkml:trace>
  <inkml:trace contextRef="#ctx0" brushRef="#br0" timeOffset="46563.5908">21454 12222 622 0,'-9'0'44'0,"6"-3"8"16,1-2 18-16,2 3-33 15,8 1-15-15,6 0-16 16,8-1-5-16,5 2 0 16,8 0 0-16,5 0-1 0,2 0-33 15,0 0-51-15,-4 0-56 16,-4-3-186-16</inkml:trace>
  <inkml:trace contextRef="#ctx0" brushRef="#br0" timeOffset="47110.3892">21963 11988 665 0,'0'-13'12'16,"-1"3"27"-16,-2 3 8 0,3 5-21 15,0 2-11-15,0 3-14 16,0 9-4-16,0 4 3 16,4 1 0-16,1 2 1 15,2 2 1-15,1-2-2 16,-1-5 1-16,2 1-1 0,-2-7-1 16,1-2 2-16,0-3-1 15,2-3 2-15,-3 0 1 16,4-5-1-16,-4-5 3 15,0-2 0-15,0-1 4 16,0-1 1-16,-4-3-2 0,0 2 0 16,-2-1 0-16,-1 2 2 15,0 1 0-15,0 3 1 16,0 4-2-16,0 1-4 16,1 5-2-16,1 6-7 15,0 7-1-15,0 7 5 16,2 5-1-16,-2 7 1 0,-1 5 1 15,-1 1-1-15,0 1-1 16,-1 0 2-16,-3-3-1 16,-4-3 1-16,2-7-2 15,-2-4 1-15,1-7 1 16,1-3-1-16,-3-6 0 0,3-2 1 16,-2-4 0-16,0 0 2 15,0-1 1-15,1-8-4 16,-3-3-3-16,3-2-2 15,4-3-6-15,0-3-7 16,3 1-25-16,0 2-51 16,4 3-104-16</inkml:trace>
  <inkml:trace contextRef="#ctx0" brushRef="#br0" timeOffset="47547.9478">22172 12330 728 0,'0'5'24'0,"0"-2"0"16,0 4-17-16,0 0 0 16,1 3 5-16,3 1-3 15,-1 0-3-15,-1-1 0 16,1-1-3-16,0 1 0 15,-2-3-2-15,2-3 0 0,-2-1 1 16,0-3 0-16,3 0 0 16,1 0 7-16,0-2 3 15,2-6-4-15,1-3-3 16,3-1-1-16,-1-1 0 16,3-2 4-16,-1 1 1 15,1 2-2-15,0 2-3 16,0 3-2-16,-1 6-2 0,0 1 2 15,1 1-1-15,-1 10 1 16,-2 2 0-16,0 4 0 16,-4 1 2-16,-1 2 1 15,1 0-1-15,-3-1-1 0,-1-1 0 16,0-2-5-16,-1-1 0 16,0-5-40-16,-1-8-94 15,1-2-487-15</inkml:trace>
  <inkml:trace contextRef="#ctx0" brushRef="#br0" timeOffset="48610.3675">22180 11623 549 0,'-3'-18'48'0,"3"-5"-40"16,0 1 28-16,12 0-9 16,7 2-10-16,8 2 0 15,7 1-2-15,8 5-8 16,4 3-1-16,5 5-3 16,0 3-2-16,-2 1-1 0,-5 4-1 15,-9 9 1-15,-10 6 3 16,-6 6-1-16,-7 8-1 15,-4 6-1-15,-5 7 0 16,-3 5 1-16,0 3-1 16,-1 6 0-16,-5 2 2 15,2-2 0-15,-1 1 1 0,-1-2 0 16,3-4-4-16,-3-1 2 16,-1-4 1-16,0-5-2 15,1-1 1-15,0-2 1 16,2-3 6-16,4-1 1 15,0 0 1-15,5 1-4 0,8-2-2 16,0 1-2-16,1 1-1 16,-1-3 0-16,-4 0-1 15,-2-2 0-15,-6-3 2 16,-1 0-2-16,-5-6 1 16,-8-2-1-16,-2-5 1 0,-2-3 1 15,-7-3 7-15,-1-2 11 16,-4-4-3-16,-5-1-7 15,-4-2-10-15,-2-3 2 16,-4 0-3-16,2-3-17 16,0-9-45-16,8-9-222 15</inkml:trace>
  <inkml:trace contextRef="#ctx0" brushRef="#br0" timeOffset="50204.5928">23159 11875 81 0,'-6'-11'544'15,"4"2"-511"-15,2 0 37 16,6 1-19-16,7 3-27 16,7 2-14-16,3 3-4 15,1 1-3-15,-1 8 0 16,-3 6-2-16,-2 5 0 0,-6 0-1 16,-6 2 2-16,-6 3-2 15,0-1 0-15,-6-1 1 16,-6-3 0-16,-2-3 1 15,2-5 0-15,0-1-1 16,4-5 1-16,0-4 1 0,5-2 4 16,3 0 7-16,0-5 5 15,3-7-5-15,9-2-8 16,1-5-2-16,6-6 0 16,1-1 0-16,0-4 1 0,2 0 2 15,-5 4-1-15,-2 2 2 16,-5 5 0-16,-4 6 4 15,-3 5-3-15,-3 3-1 16,0 5-3-16,0 0-2 16,-3 12-4-16,-2 4 0 15,1 6 0-15,0 5 1 16,2 3 0-16,2 0 0 0,4 1-1 16,5-2 1-16,3-1 0 15,5-2-9-15,1-2-24 16,1-6-31-16,-1-4-82 15,-2-4-244-15</inkml:trace>
  <inkml:trace contextRef="#ctx0" brushRef="#br0" timeOffset="50688.933">23495 12532 625 0,'-1'3'23'0,"1"-3"-6"16,0 1 39-16,2-1-28 15,4 0-5-15,0 0-15 16,0 0-4-16,0 0 0 16,2-4 0-16,-3 1-2 15,0 0 0-15,-1-1-2 0,-2-2 3 16,-2 3-4-16,0 1-5 16,0 0-3-16,0 1-3 15,1-2-11-15,-1 2-40 16,3-3-140-16</inkml:trace>
  <inkml:trace contextRef="#ctx0" brushRef="#br0" timeOffset="51407.6248">23568 12309 597 0,'0'-7'88'0,"0"2"-72"16,0 3 65-16,0 2-43 16,3 2-31-16,5 8-5 0,0 2 1 15,2 4 4-15,-1 1-3 16,-1 0-2-16,-2-1-1 16,-5-3-1-16,-1 1 2 15,0-5 0-15,0-1-2 16,-6-4 3-16,2-3 2 0,-1-1-1 15,2 0 9-15,2-1-4 16,1-5 1-16,0-3 0 16,4-3-1-16,6 0-8 15,2-4 3-15,1 2-2 16,2-3-1-16,-1 4 0 0,1 0 1 16,-1 5 0-16,1 2 1 15,-2 3-2-15,0 3 2 16,-3 3-2-16,0 8-1 15,-3 2-1-15,-2 5 0 16,-5 2 1-16,0 4 0 0,0 3 1 16,-2 0 0-16,-2-1 0 15,2 0-1-15,2-5-9 16,0-5-37-16,3-2-23 16,8-11-70-16,0-1-139 15</inkml:trace>
  <inkml:trace contextRef="#ctx0" brushRef="#br0" timeOffset="51923.2265">23886 12505 580 0,'0'0'107'16,"8"-5"-68"-16,3-3 35 15,3-3-43-15,0-2-8 16,1-2-6-16,-1-2-6 16,0-5 6-16,-2-1-2 0,-3-4 1 15,-3-7-3-15,-1-5-4 16,-3-4-1-16,0 0-4 16,-2 2-1-16,0 7 1 15,1 7-2-15,-6 11 3 16,-1 11-1-16,-2 7-6 15,-2 18 1-15,2 11-1 0,0 10 1 16,0 7 1-16,5 3 0 16,3 0-2-16,1-5 3 15,9-5-3-15,2-9 3 16,5-7-3-16,0-5-25 16,-1-8-19-16,2-10-56 15,-2-2-349-15</inkml:trace>
</inkml:ink>
</file>

<file path=ppt/ink/ink1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737.38074" units="1/cm"/>
          <inkml:channelProperty channel="Y" name="resolution" value="3068.07104" units="1/cm"/>
          <inkml:channelProperty channel="F" name="resolution" value="2.84167E-5" units="1/deg"/>
          <inkml:channelProperty channel="T" name="resolution" value="1" units="1/dev"/>
        </inkml:channelProperties>
      </inkml:inkSource>
      <inkml:timestamp xml:id="ts0" timeString="2019-05-24T11:26:45.837"/>
    </inkml:context>
    <inkml:brush xml:id="br0">
      <inkml:brushProperty name="width" value="0.05292" units="cm"/>
      <inkml:brushProperty name="height" value="0.05292" units="cm"/>
      <inkml:brushProperty name="color" value="#FF0000"/>
    </inkml:brush>
  </inkml:definitions>
  <inkml:trace contextRef="#ctx0" brushRef="#br0">4354 16075 673 0,'-2'-8'33'0,"-2"0"33"15,0 3 5-15,3 2-40 16,0 3-14-16,1 0-11 16,0 3-11-16,0 8 0 15,2 3 10-15,2 2-2 0,0 7 2 16,-2 1-1-16,1 2-5 15,-1 0 2-15,-2-1 2 16,0-2-1-16,0-4-25 16,0-4-22-16,0-8-27 15,0-4-50-15,0-3-110 0</inkml:trace>
  <inkml:trace contextRef="#ctx0" brushRef="#br0" timeOffset="1156.1625">4159 16051 632 0,'-31'-4'24'0,"7"-9"25"16,8 6-3-16,10-1-12 15,6-2 6-15,8-1-32 16,15-2-7-16,7 0 2 16,9-2-1-16,9 0 1 15,4 2 0-15,0 3-3 0,1 0 1 16,-6 3-11-16,-6 4-7 15,-9 0 2-15,-6 3 12 16,-11 0 3-16,-5 6-1 16,-6 7-2-16,-2 4 3 15,-2 6 3-15,0 3 2 16,0 4 3-16,0 2-4 0,4 1 0 16,-2 1 1-16,2-4-4 15,1-2 1-15,0-3 0 16,1-6 1-16,0-4 3 15,-1-6-2-15,2-4-1 0,-1-4 2 16,-1-1 8-16,1 0 2 16,2-8 0-16,2-5-5 15,-3-1-9-15,5-2 1 16,-4 1-2-16,1 1 3 16,-3 3-3-16,-2 4-1 0,-1 3 2 15,1 4 0-15,-2 0-4 16,2 0-5-16,2 7 6 15,-1 0 0-15,2 3 3 16,1 2 0-16,2-3 1 16,-2-1-1-16,2 0-1 15,-2-3 0-15,0-2 2 16,2-3-1-16,-4 0 2 0,0-2 0 16,0-4 1-16,0-5-2 15,-1 0-1-15,-1-1 0 16,0 0 1-16,1 0-1 15,-4 3 1-15,0 0-1 0,2 5-2 16,-3 1 1-16,1 3 0 16,2 0-10-16,-2 1 1 15,3 6 9-15,0 1-1 16,3 2 1-16,0 0 1 16,3 0 0-16,0-4-1 0,1 1-1 15,-2-3 0-15,2-3 2 16,0-1-1-16,-2 0 0 15,-3-1 3-15,0-6-2 16,-2 1 1-16,-1 0 1 16,-1-2-2-16,-2 0 1 15,2 0-3-15,-1-2 2 0,1 3-2 16,-1-1 3-16,-1 5-4 16,1 0 4-16,0 2-5 15,1 1 2-15,1 0-4 16,0 4 0-16,2 5 3 0,1 2 1 15,3 1 0-15,0 1 1 16,2-1-2-16,1-2-3 16,0-2 4-16,0-5 0 15,2-3 1-15,-2 0 0 16,-2-3 0-16,4-9 1 16,-4 0 1-16,0-3-1 0,-2-1 2 15,1-1-4-15,-6 1 0 16,0-1 3-16,-2 4 0 15,-1 0-2-15,0 5-1 16,0 0-1-16,-2 5 2 16,-2 2 6-16,3 1-8 15,-1 0 2-15,2 0 0 0,0 0 1 16,2 2-1-16,4 3-1 16,7 2 2-16,-1 1 3 15,4 4-1-15,1-1 0 16,-2 1 3-16,1 1 3 0,-2 2 0 15,-2 0 1-15,-4 1-3 16,-2-2-3-16,-4 1 1 16,-2-1-5-16,-6-2 3 15,-4-2-3-15,-7 0-19 16,1-5-25-16,-3-2-47 0,2-4-200 16</inkml:trace>
  <inkml:trace contextRef="#ctx0" brushRef="#br0" timeOffset="1890.4975">5954 15995 584 0,'0'-3'155'15,"0"-10"-130"-15,-2 11 32 16,-1 2-29-16,2 10-14 16,-1 6-12-16,2 3 8 15,0 3 2-15,3 3-4 0,3 1-1 16,-1-2-1-16,2 0-4 15,-2-3-1-15,-1-6 1 16,2-4-1-16,-4-5 0 16,3-5-1-16,0-1 1 15,-1-4 7-15,3-6-5 0,-2-3 0 16,0 1-3-16,0-2 3 16,-1 4-3-16,-2 1 2 15,1 3-2-15,-2 3 0 16,2 3-3-16,0 0-2 15,1 6 0-15,2 2 5 16,2 2-2-16,2 0 6 0,1-2-7 16,1-2 3-16,1 0 0 15,2-2 1-15,1-4-1 16,-1 0 2-16,0 0-2 16,-2-8 2-16,-1-1 0 0,-3-2 0 15,-3-4 1-15,-3 0 0 16,-3-2-2-16,0-2 1 15,0-2 0-15,-7 0 0 16,0 0-1-16,-3 0-2 16,2 6 3-16,0 6-4 15,-1 6-6-15,5 3-22 0,3 7-20 16,1 5-44-16,3 0-108 16</inkml:trace>
  <inkml:trace contextRef="#ctx0" brushRef="#br0" timeOffset="2296.7173">6420 16008 495 0,'-6'0'47'0,"-1"0"6"16,3 1 4-16,1 2-18 0,3-1-4 15,0 3-27-15,0-1 0 16,0-3 17-16,6 2 1 15,2-3-8-15,-2 0-4 16,4 0-6-16,0 0 0 16,-2-1-3-16,0-5-3 0,-2 0 0 15,1-3-1-15,-3 2 0 16,-3-3 2-16,-1 2-2 16,0-1-1-16,-5-1 2 15,-2 2 3-15,-7 4 2 16,0 2 5-16,-3 2 3 15,0 5-4-15,2 9-9 16,1 4-2-16,6 6-1 0,1 2 0 16,7 0 2-16,0 1-1 15,13-4 0-15,2-3 1 16,7-3-1-16,2-6 2 16,2-5-12-16,8-6-31 0,3 0-53 15,4-5-109-15</inkml:trace>
  <inkml:trace contextRef="#ctx0" brushRef="#br0" timeOffset="2749.7939">7344 15913 676 0,'-12'-14'31'15,"-3"0"26"-15,-5 5 7 16,1 6-30-16,-1 3-13 16,0 9-9-16,2 6-3 15,4 8-4-15,2 5-3 16,4 1-1-16,5 2 1 0,3-1-3 15,1 0 1-15,9-7 1 16,10-3-6-16,4-6-30 16,5-9-28-16,8-5-70 15,3-3-104-15</inkml:trace>
  <inkml:trace contextRef="#ctx0" brushRef="#br0" timeOffset="3093.5329">7588 15980 647 0,'-3'-7'68'15,"-8"5"19"-15,-5 2-49 16,-1 0-12-16,0 1-15 0,-1 8-4 16,0 0 0-16,4 4-7 15,2-2 1-15,0 3-2 16,6-1 1-16,2-3 0 16,3 1 2-16,1-2-4 15,0-4-3-15,7-1-2 0,3-2 1 16,1-2 4-16,0 0 1 15,1-3 5-15,-1-5-3 16,-2-1 1-16,2-1-1 16,-3 1 2-16,-1-2-3 15,-1 2 1-15,0 0 4 16,-3 4 0-16,0 1 0 0,1 3 1 16,-1 1-4-16,0 0-3 15,3 4 0-15,0 5 0 16,1 0 2-16,3 3-1 15,-1-3-15-15,1 2-30 0,3-4-71 16,-2-3-44-16,2-4-159 16</inkml:trace>
  <inkml:trace contextRef="#ctx0" brushRef="#br0" timeOffset="3468.502">7708 15999 503 0,'-3'-4'75'0,"0"1"26"15,1 3-15-15,2 0-26 16,0 0-38-16,0 7-16 16,0 1 0-16,4-1 0 15,2 3-1-15,0 0 0 16,2-3-2-16,0 0 0 0,-3-3-1 16,0 0-1-16,-1-4 1 15,-2 0-2-15,1 0 5 16,2-2 1-16,0-6-4 15,0-3-1-15,2-4 1 0,2-2 1 16,2-3 1-16,0 0 8 16,1 2-4-16,0 2-8 15,-3 6 2-15,1 3 2 16,-3 5-2-16,-1 2-1 16,4 8 0-16,-2 4-2 0,0 7 2 15,3 3 0-15,-2-1 0 16,1 1 0-16,-2 2 1 15,0-6-17-15,0-3-56 16,4-8-186-16</inkml:trace>
  <inkml:trace contextRef="#ctx0" brushRef="#br0" timeOffset="4530.9886">8758 15597 693 0,'-18'-25'10'0,"-4"2"52"16,1 8-21-16,-2 2-8 15,5 8-7-15,0 5-6 16,2 0-6-16,9 11-5 0,2 9-5 16,5 10 0-16,6 10 0 15,8 5 4-15,6 9 0 16,2 3 1-16,3 3-3 15,-5-2 0-15,-1-2-2 16,-4-10-1-16,-5-5-2 0,-5-10-1 16,-3-7 2-16,-2-9-11 15,-7-3-16-15,-5-6-19 16,-5-6-39-16,-3-1-77 16,0-7-13-16,-1-7-90 15</inkml:trace>
  <inkml:trace contextRef="#ctx0" brushRef="#br0" timeOffset="4671.621">8597 16000 315 0,'-7'-25'129'15,"5"2"-29"-15,2 3-22 16,13 5-15-16,7 0-12 16,7 4-11-16,7-1-21 15,3 0-12-15,4 6-4 16,1-2-2-16,-2 5-2 0,-4-2-60 16,-3 3-60-16,-6 1-49 15,-7-2-141-15</inkml:trace>
  <inkml:trace contextRef="#ctx0" brushRef="#br0" timeOffset="4812.2686">8981 15839 440 0,'-2'0'72'0,"-2"0"18"0,4 5-47 16,0 1-5-16,0 4 11 15,5 0-3-15,1 2-13 16,2 2-6-16,-1-1-9 16,0 1-12-16,0-4-5 0,-4-1 1 15,0-2-7-15,0-4-37 16,-2-3-104-16,2-8-235 15</inkml:trace>
  <inkml:trace contextRef="#ctx0" brushRef="#br0" timeOffset="4968.4942">8995 15687 726 0,'-6'-1'6'16,"5"-1"1"-16,1 2-3 15,6 0-9-15,8 3-7 0,3 3-83 16,4-4-123-16</inkml:trace>
  <inkml:trace contextRef="#ctx0" brushRef="#br0" timeOffset="5312.2296">9184 15783 378 0,'-3'9'273'0,"2"3"-248"15,1-3 37-15,0 5-13 16,4 1-8-16,2-3-22 16,2 3-6-16,-2-2 0 0,1-1-9 15,-2-2-1-15,2-5 0 16,-3-2-3-16,2-3 5 16,-1 0-2-16,2-7 4 15,-2-5-4-15,5-2 0 16,0-2-1-16,6-3 1 0,0-1-2 15,2 1-1-15,0 3 0 16,-1 2 1-16,-3 6-2 16,-4 5 0-16,-3 3 1 15,-3 3-5-15,-3 8 3 16,1 5 1-16,0 3 2 0,-2 5 0 16,0 0-5-16,0 3-26 15,4-5-27-15,2-3-84 16,4-6-65-16</inkml:trace>
  <inkml:trace contextRef="#ctx0" brushRef="#br0" timeOffset="5749.6961">9634 15846 255 0,'0'-6'342'15,"0"-1"-295"-15,-4 3 36 16,3 0-24-16,1 3-10 0,-3-1-34 15,0 2-7-15,0 0-5 16,-1 8-3-16,-2 4 0 16,1 4 1-16,-2 3-1 15,-2 4 1-15,3 1-1 16,0-1 1-16,5-2-3 0,1-5-14 16,0-7 2-16,4-2 5 15,3-7 2-15,2 0 8 16,4-8 3-16,-2-4-4 15,0-2 2-15,1-5 0 16,-2-3-2-16,-2-2 2 0,1-4 10 16,-4-3 4-16,-3-9 1 15,-2-7 5-15,-1-5-9 16,-14-3-6-16,-1 3-5 16,-4 5 1-16,-1 14 3 15,-3 13-3-15,6 16-2 16,6 10-2-16,8 27-2 0,4 11-1 15,16 11 3-15,9 7 0 16,6-3 4-16,3 3-1 16,-1-11-22-16,-6-10-30 15,-4-12-166-15</inkml:trace>
  <inkml:trace contextRef="#ctx0" brushRef="#br0" timeOffset="7874.5792">11104 15594 582 0,'-12'0'17'15,"6"0"21"-15,1-2 18 16,5 0-4-16,2-3-8 16,13-1-17-16,6-1-7 0,12-1-4 15,5-1-1-15,10 0-7 16,5-1-4-16,0-1 0 15,-3 2-5-15,0 1 3 16,-7 1-7-16,-4 1-16 16,-11 2-38-16,-13 1-54 15,-10 3-47-15,-5 0-203 0</inkml:trace>
  <inkml:trace contextRef="#ctx0" brushRef="#br0" timeOffset="8280.7539">11212 15536 566 0,'-9'0'32'0,"2"-2"34"15,1 0-11-15,5 2-10 16,1 0-14-16,0 0-19 16,7 7-4-16,3 5 9 0,4 4 9 15,0 4-9-15,3 5-7 16,3 4-4-16,-3 4 0 15,0 1-1-15,0 0-2 16,-2-1-2-16,-4-3 1 16,2-5-1-16,-4-6 0 0,2-4 1 15,0-6 0-15,1-3-2 16,0-6 2-16,2 0 6 16,2-9 2-16,2-6-3 15,0-3-5-15,0-6 0 16,0-3 0-16,0-7-2 15,-4-1 4-15,2-1 0 0,-4-3 2 16,-5 6 2-16,-2 4-1 16,-3 7-2-16,-2 8-3 15,0 6-1-15,0 4-2 16,0 4 0-16,0 2-8 0,0 4-28 16,0 3-35-16,2-6-145 15</inkml:trace>
  <inkml:trace contextRef="#ctx0" brushRef="#br0" timeOffset="10046.2447">11920 15304 578 0,'1'-19'9'0,"-1"3"55"0,0 5 18 16,0 8-7-16,0 3-36 15,0 15-30-15,-8 10-5 16,1 14 8-16,-2 12 8 16,-2 9-2-16,4 11-1 0,3 5-7 15,4 3-4-15,0-3-3 16,6-4-1-16,10-9-1 16,4-15-7-16,6-9-19 15,3-13-18-15,0-10-30 0,1-15-123 16</inkml:trace>
  <inkml:trace contextRef="#ctx0" brushRef="#br0" timeOffset="10296.2754">12169 15563 759 0,'-3'-5'8'16,"3"5"13"-16,0 0-1 0,2 6 9 16,4 6-7-16,0 6-1 15,1 3-7-15,1 0-6 16,-5 3-5-16,-2 2-2 16,-1-4 1-16,0 2-10 15,-4-7-40-15,-4-5-70 0,1-5-135 16</inkml:trace>
  <inkml:trace contextRef="#ctx0" brushRef="#br0" timeOffset="10515.0088">12186 15549 641 0,'4'-12'32'15,"3"2"11"-15,4-1 3 16,3 3-4-16,4 0-8 15,5 0-23-15,0 3-5 16,0 1-6-16,0 4 0 0,-4 0-14 16,-5 0-38-16,-4 8-40 15,-6 2-13-15,-4 1-72 16,-4 2-203-16</inkml:trace>
  <inkml:trace contextRef="#ctx0" brushRef="#br0" timeOffset="10686.833">12256 15609 426 0,'-4'5'93'0,"3"-4"-42"16,1-1 17-16,5 0 3 16,7 0 10-16,2 0-52 15,4-1-13-15,4-1-8 0,-1 1-4 16,1 1-4-16,-4 0-1 16,-1 0-24-16,-9 6-37 15,-4 3-53-15,-4 1-21 16,-5 2-84-16</inkml:trace>
  <inkml:trace contextRef="#ctx0" brushRef="#br0" timeOffset="10827.4496">12285 15738 327 0,'-10'4'186'15,"3"-1"-121"-15,5-3 17 16,2 1-27-16,0-1-15 16,8 0-20-16,4 0-5 0,5 0-8 15,3-1-5-15,3-3-1 16,1-2-30-16,0 0-66 15,-2-3-44-15,1-1-397 16</inkml:trace>
  <inkml:trace contextRef="#ctx0" brushRef="#br0" timeOffset="11046.1836">12612 15437 710 0,'-6'-4'71'0,"0"4"-4"15,4 4-52-15,2 11 2 16,0 5 2-16,0 6 0 16,2 7-6-16,4 2-5 15,3 3-3-15,-2 1 1 16,1 2-4-16,1-4 0 0,0-4-3 16,1-4-34-16,0-7-47 15,4-11-93-15,-1-7-275 16</inkml:trace>
  <inkml:trace contextRef="#ctx0" brushRef="#br0" timeOffset="11546.1587">12832 15552 660 0,'0'-3'57'15,"0"3"-35"-15,-1 0 1 16,1 9 13-16,0 4-5 15,0 3-16-15,0 3-7 0,0 1-4 16,1-1 0-16,4-2-1 16,-2-3-2-16,-1-1 3 15,3-6-4-15,0-2 1 16,5-4 0-16,-3-1 0 0,2 0-1 16,1-7-1-16,-1 1 1 15,0-4 1-15,-3 1-1 16,0-1 0-16,-2 2 2 15,-1 2 4-15,-1 2 6 16,-1 3-3-16,-1 1-5 16,2 0-5-16,-2 2-2 0,1 5 3 15,2 2 0-15,1 2 2 16,1-2-4-16,0-1 2 16,2-1 1-16,2-3 0 15,0-1-1-15,2-3 2 16,2 0-1-16,0-2 2 15,1-4 1-15,0-5-1 0,0 0 2 16,-2-3-3-16,-4 0 4 16,-2-1-2-16,-6-1 8 15,0-2-5-15,-4 1-5 16,-6 3-3-16,0 2-1 0,-2 3-21 16,2 4-16-16,-1 4-36 15,4-1-114-15,1 2-349 16</inkml:trace>
  <inkml:trace contextRef="#ctx0" brushRef="#br0" timeOffset="11796.1513">13084 15488 658 0,'8'-5'102'16,"4"0"-35"-16,5 4-24 0,0 1-8 15,1 6-4-15,0 8-15 16,2 5-2-16,-3 4-3 16,-1 4-3-16,-5 3-5 15,-4 2 1-15,-5 0-4 0,-2 1 2 16,-4-5-6-16,-8-3-26 16,0-7-43-16,2-8-87 15,1-9-292-15</inkml:trace>
  <inkml:trace contextRef="#ctx0" brushRef="#br0" timeOffset="12139.8388">13236 15170 763 0,'14'-10'31'0,"2"2"14"15,7 7-8-15,6 1 9 0,1 6-18 16,6 13-11-16,1 9-3 16,3 11-5-16,-6 12 2 15,-1 6-4-15,-9 8-2 16,-8 5 2-16,-9 2-4 15,-7 0-3-15,-6-7 0 0,-9-1 0 16,-1-10 0-16,-1-6 0 16,-1-10 0-16,1-8 0 15,-1-7-27-15,0-7-39 16,0-12-60-16,2-4-434 16</inkml:trace>
  <inkml:trace contextRef="#ctx0" brushRef="#br0" timeOffset="13561.6221">13782 15140 526 0,'-8'-23'9'16,"2"1"35"-16,0 0 20 15,2 3-7-15,4 4-11 16,0 2-4-16,0 2-13 16,6 3-4-16,-1 3-7 15,0 5-5-15,-1 0-5 16,2 4-5-16,0 10 0 0,2 7 1 16,0 9-1-16,2 8 2 15,-1 12 1-15,2 11-1 16,-1 7 2-16,2 7 0 15,-4 6-4-15,3 6 0 16,-4 0 2-16,-3 1 2 0,-1 0 1 16,-3 0 0-16,0-7-1 15,-1-6-5-15,-5-10 0 16,-1-7-1-16,0-13 1 16,0-6-1-16,0-10 0 0,3-10 0 15,1-7-4-15,0-10-27 16,3-2-54-16,0-14-225 15</inkml:trace>
  <inkml:trace contextRef="#ctx0" brushRef="#br0" timeOffset="14436.6062">14058 16328 732 0,'4'-19'30'0,"-1"2"-2"0,2-1 21 16,1 8-24-16,-2 2-15 15,0 8-6-15,-1 0-1 16,1 13-4-16,-2 10 0 15,1 4 2-15,-1 6 0 16,1 6-1-16,-2 1 2 16,2-2-2-16,-1-3 0 0,2-7 1 15,-3-5-1-15,3-8 1 16,2-10 0-16,0-5-1 16,4-2 6-16,-1-11 0 15,1 0-3-15,2-3-1 16,-3 0 0-16,1 3-1 15,-5 1 0-15,1 3 0 0,-4 6-2 16,-1 1 2-16,1 2-4 16,-1 4-4-16,-1 6 6 15,4 2 1-15,-1 1 1 16,0-2-1-16,2 1 0 0,3-1 1 16,-1-5-1-16,0-1 0 15,2-5 1-15,1 0 1 16,1 0 0-16,-2-7-1 15,0-5 0-15,-2-2 0 16,-2 0 1-16,-4-4 0 0,-1-1 2 16,0-1 5-16,0 0-4 15,-4 0-2-15,-3 1-1 16,1 4-3-16,0 2 2 16,3 5-2-16,0 2-13 15,3 3-24-15,0 2-44 16,1-1-151-16</inkml:trace>
  <inkml:trace contextRef="#ctx0" brushRef="#br0" timeOffset="14624.0914">14469 16377 537 0,'-2'3'125'16,"2"-3"-98"-16,2 0 33 15,11-1-37-15,5-3-6 16,4-1-14-16,2 3-1 0,0-1-1 16,-1 1-21-16,-5 0-111 15,-3 1-103-15</inkml:trace>
  <inkml:trace contextRef="#ctx0" brushRef="#br0" timeOffset="14764.7146">14531 16464 325 0,'0'3'323'0,"1"-1"-314"16,11-2 9-16,4 0 0 15,4 0-4-15,4 0-12 0,2-2-4 16,-1-5-91-16,-1-1-330 16</inkml:trace>
  <inkml:trace contextRef="#ctx0" brushRef="#br0" timeOffset="15311.5469">15052 16289 507 0,'-11'6'164'15,"0"1"-142"-15,3 4 31 16,3 4-15-16,1 2-17 16,4 3-6-16,0 2-6 15,0-3-2-15,3 2-2 0,2-3-3 16,0-3 0-16,1-3 0 16,-1-4-2-16,4-5 1 15,-1-3 1-15,2 0 1 16,1-7 0-16,2-3-1 15,1-1-2-15,-2 0 0 0,-1 2 0 16,0 2 0-16,-4 2 0 16,0 3 0-16,-3 2 0 15,-2 0-4-15,-2 6 0 16,0 2 4-16,0 2 0 16,1 2 1-16,2 0-1 15,0 2 1-15,5-4 0 0,1-1-1 16,3-3 1-16,3-3 1 15,1-3 0-15,1 0-1 16,-1-5 0-16,-4-5 0 16,-2 0 0-16,-1-2 2 0,-7-3 6 15,-2 0 3-15,0-2 2 16,-1-2-4-16,-6 0-7 16,-1-2-3-16,0 1-13 15,1-2-35-15,1 2-58 16,4 0-166-16</inkml:trace>
  <inkml:trace contextRef="#ctx0" brushRef="#br0" timeOffset="15702.1372">15440 15960 793 0,'0'-3'21'0,"0"-3"-17"16,4 6 13-16,3 2 10 15,-2 13-7-15,0 1-11 16,0 4-3-16,-3 3 2 16,-2-2-4-16,0-1-1 15,0-4-1-15,-2-3-2 0,-2-3 2 16,2-4-1-1,1-6 0-15,1 0 2 0,0 0 6 16,0-9 0-16,2-1-1 16,9-2-2-16,-3-2-1 15,6-3 0-15,3 1-1 16,0 0-1-16,4 1-3 16,-2 1 0-16,-1 7-1 0,-4 1 1 15,0 5-5-15,-8 1-20 16,-4 4-16-16,-2 4-24 15,-2 0-86-15,-8 1-94 16</inkml:trace>
  <inkml:trace contextRef="#ctx0" brushRef="#br0" timeOffset="15874.0006">15518 16062 384 0,'0'1'282'15,"0"1"-240"-15,10-2 5 0,3 2-9 16,3-1-13-16,3 2-9 15,1 0-12-15,-1 1-2 16,-3-2-1-16,-4 1-22 16,-5-2-66-16,-6-1-80 15,-1 0-232-15</inkml:trace>
  <inkml:trace contextRef="#ctx0" brushRef="#br0" timeOffset="16092.7771">15322 15901 485 0,'-26'-1'268'15,"6"-6"-232"-15,6 7-8 16,8 13-11-16,2 10 1 16,4 5-11-16,2 2-1 15,9 3 2-15,4-1-1 0,3-1-3 16,6-4-1-16,-3-3-6 15,0-7-43-15,1-6-63 16,-2-6-84-16</inkml:trace>
  <inkml:trace contextRef="#ctx0" brushRef="#br0" timeOffset="16311.5105">15727 15781 772 0,'11'0'44'0,"6"11"-1"16,3 13-16-16,1 6 0 15,0 9-7-15,-1 4-3 16,-2 2 1-16,-9-1-3 16,-6 2-5-16,-3-2-6 0,-15-2-4 15,-11-3-11-15,-7-5-59 16,-7-7-170-16</inkml:trace>
  <inkml:trace contextRef="#ctx0" brushRef="#br0" timeOffset="22420.8624">6217 17029 771 0,'-1'-3'22'16,"-5"-8"-23"-16,0 10 16 0,6 1 3 15,0 8-21-15,4 9 1 16,3 6 10-16,2 8-3 16,2 6 10-16,0 2 1 15,1 4-9-15,-2 1-1 16,0-1-4-16,-2-3-1 16,-2-2-18-16,0-10-42 0,1-11-85 15,-2-10-94-15</inkml:trace>
  <inkml:trace contextRef="#ctx0" brushRef="#br0" timeOffset="22639.5626">6456 17096 726 0,'-3'0'16'15,"-4"3"17"-15,5 9-16 16,2 7-2-16,0 7 5 0,4 1 6 15,4 5-2-15,2 1-10 16,-2 3-5-16,2 0-4 16,-2 1-4-16,-3-3-4 15,0-5-32-15,-3-7-80 16,-2-10-127-16</inkml:trace>
  <inkml:trace contextRef="#ctx0" brushRef="#br0" timeOffset="22827.0514">6380 17303 720 0,'-9'3'16'16,"2"-3"-7"-16,4 0 25 16,3 0-13-16,5 0-23 15,11 0 2-15,4 0 2 0,8-2 0 16,4-3-20-16,3-2-75 15,5-3-62-15,-3 1-146 16</inkml:trace>
  <inkml:trace contextRef="#ctx0" brushRef="#br0" timeOffset="23170.7705">6757 17219 556 0,'0'0'49'0,"-3"1"-6"15,-3 4-14-15,2 2 4 16,2-2-1-16,-2 2-12 15,4 0-3-15,0-2-8 0,4-1-3 16,1-1-2-16,0-2-4 16,1-1 2-16,4 0 1 15,1-8 7-15,-1-2-6 16,-1-4 2-16,-2-1-4 16,2 1-1-16,-7 0 1 0,-2 2 0 15,0 1-1-15,-6 6 10 16,-4 4 1-16,-3 1-2 15,0 4-7-15,-4 8 1 16,7 5-3-16,-1 3 2 16,4 3-3-16,7 2 0 15,0-1 2-15,7 2-2 16,9-1-3-16,0-4-15 0,7-6-22 16,0-5-77-16,0-6-18 15,2-4-116-15</inkml:trace>
  <inkml:trace contextRef="#ctx0" brushRef="#br0" timeOffset="23530.126">6997 17288 552 0,'0'-6'68'15,"0"2"-5"-15,0 1 25 16,0 1-46-16,0 2-11 16,0 0-13-16,0 0-11 0,0 2-7 15,2 2 1-15,1 2 2 16,0 4-2-16,1-2 1 15,0 3 0-15,-2-4 0 16,-1 0 0-16,1-2-1 16,-1-2 0-16,0-3 2 0,-1 0 4 15,1-5 9-15,2-6-9 16,1-1-3-16,3-2-1 16,0-2 1-16,1-2 2 15,3 2-1-15,-5 4 0 16,4 1-3-16,-2 5-1 0,-1 6 0 15,2 0-2-15,0 2-1 16,3 9 0-16,-1 2 2 16,2 7 0-16,1 1 0 15,0 5 0-15,-2 2 1 16,0-1-11-16,0 0-33 16,0-6-53-16,0-7-128 0</inkml:trace>
  <inkml:trace contextRef="#ctx0" brushRef="#br0" timeOffset="23780.1453">7542 17196 700 0,'-12'-1'59'0,"-4"1"-7"15,1 10-16-15,1 5-4 0,-1 4-8 16,7 0-9-16,2 2-2 15,6 3-3-15,0 1-3 16,0-2-3-16,6 3-2 16,2-4-1-16,2-1-1 15,0-6-1-15,1-6-22 16,2-4-15-16,2-4-11 0,3-5-50 16,1-8-118-16</inkml:trace>
  <inkml:trace contextRef="#ctx0" brushRef="#br0" timeOffset="24170.6924">7739 17273 531 0,'-2'-3'81'15,"-7"3"-69"-15,1 0 14 16,2 3 7-16,-3 2 12 16,6-1-26-16,1 2-12 15,2-2 1-15,0 1 0 0,5-3 5 16,4-1 3-16,-1-1-4 15,2 0-2-15,-2 0 1 16,2-3-1-16,1-3-4 16,-3-3-3-16,0 0 1 15,-1-1-1-15,-2-1-1 0,-2 0 2 16,-3 1 6-16,0 0 2 16,0 1-1-16,-8 4 2 15,-3 1-8-15,-3 4 4 16,-1 0 1-16,-2 9-4 15,3 7-3-15,-1 4 1 16,4 7-2-16,5 0 0 16,3 4 0-16,3 1-1 0,6-4 0 15,8-4-2-15,7-6 1 16,2-6-1-16,5-6-5 16,3-6-24-16,4-4-38 15,3-13-133-15</inkml:trace>
  <inkml:trace contextRef="#ctx0" brushRef="#br0" timeOffset="24873.7721">8939 17258 760 0,'3'-19'23'0,"-3"4"27"15,2 6-2-15,-2 4-15 16,0 5-15-16,0 7-10 16,0 11-9-16,0 5 4 15,0 7-2-15,0 5-1 16,3 2 2-16,2-1-2 15,0-2 1-15,0-7 0 16,2-8-1-16,0-7 0 0,3-11-1 16,2-1 0-16,0-11 6 15,2-4-1-15,-2-4-3 16,2 0-1-16,-3-1 2 16,0 2-1-16,-5 6 0 0,-1 3 0 15,-2 5-3-15,-1 4 2 16,1 4-8-16,-2 8 4 15,4 3 6-15,1 2-1 16,1 3 0-16,1-4 1 0,2-3-1 16,-1-2-1-16,1-4 2 15,0-7-2-15,2 0 3 16,-1-6 1-16,0-6-1 16,-2-3-1-16,2 0-2 15,-2-4 2-15,-4 0-1 16,-4-2-1-16,-1-1 1 15,-1 0 0-15,-6 0-2 0,-1 2-2 16,1 3-4-16,3-1-11 16,3 1-23-16,1-5-61 15,2-2-232-15</inkml:trace>
  <inkml:trace contextRef="#ctx0" brushRef="#br0" timeOffset="25233.1613">9364 16833 780 0,'-5'-1'21'0,"1"1"8"16,4 4-13-16,0 7 8 16,2 5-3-16,5 3-5 15,1 5 1-15,-1-2-1 16,2 1-3-16,-2-1-6 15,-2-3-4-15,-1-1-1 0,-3-6-1 16,-1-3-2-16,1-3-6 16,1-6 0-16,-1-1 7 15,0-11 3-15,3-2-4 16,1-6 2-16,1-3 0 16,1-1-1-16,-1-3 3 0,6 0 5 15,-3 3-1-15,4 0-2 16,-1 5-3-16,2 4-3 15,0 5 1-15,-1 6-1 16,-2 4-8-16,-2 0-19 0,-2 6-25 16,-5 3-40-16,-2 3-122 15</inkml:trace>
  <inkml:trace contextRef="#ctx0" brushRef="#br0" timeOffset="25436.2716">9443 16932 605 0,'-7'3'70'16,"3"0"-12"-16,2-1-10 16,2 1-18-16,3 0-14 15,8 2 0-15,5 0 8 16,3 2-7-16,1 0-15 0,3 0 3 16,-1-2-5-16,-2-1-7 15,1 0-35-15,-2-4-57 16,-5 0-72-16</inkml:trace>
  <inkml:trace contextRef="#ctx0" brushRef="#br0" timeOffset="25623.7121">9669 16968 568 0,'0'3'37'0,"0"-3"6"0,4 0 7 16,8 0 7-16,3 0-13 15,3-3-23-15,0 0-5 16,2 1-13-16,-2 0-1 16,0-1-12-16,-6-1-29 15,1-1-101-15,-6-1-198 16</inkml:trace>
  <inkml:trace contextRef="#ctx0" brushRef="#br0" timeOffset="25795.5822">9817 16892 707 0,'-5'0'92'0,"1"0"-43"16,2 0-33-16,2 4 4 15,0 4-6-15,0 4-6 16,4 0-4-16,1 3-2 16,1-2-2-16,1 1-14 0,3-5-52 15,-2-5-111-15,5-4-382 16</inkml:trace>
  <inkml:trace contextRef="#ctx0" brushRef="#br0" timeOffset="25998.686">9998 16874 700 0,'-8'0'87'15,"5"0"-24"-15,0 0-41 16,3 9-10-16,0 6-1 15,3 3-8-15,2 4-1 0,1 1 1 16,-1 1-2-16,-3 0 0 16,-2-2-9-16,0-3-36 15,-9-7-98-15,0-8-241 16</inkml:trace>
  <inkml:trace contextRef="#ctx0" brushRef="#br0" timeOffset="26295.532">9198 16624 744 0,'-19'10'15'16,"8"-1"22"-16,6 5-8 0,5 6-3 15,1 6 7-15,9 7-4 16,7 9-2-16,-1 8-12 16,2 4-9-16,-1 4-2 15,-2-1-3-15,2-4 0 16,1-6-6-16,2-12-39 16,4-12-44-16,6-18-97 0,4-9-292 15</inkml:trace>
  <inkml:trace contextRef="#ctx0" brushRef="#br0" timeOffset="26545.5376">10074 16502 765 0,'8'17'9'0,"2"3"21"15,3 6 8-15,4 3-8 16,5 6 3-16,0 5 2 16,1 6-8-16,-2 8-11 15,-1 4 0-15,-6 7-3 16,-6 6-4-16,-8 3-7 16,-6-6-2-16,-10-5 0 0,-8-9-30 15,-4-11-47-15,-3-20-137 16</inkml:trace>
  <inkml:trace contextRef="#ctx0" brushRef="#br0" timeOffset="27920.5402">11092 17284 671 0,'0'-14'29'16,"-4"-1"22"-16,3 0 26 0,1 3-26 15,0 3-22-15,1 3-5 16,3 5-2-16,-2 1-11 16,2 8-11-16,-2 9 0 15,2 6 0-15,-1 2 2 16,2 2-1-16,-1 1 0 0,-1-2-1 16,1-4-2-16,2-4-23 15,-3-7-37-15,-3-11-125 16</inkml:trace>
  <inkml:trace contextRef="#ctx0" brushRef="#br0" timeOffset="28092.3653">11010 17136 751 0,'-13'-25'4'0,"4"3"0"16,5 4-3-16,4 7 0 0,0 4-16 15,6 4-48-15,6 1-34 16,6 2-101-16</inkml:trace>
  <inkml:trace contextRef="#ctx0" brushRef="#br0" timeOffset="28436.0791">11296 17207 722 0,'6'13'70'15,"0"-5"-62"-15,1 4 17 0,0 2-8 16,-3 2-8-16,-2-1-1 16,1 3 3-16,-1-1 0 15,-2-4-5-15,4-3 1 16,-3-3-3-16,-1-4-1 16,2-3 0-16,2 0 0 15,-1-8 6-15,3-1 1 16,5-7-6-16,3-1 0 0,3-2 1 15,3 2-1-15,0 1-1 16,0 4 0-16,-3 5 0 16,1 7 0-16,-1 0-1 15,0 12-4-15,-3 8 2 0,0 7 2 16,0 5-5-16,-6 4 4 16,2 1-8-16,-2-4-17 15,2-5-28-15,3-7-34 16,2-11-66-16,6-10-141 15</inkml:trace>
  <inkml:trace contextRef="#ctx0" brushRef="#br0" timeOffset="28889.1735">12544 17252 522 0,'-15'6'163'0,"2"0"-159"0,2 0 1 16,3 2 5-16,4-4-2 16,2 4 3-16,2-4 0 15,1-2-3-15,9-2 1 16,2 0 8-16,2-4-7 15,-2-4-1-15,1-1 6 0,-2-2 2 16,-4-1 5-16,-3 1-5 16,-4 1-8-16,0-1-1 15,-6 0-1-15,-7 3-2 16,-1 2 2-16,-4 3 0 16,-2 3-2-16,0 3-3 0,1 7-2 15,2 9 0-15,3 2 0 16,4 7-1-16,2 1 3 15,6 2-5-15,2-2 6 16,0-1-7-16,10-5-9 16,5-4-11-16,4-7-13 15,7-6-39-15,3-6-39 0,2 0-41 16</inkml:trace>
  <inkml:trace contextRef="#ctx0" brushRef="#br0" timeOffset="29248.5573">12786 17314 549 0,'5'-11'180'16,"-5"0"-127"-16,-7 3 5 16,-3 6-20-16,-1 2-11 15,-2 0-19-15,2 9-6 16,1 4 0-16,0 3-1 0,3 4-1 16,5 0 0-16,0 2 0 15,2-3 1-15,0-3-4 16,6-1-1-16,3-7-1 15,-2-4-1-15,4-4 2 16,0 0 5-16,0-7 2 16,4-4 0-16,-3-1-3 15,-2-1 2-15,0 0-1 0,-2 2 3 16,0 0 6-16,-4 2 4 16,-2 5-3-16,2 1-2 15,-3 3-2-15,0 0-5 16,1 5-5-16,0 7 2 0,3 3 1 15,2 1 1-15,1 3-10 16,3 1-10-16,3-3-17 16,1-3-29-16,3-6-51 15,2-6-37-15,4-2-56 16</inkml:trace>
  <inkml:trace contextRef="#ctx0" brushRef="#br0" timeOffset="29857.8747">13132 17365 488 0,'1'-18'87'0,"-1"1"-1"16,-5 1 5-16,0 1-18 16,-1 4-21-16,-4 5-13 0,4 4-24 15,-3 2-11-15,3 5-4 16,1 10-2-16,1 5 2 16,-1 5-1-16,5 5 1 15,-2-2 0-15,2 1 1 0,0-4-5 16,7-6-4-16,2-6 1 15,7-7 1-15,0-6 4 16,4 0 4-16,2-10 2 16,3-5-2-16,0-5-1 15,1-3 0-15,-1-3 0 16,-4-4 0-16,-4-5 1 0,-3-6-1 16,-1-8 0-16,-7-2 5 15,-3 0 4-15,-2 4-3 16,-1 7 2-16,0 9 0 15,-3 14-1-15,0 11-3 16,-1 6-7-16,2 16-1 16,1 8 2-16,1 10 0 0,0 6 1 15,0 4 1-15,0 2-1 16,0 2 0-16,3-6-1 16,2-3 1-16,2-5 0 15,-1-8-1-15,0-8 0 0,-1-7 2 16,2-9-2-16,1-2 0 15,1-7 7-15,1-6-4 16,1-6-1-16,4 0 1 16,-1-3-1-16,0 2 4 15,-2 2 4-15,0 6-1 0,-2 5 1 16,0 5-3-16,-5 2-4 16,3 9-2-16,1 6-1 15,-1 6 0-15,3 3 2 16,-1 2-2-16,4 1-4 15,3 0-25-15,3-5-11 16,5-3-33-16,1-8-108 16,10-7-155-16</inkml:trace>
  <inkml:trace contextRef="#ctx0" brushRef="#br0" timeOffset="30123.459">14333 17244 729 0,'0'-5'15'0,"0"-2"3"16,0 6 20-16,-3 1 5 16,-4 8-10-16,1 7-17 15,0 4 0-15,1 4 1 16,1 0-6-16,1 1-1 15,1 0-6-15,2-4-1 16,-1-5-2-16,-1-4-5 0,2-6-18 16,0-5-28-16,0-5-68 15,0-14-322-15</inkml:trace>
  <inkml:trace contextRef="#ctx0" brushRef="#br0" timeOffset="30279.7116">14303 17036 538 0,'-4'-5'276'0,"2"0"-250"15,2 3-8-15,0 2-18 0,0 0-2 16,0 6-21-16,1 0-66 16,3-4-110-16</inkml:trace>
  <inkml:trace contextRef="#ctx0" brushRef="#br0" timeOffset="30514.0513">14424 17036 693 0,'6'-7'47'16,"0"-1"30"-16,-2 2-14 0,1 6-19 16,0 0-20-16,1 11-15 15,-2 8-2-15,1 6-1 16,-1 9-1-16,-2 4 4 15,-1 5-1-15,-1 4-4 16,0-1-2-16,0-6-2 16,0-1 0-16,0-9-24 15,0-10-31-15,2-10-63 0,4-10-170 16</inkml:trace>
  <inkml:trace contextRef="#ctx0" brushRef="#br0" timeOffset="31217.1246">14512 17265 75 0,'0'-7'667'16,"0"0"-617"-16,6-1-17 15,4 2-30-15,5 4-2 16,2-4-1-16,1 4-1 0,1-1-19 16,1 1-41-16,-2-1 0 15,0 1 2-15,-1 0 15 16,-5-1 29-16,0 0 16 15,-7 1 4-15,-2 2 20 16,-3 0-10-16,0 0-13 0,-3 0 0 16,-2 2-11-16,1 4-1 15,1-4 7-15,2 2 5 16,1-1-2-16,0 0 13 16,1-3 16-16,6 0 7 15,3 0-4-15,2 0-7 16,0-5-5-16,1-1-9 0,0 0-5 15,-4-3 5-15,-3 3 3 16,-2-3 6-16,-4 3-4 16,0 0-1-16,-5 2-8 15,-5 4-4-15,-3 0 0 16,-2 1 3-16,2 9-8 0,-1 2 5 16,3 4-4-16,-1 3 1 15,7 2 0-15,4 0-1 16,1 0 1-16,1-3-3 15,12-1 0-15,5-5-1 16,2-3 5-16,2-3-1 0,4-4 1 16,3-2 1-16,-3 0-2 15,-2-5 1-15,-4-5-1 16,-6 1 1-16,-5-3 0 16,-5-1 1-16,-2-2 2 15,-2-3 5-15,0-1 6 0,0-6-3 16,0 0-5-16,0 0 0 15,2-1 1-15,9 2-5 16,3 5-4-16,7 8 3 16,0 5-4-16,0 6 3 15,0 4 4-15,-2 10-1 0,-5 7 0 16,-4 3 0-16,-2 0-3 16,-2 1 0-16,-6 2 1 15,0-1-3-15,0-2 1 16,-9-2-10-16,-3 0-15 15,3-8-22-15,1-1-60 16,4-9-108-16</inkml:trace>
  <inkml:trace contextRef="#ctx0" brushRef="#br0" timeOffset="31857.7056">15281 17209 693 0,'7'-14'50'0,"-7"2"29"0,0 8-30 16,-6 4-31-16,-6 0-16 16,-2 9-2-16,-2 4 1 15,-2 3 0-15,1 3 0 0,4 1-1 16,2 0 0-16,6-2 0 16,1-4-5-16,4-2-5 15,0-4 5-15,8-5 2 16,2-1 2-16,4-2 4 15,2-2-2-15,-4-3-6 0,3-5-6 16,-3 1 0-16,-2-2 8 16,-1-5 4-16,0 1-1 15,-3 2 2-15,-1 0 7 16,-1 1 4-16,1 4 2 16,-4 6-3-16,-1 2-7 15,0 0-3-15,0 10-9 0,0 6 8 16,-4 4-3-16,-2 1 4 15,2 2-3-15,3 0 1 16,0-5-8-16,1-1-7 16,2-7 2-16,9-6 4 15,2-4 8-15,4 0 3 0,2-8-3 16,-2-4 4-16,2-2-2 16,-1-3 4-16,-3-3 8 15,-2-3 3-15,-1-4 0 16,0-10 0-16,0-1 1 0,-3-8 2 15,2-2-7-15,-4 1-4 16,2 7-5-16,-6 9-2 16,0 7 0-16,-1 12 1 15,-2 11-1-15,0 3-5 16,0 16-2-16,-4 6 4 16,0 9 1-16,-2 7 2 0,1 3 0 15,-4 3-1-15,1-3-1 16,0-2-2-16,2-4-9 15,0-3-11-15,3-10-11 16,3-5-21-16,0-9-100 16,3-7-118-16</inkml:trace>
  <inkml:trace contextRef="#ctx0" brushRef="#br0" timeOffset="32107.6908">15553 17186 350 0,'3'-12'271'0,"4"-1"-213"0,2 5-5 16,4 2-29-16,0 1-10 16,4 4-9-16,2 1-4 15,3 0-2-15,-2 0 4 16,0 5-4-16,-4 5 3 16,-2 2 3-16,-7 3 6 0,-2 3 2 15,-5 0-6-15,0 0-4 16,-6 3-2-16,-5-6 0 15,-1-3-1-15,5 0-21 16,-2-3-43-16,3-7-14 16,3-2-41-16,3-4-116 0</inkml:trace>
  <inkml:trace contextRef="#ctx0" brushRef="#br0" timeOffset="32263.9191">15774 16951 734 0,'4'0'2'15,"2"0"-6"-15,-1 0-72 16,2 4-9-16,-2 3-89 0</inkml:trace>
  <inkml:trace contextRef="#ctx0" brushRef="#br0" timeOffset="32967.0268">16029 17118 675 0,'2'0'39'0,"-2"5"0"16,-11-3-21-16,-12 5 9 15,-1 2 0-15,-3 7-11 0,3 1-2 16,-1 1 4-16,4 2-9 15,8-1-6-15,5 1 0 16,5-1-4-16,3-7 0 16,11 2 0-16,6-4-2 15,6-4 1-15,2-4 1 0,1-2 1 16,0 0-1-16,-1-5 3 16,-4-4-1-16,-5-1 1 15,-2-2-3-15,-3-1 3 16,-2-1-4-16,-3-3-11 15,1-2-15-15,-3 2-12 16,0 0-9-16,-1 4-27 0,-1 4-11 16,3 3 11-16,-2 3 41 15,3 3-1-15,0 0-8 16,0 0-16-16,4 0 6 16,-1 2 57-16,-4 2 51 0,1-1 19 15,-2 0-21-15,-4 1-13 16,0 4 19-16,0-1 11 15,-4 2-16-15,-3 1-8 16,3 0-14-16,1 1-12 16,-2 0-9-16,5-2-2 15,0-1-2-15,0-2-3 16,3-1 0-16,-1-1 0 0,2-3 1 16,0-1 1-16,0 0 4 15,-2-1 9-15,4-5-4 16,1 0-5-16,1-2-2 15,3-2-3-15,1-3 4 16,2-1 5-16,4-4 0 0,-1-2-6 16,4 0-5-16,2 1 0 15,-1 4 0-15,-2 5-2 16,-3 7 5-16,-3 3 1 16,-3 13-3-16,-5 9-2 0,-3 5 2 15,-3 4-3-15,0 5 1 16,-2 3 0-16,-5-5-1 15,-1-2 0-15,0-2-20 16,6-12-57-16,2-9-256 16</inkml:trace>
  <inkml:trace contextRef="#ctx0" brushRef="#br0" timeOffset="34326.2969">17196 17087 741 0,'6'-21'14'16,"-3"-2"24"-16,-2 2 22 16,0 5-17-16,-1 4-15 15,-1 4-10-15,-8 5-2 0,-3 3-11 16,-1 4-5-16,-1 11 0 16,-3 9 1-16,2 4-1 15,3 5 1-15,2 6-2 16,5-1 1-16,4-4 0 0,1-1-17 15,1-6-21-15,9-7-12 16,4-6-37-16,5-7-28 16,5-6 40-16,6-1 2 15,1-9 5-15,2-4 60 16,-1-7 31-16,-2 1 34 16,-6 1 16-16,-8 2-1 0,-4 4 3 15,-7 2-9-15,-4 7-19 16,-1 3-20-16,-4 0-19 15,-4 6-6-15,-5 6-3 16,2-1 3-16,-2 4 5 16,1-2-5-16,2 1 0 0,3-2-3 15,3-2 3-15,1-3-1 16,3-3-2-16,0-3 1 16,0-1-5-16,3 0 3 15,4-1 4-15,1-5 0 16,3-2-1-16,1-2 0 0,-1 1-2 15,0-1 1 1,-1 3 0-16,-2 0 1 0,-2 1 0 16,0 4 7-16,-1 2-5 15,0 0-2-15,1 2-1 16,0 6 1-16,4 2-2 16,0 0 1-16,1 2 2 0,0 0-16 15,1-3-14-15,0 0-20 16,-1-3-38-16,-1-3-30 15,1-3-53-15,0 0-259 16</inkml:trace>
  <inkml:trace contextRef="#ctx0" brushRef="#br0" timeOffset="34685.6245">17574 17228 570 0,'0'-13'112'0,"0"-1"-59"16,0 1 28-16,0 2-36 0,0 3-21 15,0 5-8-15,2 3-10 16,2 0-7-16,1 4-2 16,-1 9 1-16,3 0 1 15,0 0 0-15,-2 2 2 16,2-2-1-16,-2-4 1 16,-2-1-4-16,0-4 1 0,1-4 1 15,0 0 1-15,3 0 3 16,-1-9 1-16,3 0-2 15,2-2 1-15,-2 1 5 16,2 0-2-16,-2 2 1 16,-3 3-1-16,2 2-5 0,-5 3 0 15,2 2-3-15,-1 6-2 16,-1 4 2-16,5 2 4 16,-2 3-2-16,6 2-1 15,3 0-8-15,5-1-17 0,4-5-31 16,3-4-83-16,5-9-92 15</inkml:trace>
  <inkml:trace contextRef="#ctx0" brushRef="#br0" timeOffset="35576.2083">18441 16847 785 0,'3'-17'22'0,"0"1"20"16,1 13-15-16,1 3-12 0,-5 16-17 16,4 7-2-16,-2 9 10 15,1 7-3-15,2 7-3 16,-1 5 3-16,0 3-3 15,0 2 1-15,1-3 2 16,0-3-2-16,5-6-3 0,-2-11 1 16,1-8-7-16,1-10 3 15,1-8 2-15,0-7 3 16,2 0 3-16,-3-10-1 16,0-2 1-16,0-7-1 0,-2 0-1 15,0-3 0-15,2-2 2 16,-4 2-1-16,2 0 1 15,-2 0-1-15,2 5-3 16,1 4 1-16,0 2 0 16,1 5-2-16,1 0 3 15,1 4-3-15,-3 0-2 16,1 2-2-16,1 0 1 0,-1 0 1 16,0 4 2-16,-2 2-2 15,0-2-2-15,-3 1 2 16,1 0 2-16,-3 4 0 15,-3-6 0-15,2 4-2 0,-2-2 3 16,2 1 2-16,-1-3-3 16,5-1 0-16,-1-1 2 15,4-1 0-15,2 0 0 16,2-3 1-16,1-4-2 16,0-3 2-16,-1 1 1 0,-2-2 4 15,-2 1 4-15,-2-3 1 16,-3 1-1-16,-3 3 0 15,-1-3-3-15,0 4 0 16,-7 1-3-16,-2 4-4 16,-2 3-1-16,-2 8 1 15,1 6-1-15,-2 9 1 0,2 4 0 16,1 3-1-16,4 3 2 16,5-1-1-16,2-3 1 15,7-6-4-15,13-5-14 16,9-7-11-16,10-5-32 15,10-6-58-15,8-15-164 0</inkml:trace>
  <inkml:trace contextRef="#ctx0" brushRef="#br0" timeOffset="36091.7665">19974 16808 578 0,'0'-20'116'0,"0"1"-84"16,0 5 24-16,-6 4-32 15,-2 7-8-15,-2 3 3 16,1 0 2-16,0 15-6 15,1 8-10-15,3 6 1 16,3 12-2-16,2 4-2 0,0 9 0 16,0 6 2-16,2 3 0 15,1 5 7-15,-2-1 4 16,0-1-5-16,-1-6-2 16,0-6-6-16,-1-9-1 15,-7-9 1-15,1-11-3 16,-4-11-9-16,0-8-20 0,-2-6-26 15,1-11-81-15,-1-10-125 16</inkml:trace>
  <inkml:trace contextRef="#ctx0" brushRef="#br0" timeOffset="36544.8609">19776 17193 701 0,'2'-10'41'16,"9"-3"-29"-16,6 4-4 15,7 3-5-15,6-2-4 16,4 2-29-16,2 1-20 0,6 1-11 16,1-3 1-16,0 0 13 15,0 0 16-15,-6 0 27 16,-9 2 7-16,-6-3 3 16,-10 4 22-16,-12 4 34 15,0 0 1-15,-10 3-39 16,-6 6-12-16,-4 2 5 0,4 4 1 15,-6 4 4-15,3 1 5 16,0 1 2-16,8 1-14 16,0 2-6-16,5-4 0 15,5-1 0-15,1-5-4 0,7-2-2 16,5-2-3-16,6-5 1 16,0-4 3-16,3-1-1 15,1-3-2-15,-3-6-1 16,1-3-1-16,-6-1 4 15,0-4-2-15,-3-2-1 0,-6-1 5 16,-2-1 0-16,-3 2 1 16,0-1 0-16,-3 1-1 15,-7 7 1-15,0 2-4 16,0 6-5-16,3 3 1 16,0 1-35-16,5 0-55 15,2 1-107-15,0 0-334 16</inkml:trace>
  <inkml:trace contextRef="#ctx0" brushRef="#br0" timeOffset="36857.3444">20334 17130 397 0,'3'0'279'0,"-3"0"-232"16,0 0 15-16,0 2-45 15,-3 7-13-15,1 3 1 16,-2 1-4-16,4 4 1 15,0 1-2-15,0 0 0 0,5-3 1 16,1-3-1-16,4-3 3 16,0-1-4-16,3-6 2 15,3 0 3-15,0-2 5 16,2-2 0-16,1-5-3 16,-4-3-2-16,-1-1-2 15,-2-2 0-15,-4-2 6 0,-2-2 4 16,-4-1-6-16,1-1-3 15,-3 2 2-15,0 0-4 16,0 4 1-16,1 4-2 16,4 3-19-16,-1 2-98 0,-1-3-223 15</inkml:trace>
  <inkml:trace contextRef="#ctx0" brushRef="#br0" timeOffset="37826.0248">20632 17144 681 0,'0'-9'23'0,"8"-1"12"16,5 3-17-16,4 2 4 0,-1 3 3 16,1 2-3-16,-2 2-2 15,0 8-6-15,-5 3-10 16,-3 3-4-16,-4 0 0 16,-3 1-1-16,0-2-2 15,-1-3-2-15,-3-3 2 16,2-3 4-16,2-4-1 0,0-2 2 15,0 0 5-15,6-2 1 16,3-5-3-16,0-3 1 16,4 0 1-16,1-1 1 15,-1-1 3-15,0 1-1 16,-2 2-1-16,-2-1-1 16,-2 4-1-16,-3 2-2 0,-2 3-2 15,-2 1-3-15,0 0-4 16,0 8 1-16,0 4 3 15,2 1 1-15,0 1-1 16,1 1 0-16,0-1-4 0,2-4-5 16,2 0-1-16,1-5 4 15,4-2 3-15,2-2 3 16,5-1-1-16,3 0 0 16,4 0 0-16,2 0-1 15,1-4 0-15,-1 1-1 0,-1-3 2 16,-3-3 0-16,-3-3 1 15,-3 0 1-15,-4-2 3 16,-4 1 5-16,-7 2 3 16,-1 0-1-16,-2 5-4 15,0 3-6-15,-5 3-3 16,-5 0 1-16,-1 5-1 0,-4 9 2 16,3 0-1-16,-3 4 1 15,2 1 1-15,2 2-2 16,4-4-4-16,5-1-8 15,2-2 4-15,0-5 3 16,9-3-1-16,5-2 2 0,1-4 1 16,4 0 2-16,3-2 2 15,-3-5 1-15,0 0-2 16,-3-7 2-16,-1-1 2 16,-4-2 3-16,-2-8 1 15,-1-5-3-15,-4-6-1 0,-2-6 1 16,1 0-3-16,-3-4 3 15,0 8 0-15,-8 5 3 16,1 5-7-16,0 11 1 16,0 9-1-16,-3 8-2 15,4 0 0-15,1 12-2 16,2 10 2-16,1 3-7 0,0 7-7 16,2 4-11-16,0 0-14 15,0 1-1-15,0-1 3 16,5-6-15-16,3-6-33 15,7-8-57-15</inkml:trace>
  <inkml:trace contextRef="#ctx0" brushRef="#br0" timeOffset="44497.7048">22026 17171 423 0,'6'-7'107'16,"-2"-2"-65"-16,2-2 32 16,-3-1-27-16,2 5-5 15,-2 2 5-15,-3-1-17 16,0 0-11-16,0 6-4 0,-3-2-7 15,-5 2-7-15,-2 0-2 16,-1 4-1-16,-3 7 3 16,-1 3 0-16,0 4 0 15,2 3-2-15,-3 3 1 16,3 2-1-16,4-1 1 16,2 1 2-16,6-4-4 0,1-4 2 15,5-3 2-15,9-5-4 16,3-5 1-16,5-2 3 15,3-3-1-15,0-1 2 16,2-7-2-16,-3-3-1 16,-3-2 3-16,-1-2-2 0,-5-1 6 15,-2-1 2-15,-6-2 3 16,-2-2-2-16,-5-1-1 16,0 0-3-16,-3 0-3 15,-3 1 0-15,-5 4-1 16,1 2-5-16,-1 6 4 0,-1 4-5 15,3 4 2-15,-1 1-10 16,4 0-12-16,2 6-5 16,4 3-34-16,0-2-75 15,1 1-121-15</inkml:trace>
  <inkml:trace contextRef="#ctx0" brushRef="#br0" timeOffset="45107.0884">22263 17198 224 0,'3'-8'350'16,"-3"1"-309"-16,2 3 37 15,1-1-33-15,-2 5-15 0,0 0-6 16,-1 0-14-16,2 0-7 16,-1 6 1-16,-1 3 0 15,1 3-3-15,2 0 1 16,-1 3-1-16,0 0 0 16,4-2 0-16,-1 1-2 0,2-2 3 15,1-3-1-15,0 0-2 16,1-2 3-16,2-2 1 15,-1-3-2-15,2-2 0 16,2 0 0-16,-2-2 1 16,4-6 6-16,-2-1 2 15,1-4 0-15,0 1 0 0,-3-6 1 16,-2 2-1-16,-4-1 0 16,-2-1-5-16,-1 0 2 15,-2 1-1-15,-1 6-6 16,0-3 2-16,0 8-5 15,0 1 0-15,-1 4-15 0,1 1-36 16,0 0-44-16,0 0-56 16,0 0-217-16</inkml:trace>
  <inkml:trace contextRef="#ctx0" brushRef="#br0" timeOffset="45450.807">22620 17030 657 0,'4'-9'48'0,"-2"-1"28"15,3 4-24-15,-1 4-27 16,-2 2-7-16,-2 0-5 15,0 12-13-15,0 4 2 0,0 4 1 16,-2 4 0-16,-2 3 3 16,-1 3 0-16,1 2 0 15,2-1-3-15,-1-1 0 16,3-1-2-16,0-1 1 16,1-6-6-16,6-2-9 15,5-5-2-15,1-6-3 0,3-2-11 16,-2-7-20-16,1 0-90 15,-4-12-130-15</inkml:trace>
  <inkml:trace contextRef="#ctx0" brushRef="#br0" timeOffset="45622.7108">22631 17170 656 0,'-7'-9'60'0,"7"1"16"16,8 0-43-16,10 4-28 0,7 3 2 15,1-1 2-15,1 2-1 16,4 0-7-16,-2 2-1 16,-1 2-32-16,-4-1-87 15,-3-1-73-15</inkml:trace>
  <inkml:trace contextRef="#ctx0" brushRef="#br0" timeOffset="45810.1968">23038 17252 782 0,'0'0'73'0,"0"0"0"0,0-1-28 15,0-1-10-15,0 1-20 16,0 1-15-16,-1 0 0 16,-1 0 0-16,1 0-3 15,-2 0-51-15,1-13-71 16,2-15-638-16</inkml:trace>
</inkml:ink>
</file>

<file path=ppt/ink/ink1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737.38074" units="1/cm"/>
          <inkml:channelProperty channel="Y" name="resolution" value="3068.07104" units="1/cm"/>
          <inkml:channelProperty channel="F" name="resolution" value="2.84167E-5" units="1/deg"/>
          <inkml:channelProperty channel="T" name="resolution" value="1" units="1/dev"/>
        </inkml:channelProperties>
      </inkml:inkSource>
      <inkml:timestamp xml:id="ts0" timeString="2019-05-24T11:27:52.067"/>
    </inkml:context>
    <inkml:brush xml:id="br0">
      <inkml:brushProperty name="width" value="0.05292" units="cm"/>
      <inkml:brushProperty name="height" value="0.05292" units="cm"/>
      <inkml:brushProperty name="color" value="#FF0000"/>
    </inkml:brush>
  </inkml:definitions>
  <inkml:trace contextRef="#ctx0" brushRef="#br0">3466 3097 531 0,'0'-7'20'0,"-2"-1"16"16,-7 1 22-16,-6 3-24 16,-1 1-7-16,-5 3-4 0,-6 0-3 15,-3 6-7-15,-1 7 1 16,3 2-4-16,-2 1-4 16,9 0-4-16,6 0 1 15,6-2-2-15,7 0 2 16,2 1-5-16,13-3 5 0,7 1-3 15,6 1 5-15,7 1-3 16,1-1 2-16,0 0-3 16,-1 1 0-16,-6 0-1 15,-4 0 2-15,-7 0-2 16,-9 1 0-16,-7 1 0 0,-3-1 3 16,-13 2 5-16,-6-4 2 15,-5 2-3-15,-5-2-4 16,3-4 0-16,0-2-1 15,5-5-1-15,4-1-1 16,7-2-6-16,6-5-24 0,7-8-64 16,0-4-119-16</inkml:trace>
  <inkml:trace contextRef="#ctx0" brushRef="#br0" timeOffset="281.2528">3648 3107 814 0,'-5'-6'6'0,"0"0"14"16,3 3 21-16,2 3-22 15,0 5-17-15,0 5-10 16,7 8 9-16,0 5 1 15,3 3 5-15,0 6-1 0,0 3-2 16,1 0-3-16,-2 1 1 16,-2-4-1-16,1-2-21 15,-3-6-20-15,1-6-32 16,-1-7-65-16,-2-7-109 16</inkml:trace>
  <inkml:trace contextRef="#ctx0" brushRef="#br0" timeOffset="718.7179">3699 3258 654 0,'0'-7'4'0,"0"-5"4"16,6 5 19-16,8-4-27 0,7 2 0 16,6-2-3-16,3 3-27 15,1 0-10-15,-5 4 8 16,-5 2-28-16,-6 2-1 15,-7 2 39-15,-7 8 15 0,-1 4 10 16,-9 2 16-16,-4 4 17 16,0 2 1-16,-1 2-6 15,2 0-1-15,2-2-10 16,4 0-4-16,3-3-2 16,3-2 3-16,0-4-3 0,9-4 1 15,4-2 3-15,5-2 7 16,2-5 1-16,2 0-4 15,2-3-10-15,-1-6-5 16,0-1-2-16,-2-4 0 16,-6 0 4-16,-3-1 2 15,-3-2 1-15,-5 0-4 0,-4-2 1 16,0 0-6-16,-11 0-2 16,-3-1-1-16,-1 4 0 15,-5 4 1-15,3 2-2 16,0 2-1-16,1 6 2 0,4 2-35 15,-1 0-62-15,6-3-100 16</inkml:trace>
  <inkml:trace contextRef="#ctx0" brushRef="#br0" timeOffset="1749.8467">4271 3206 485 0,'0'-10'67'0,"0"-5"-37"16,-3 1 43-16,-4 2-19 16,-2 2-11-16,1 2 0 15,-5 2-22-15,1 6-14 0,-2 0-5 16,1 5-2-16,-1 8 0 16,2 5-2-16,2 6 1 15,2 5 0-15,4 0 1 16,4 3 0-16,2-3-1 15,12-4 1-15,6-7-2 16,5-6 0-16,8-7-6 0,2-5-8 16,0-8 7-16,-2-10 0 15,-2-5-5-15,-7-1 7 16,-8-4 6-16,-4 1 2 16,-7 0 3-16,-2-2 0 15,-3 1 9-15,-2 0 5 0,-3 2-8 16,-2 4 1-16,1 5 4 15,4 7-2-15,-1 6-7 16,3 4-9-16,0 12-8 16,0 7 7-16,1 8 4 15,3 6-1-15,1 3 2 0,1 1-1 16,-1 0-10-16,-3-5 5 16,4-4 2-16,-4-7 2 15,3-4 1-15,-1-8-1 16,-2-3 1-16,3-6-2 15,2 0 5-15,0-8 7 16,1-3-1-16,3-6-4 0,-3 0-1 16,1 0-1-16,1-1 0 15,-4 2 3-15,0 4-1 16,-2 4 3-16,0 3-3 16,-1 5-3-16,0 0-5 0,2 3-6 15,1 10 4-15,1 1 5 16,3 4-1-16,0 1-9 15,4-1-18-15,0-1-45 16,0-4-55-16,2-7 21 16,2-3-106-16</inkml:trace>
  <inkml:trace contextRef="#ctx0" brushRef="#br0" timeOffset="2109.191">4806 3221 588 0,'-4'-10'25'0,"-1"2"44"16,0 5-29-16,-3 3-22 16,3 0-13-16,-2 9-8 15,0 6-1-15,1 0 2 16,-1 6 4-16,5-1-2 16,0-1 1-16,2-4-1 0,0-2-1 15,3-5-2-15,3-5 0 16,2-3 7-16,1 0 7 15,-2-6-3-15,4-7-1 16,-1 1-1-16,0-3-4 16,-2 0 4-16,-2 1 6 0,0 2 2 15,-2 0-4-15,0 5-2 16,-1 4-1-16,-1 1-5 16,-1 2-4-16,2 1-5 15,0 7-1-15,-1 4 5 16,2 3 3-16,2 2-2 0,4 0-56 15,-1-2-40 1,4-1-131-16</inkml:trace>
  <inkml:trace contextRef="#ctx0" brushRef="#br0" timeOffset="6593.3667">5092 3157 354 0,'-2'-4'98'0,"-4"0"-74"15,-1 0 15-15,-1 1-5 16,-1 1-2-16,0-1 8 16,-2 3-6-16,2-1 7 15,-3 1-11-15,1 0-18 0,0 0-5 16,2 1 0-16,3 4 0 16,0 1-5-16,5-1 1 15,1 0-7-15,2 3 0 16,6 2 7-16,3 0-1 0,2 1 4 15,0 1-3-15,1 0-2 16,0 0 3-16,-4-3-3 16,-1 2 3-16,-3-1-3 15,-3-2-1-15,-3-1-1 16,0 2 1-16,-8-3 2 0,-3 0 3 16,-2 0 0-16,-3 1-5 15,-1-3 0-15,3 0-20 16,4-1-13-16,5-2-35 15,3-1-54-15,2 0-58 16</inkml:trace>
  <inkml:trace contextRef="#ctx0" brushRef="#br0" timeOffset="6827.7353">5186 3125 624 0,'2'-12'31'16,"-2"3"22"-16,0 3 35 15,0 5-45-15,2 1-15 16,3 1-22-16,0 10-13 16,1 2 4-16,2 7 4 15,-1 4 1-15,-1 4-3 16,-1 3 3-16,-1 0 0 0,-3 0-1 16,2-6-7-16,-1-2-43 15,2-8-40-15,1-8-31 16,-2-7-108-16</inkml:trace>
  <inkml:trace contextRef="#ctx0" brushRef="#br0" timeOffset="6968.3524">5266 3218 442 0,'-3'-3'209'0,"3"0"-204"0,0 0 26 15,5 0-22-15,9 0-15 16,2 1-10-16,6-1-51 15,2-1-44-15,1 1-97 16</inkml:trace>
  <inkml:trace contextRef="#ctx0" brushRef="#br0" timeOffset="7108.9602">5450 3194 387 0,'0'11'59'0,"0"-1"5"16,0 5-16-16,0 0-18 15,0 1-11-15,0 0-11 16,2-1-2-16,2-2-4 15,1-4 2-15,-4 0-30 16,1-4-58-16,-2-5-95 0</inkml:trace>
  <inkml:trace contextRef="#ctx0" brushRef="#br0" timeOffset="7249.5827">5485 3024 634 0,'-3'0'-30'0,"0"4"-39"0,3 2-22 15</inkml:trace>
  <inkml:trace contextRef="#ctx0" brushRef="#br0" timeOffset="7515.2253">5737 3133 781 0,'0'-3'40'0,"0"-1"7"0,-7 4-44 16,-3 5-7-16,-2 6 1 15,0 4 2-15,1 2 1 16,2 2-1-16,2 1 1 15,6-1-1-15,1-3-1 16,0-1 1-16,10-3-1 16,7-5-1-16,3-3-20 0,5-4-47 15,4-10-238-15</inkml:trace>
  <inkml:trace contextRef="#ctx0" brushRef="#br0" timeOffset="8702.5862">6619 2956 648 0,'-3'-21'18'16,"-8"1"9"-16,-2 4 32 16,-2 5-32-16,-2 4-16 15,-3 7-5-15,5 0-1 0,-3 11-6 16,3 9-1-16,2 9 0 16,4 8 4-16,7 2-1 15,2 6 1-15,0-3 3 16,11 2-4-16,4-7-1 15,5-5 1-15,0-4-2 0,-1-7-1 16,-4-9 1-16,-3 0 0 16,-6-9 1-16,-5-3 1 15,-1 0 8-15,0-1-3 16,-5-9-4-16,-1 0-2 16,-1-4 4-16,0 0-3 15,5 0 4-15,0-3 2 0,2 1-4 16,2 1-3-16,7 0-1 15,3 2 1-15,2 4-3 16,1 0-1-16,3 4 1 16,1 5 1-16,-2 0-1 15,-1 3 1-15,-1 6 0 0,0 5 3 16,-4 1-2-16,-2 4-1 16,-2-1 0-16,-3 2 3 15,1 0 0-15,-2 0-12 16,3-2-41-16,0-6-59 0,4-4-143 15</inkml:trace>
  <inkml:trace contextRef="#ctx0" brushRef="#br0" timeOffset="9046.3154">6951 3245 666 0,'0'-8'14'15,"0"-1"36"-15,0-1-15 16,0 0-11-16,0-2-13 16,0 1-7-16,0-2 0 0,0-1-2 15,1-1 2-15,1 0-2 16,0 0-2-16,2-1 1 16,0-2-2-16,1 1 3 15,2 2-4-15,4 2-4 16,-2 3-2-16,3 6 2 0,0 4 3 15,1 3-3-15,-2 9-32 16,2 6 0-16,-3 4 15 16,-3 5 11-16,-4 2 8 15,-3 2 1-15,0 1 2 16,0-4-13-16,-3-3-83 0,3-6-113 16</inkml:trace>
  <inkml:trace contextRef="#ctx0" brushRef="#br0" timeOffset="9405.687">7318 3140 648 0,'-2'-14'17'0,"-3"4"35"16,0 5-28-16,-1 3-16 15,0 2-11-15,-1 0-4 0,0 7-1 16,1 5 4-16,-1 3 1 15,2 2 5-15,-1-1-2 16,4-1 3-16,1-3-4 16,1-2-1-16,0-2 2 15,4-5-3-15,4-3 6 16,1 0 9-16,2-9-7 0,0-3-1 16,3 2-4-16,-2-5 0 15,-1 3 0-15,-2 1 3 16,-3 2-1-16,-1 3 6 15,-4 3 16-15,2 3-3 16,-2 0-21-16,1 5-15 16,2 6 13-16,-1 2 4 0,5 4-2 15,-3 2-31-15,4-1-50 16,2-5-163-16</inkml:trace>
  <inkml:trace contextRef="#ctx0" brushRef="#br0" timeOffset="10468.0933">7719 3104 590 0,'-7'-9'9'15,"-2"-1"28"-15,0 2-3 16,-2 4-8-16,0 1-9 16,-1 4-9-16,2 1-8 0,0 8-3 15,0 5 3-15,2 3-3 16,0 2 4-16,4 1-4 16,3-2 6-16,1-4-4 15,0-3 0-15,3-3-4 16,8-6 5-16,3-3 0 15,3-4 9-15,-1-9-5 0,4-4-6 16,-3-3-1-16,0-4 5 16,-5-3-4-16,-2-4 2 15,-3-4 1-15,-4-2 2 16,-1-5 9-16,-2 0 6 0,0 0 1 16,0 2 4-16,0 9-14 15,-2 8-7-15,2 9 3 16,0 11 2-16,0 7-9 15,0 19-12-15,0 11 12 16,0 14 4-16,0 8-4 0,0 2 3 16,2 2-1-16,5-7 1 15,2-7 0-15,3-10-1 16,4-9-20-16,1-10-19 16,3-7-7-16,2-5-16 15,2-5 26-15,-3-8-34 16,-1-4 25-16,-2-7 43 15,-4 0 8-15,-4 0 19 0,-2 3 16 16,-5 2 18-16,0 4 1 16,-2 5 8-16,-1 3-29 15,0 2-26-15,1 2-28 16,2 6 3-16,0 4 10 0,-1 1 4 16,1 2-2-16,2 0 2 15,-2-3 0-15,2-1-17 16,1-7-53-16,1-4-42 15,1 0-169-15</inkml:trace>
  <inkml:trace contextRef="#ctx0" brushRef="#br0" timeOffset="10593.0704">8032 2936 463 0,'-3'3'-55'0,"3"0"-194"16</inkml:trace>
  <inkml:trace contextRef="#ctx0" brushRef="#br0" timeOffset="10968.0435">8222 3077 321 0,'0'1'25'15,"6"-1"33"-15,5 0 7 16,-1 0-17-16,5-1-14 16,-2-6-19-16,1 0-1 15,0-1-5-15,-5 0-4 0,-2 0 0 16,-5 0 5-16,-2 1 11 15,0 0-7-15,-8 4 2 16,-2 0-2-16,-4 3-5 16,0 0-3-16,1 4-2 15,-2 9 1-15,4 2-3 0,0 4-3 16,4 1 0-16,3 2 2 16,4 0-2-16,2-2 3 15,10-2-3-15,7-4-21 16,5-4-35-16,4-5-64 15,1-5-363-15</inkml:trace>
  <inkml:trace contextRef="#ctx0" brushRef="#br0" timeOffset="11343.0195">8511 3073 481 0,'0'-12'146'0,"0"4"-91"15,0 2 4 1,0 5-27-16,0 1-12 0,0 0-26 15,0 7-7-15,0 5 13 16,0 2 2-16,0 4-2 16,0-4 1-16,0 0 0 15,0-3-1-15,0-4 1 0,0-1-1 16,0-5 0-16,0-1-1 16,4 0 24-16,5-2 11 15,1-6-21-15,2-2-9 16,2-1-2-16,-2-4-1 0,3 0 2 15,-2-3-2-15,-1 2 4 16,-2 2-1-16,-2 4-2 16,-3 5-2-16,0 5 0 15,-1 1-8-15,0 12-4 16,2 3 5-16,-2 7 5 16,1 2 2-16,0 4 0 0,-3-1-2 15,2-1 5-15,0-4-10 16,2-2-39-16,7-9-77 15,5-5-41-15</inkml:trace>
  <inkml:trace contextRef="#ctx0" brushRef="#br0" timeOffset="11811.7402">8920 2885 672 0,'-1'-19'36'16,"-2"3"8"-16,3 4-8 15,0 9-17-15,0 3-3 16,-2 3-18-16,2 12-11 0,0 8 11 15,0 4 3-15,-2 10-3 16,1 3 6-16,0 0 1 16,-1 2-1-16,0-5 0 15,2-6 0-15,0-4-2 16,0-8-10-16,2-4-26 16,6-10-42-16,1-5-14 0,0 0-62 15</inkml:trace>
  <inkml:trace contextRef="#ctx0" brushRef="#br0" timeOffset="11936.7286">8954 3041 697 0,'0'-7'48'0,"11"0"-5"16,4 3-36-16,5 1-5 16,2-1 0-16,7 0-122 15,-2-3-258-15</inkml:trace>
  <inkml:trace contextRef="#ctx0" brushRef="#br0" timeOffset="13499.1546">9880 2993 731 0,'0'-5'7'16,"-1"5"12"-16,1 0-11 0,0 12-20 16,3 5 16-16,1 5 15 15,1 4-6-15,2-2-5 16,-1 1-2-16,-2-2-4 15,-1 0 0-15,-3-4 1 16,0 0-23-16,0-2-56 0,0-5-46 16,-5-7-139-16</inkml:trace>
  <inkml:trace contextRef="#ctx0" brushRef="#br0" timeOffset="13811.5887">9740 2918 624 0,'7'-13'-4'15,"11"5"7"-15,7 3 6 0,9 5-5 16,5 2 3-16,6 10 3 16,-1 7 3-16,2 5-2 15,-7 7 2-15,-6 4-4 16,-6 3-5-16,-12 0-5 15,-9 1 3-15,-6 0-1 16,-12-5 1-16,-11 0 0 0,-6-5 2 16,-4-3 0-16,-1-6-3 15,-1-3 2-15,7-8-1 16,5-1-2-16,6-8-21 16,8 0-14-16,9-10-19 15,2-7-103-15</inkml:trace>
  <inkml:trace contextRef="#ctx0" brushRef="#br0" timeOffset="14217.8121">10239 3102 532 0,'-5'0'1'15,"-3"-1"-1"-15,4 1 16 16,1 0-1-16,3 0-1 0,0 0-10 16,0 1 0-16,0 0 6 15,3-1 13-15,4 0 7 16,4 0 0-16,2-4-14 16,2-3-9-16,-3-2-3 15,1 0-1-15,-6-2-1 0,1 1 1 16,-6-3 0-16,-2 1-6 15,-2 1 8-15,-6 5 4 16,-4 2-1-16,-2 4-3 16,0 0-6-16,0 8-1 15,0 8-3-15,2 4 2 0,4 4 2 16,1 2 0-16,6 1 3 16,1-1 0-16,4-2-3 15,8-4 2-15,4 0 1 16,8-5 2-16,4-4-18 15,2-6-30-15,5-5-81 0,0-1-160 16</inkml:trace>
  <inkml:trace contextRef="#ctx0" brushRef="#br0" timeOffset="14545.9058">10622 3010 567 0,'-18'-6'31'15,"-3"4"-28"-15,3 2 36 16,0 0-5-16,3 6 0 16,5 3-20-16,6 2-12 0,4 0 2 15,0 1 7-15,9-1 10 16,4 1 6-16,3-1-8 16,2 1-2-16,1 0-2 15,-1 0-5-15,-5-2-6 16,1 2-2-16,-8 0 2 0,-2 0-4 15,-4 0-2-15,0 0 0 16,-10 0 3-16,-4-2 3 16,1-2 0-16,-2-1-8 15,1-3-24-15,3-3-18 16,4-1-23-16,4 0-16 16,3-8-126-16</inkml:trace>
  <inkml:trace contextRef="#ctx0" brushRef="#br0" timeOffset="14780.2615">10844 3049 698 0,'-7'0'17'0,"-7"0"-8"16,2 2 11-16,-2 8 8 15,-2 3-10-15,5 2-9 0,2 2-4 16,5 0 0-16,1 2 0 15,3-1 0-15,0-2-2 16,6-1 0-16,6-4-5 16,2 0 4-16,3-2-10 15,8-3-54-15,-1-5-64 16,4-1-124-16</inkml:trace>
  <inkml:trace contextRef="#ctx0" brushRef="#br0" timeOffset="15155.2467">11104 3107 574 0,'-2'-1'7'0,"1"-1"24"16,1 1-12-16,0 1 7 16,0 0-18-16,0 0-10 15,5 0 8-15,3 0 21 0,0 0 3 16,4 0-17-16,0-1-8 15,-1-3 2-15,2-2-1 16,-6 1 0-16,0-2 9 16,-1 1 1-16,-4-3-2 15,-2 2-5-15,0 0-7 16,-8 0 0-16,-1 2 0 0,-3 1 0 16,-1 4-5-16,-3 0 1 15,3 3 1-15,0 9-2 16,1 0 2-16,2 4-1 15,2 1 3-15,3 2-4 16,2 0 2-16,3-2 2 0,3-1-2 16,8-3-7-16,5-1-29 15,3-5-26-15,3-4-82 16,4-3-109-16</inkml:trace>
  <inkml:trace contextRef="#ctx0" brushRef="#br0" timeOffset="15748.9523">11342 3128 603 0,'8'-2'52'0,"-7"-8"24"16,-1 8-25-16,2 1-34 15,-2 1-10-15,0 1-17 0,0 7 0 16,0 3 9-16,0 1 1 16,0 0 0-16,0-2 0 15,0 0-3-15,0-2 2 16,1-4-2-16,1-2 5 15,3 0 7-15,1-2 6 0,1 0-5 16,0 0-6-16,-1-4 1 16,4-3-2-16,-2 1-1 15,-1-3 0-15,3 0 0 16,-4 1-1-16,2 0 0 16,-2 2-2-16,-2 1 2 0,-2 4 2 15,1 1 2-15,-3 0-7 16,2 6-10-16,0 4 9 15,1 1-1-15,1 4 5 16,2-1-1-16,-1 0 1 16,2-2 1-16,2-3-2 15,0-3 2-15,0-4 0 0,4-2 2 16,-3 0 1-16,2-7 0 16,1-3-1-16,0-4-2 15,-2-3 1-15,0-2-1 16,-1-7 0-16,2-7-2 15,-4-5 2-15,0-7-2 0,-3 1 0 16,-1 3 0-16,-3 6 8 16,-1 11 0-16,0 6 3 15,0 16-9-15,0 2-8 16,-4 13-8-16,0 10 13 16,0 9 0-16,-2 7 2 0,3 6-1 15,3 2 0-15,-2-3 0 16,2 0 0-16,0-6 0 15,0-6-5-15,0-6-15 16,2-5-35-16,6-9-75 16,1-9-4-16,5-3-207 15</inkml:trace>
  <inkml:trace contextRef="#ctx0" brushRef="#br0" timeOffset="15889.5574">11684 3062 655 0,'-3'-4'124'0,"3"-1"-103"0,0 5-5 16,2 0 4-16,7 0-20 16,6 0-15-16,4 0-33 15,2 0-128-15</inkml:trace>
  <inkml:trace contextRef="#ctx0" brushRef="#br0" timeOffset="16592.6571">12497 2889 755 0,'9'-7'21'16,"-3"2"1"-16,0 7-20 16,0 13-7-16,-1 6-3 15,-3 6 8-15,-2 9 7 16,0 0 3-16,-4 1 1 0,-3-3-1 15,1-6-6-15,-1-7-1 16,3-5-1-16,1-6-1 16,2-6 1-16,1-4 1 15,0 0 11-15,0-14 28 0,0-3-29 16,4-9-10-16,1-7 0 16,1-9 6-16,0-2-5 15,1-4-2-15,2 2-1 16,0 2-1-16,0 11-1 15,3 9-1-15,-2 9-1 0,1 11 4 16,2 6-2-16,1 15-3 16,4 9-1-16,1 8 3 15,0 9 2-15,-1 3-1 16,-2 3 2-16,-2 0-1 16,-2-3 0-16,-1-6 2 15,-1-8-1-15,-3-8-8 16,-4-5-25-16,0-9-29 0,-3-8-69 15,-1-2-165-15</inkml:trace>
  <inkml:trace contextRef="#ctx0" brushRef="#br0" timeOffset="16749.0209">12519 3077 421 0,'-7'-3'282'0,"6"-4"-253"16,1-1 18-16,9 2-33 15,7-1-13-15,8-1-3 16,3 1 2-16,5 2-53 0,0-2-59 16,-3-1-126-16</inkml:trace>
  <inkml:trace contextRef="#ctx0" brushRef="#br0" timeOffset="16936.5222">12833 2770 716 0,'0'-10'32'16,"0"10"16"-16,1 6-43 16,3 13-21-16,4 5 17 15,0 10 0-15,-2 8 1 0,0 8-2 16,-4 1 3-16,4 2-3 16,-6-1 2-16,5-6-78 15,1-10-119-15,5-11-154 16</inkml:trace>
  <inkml:trace contextRef="#ctx0" brushRef="#br0" timeOffset="17436.434">13174 2988 622 0,'0'-16'104'0,"-3"3"-94"0,-7 8 17 15,-3 5-21-15,0 0-7 16,-2 7-3-16,1 10 0 15,-1 1 3-15,2 3 1 16,5 3 0-16,-2-2 0 0,4-3 1 16,4-4 0-16,1-3-2 15,1-5 0-15,3-2 1 16,9-4 1-16,3-1 9 16,-1 0-8-16,3-8-13 15,-1-2 7-15,-3-3 7 16,0 0-2-16,-1 0 1 15,-6 1 4-15,0-1 17 0,-2 5-1 16,0 3 4-16,-4 2-1 16,2 3-9-16,1 4-20 15,-1 8-10-15,2 7 10 16,-2 5 4-16,2 7-1 16,-4 8-2-16,0 5 2 15,-4 4 1-15,-4 2 0 0,-3-4 1 16,0-4-1-16,-1-9 3 15,1-7-3-15,1-10 1 16,0-5 5-16,1-7 0 0,0-4 7 16,-3-2 0-16,2-10-2 15,2-4-6-15,0-8-3 16,4-6-2-16,4-6-11 16,0-3-20-16,12 0-16 15,10-3-60-15,4 3-69 16,3 6-186-16</inkml:trace>
  <inkml:trace contextRef="#ctx0" brushRef="#br0" timeOffset="17764.5375">13374 3056 605 0,'2'-3'41'0,"-2"0"19"16,0 3-20-16,-5 0-33 16,-1 5-13-16,-4 5 2 15,3 0 2-15,-1 6 0 16,2-3 3-16,2 2-1 15,1-1 1-15,1-4 1 16,2-1-1-16,0-4 4 0,5-2 10 16,6-3 8-16,3 0 2 15,1-2-10-15,3-6-10 16,-2-4-2-16,1-1-1 16,-5-2 1-16,-1-4-1 15,-4-2 2-15,-4 0-2 16,-3 0 0-16,0 4-2 0,-9 5-2 15,-3 4-1-15,-1 5-3 16,-3 3 4-16,0 7-13 16,0 5-47-16,4 3-58 15,3 1-119-15</inkml:trace>
  <inkml:trace contextRef="#ctx0" brushRef="#br0" timeOffset="18264.4988">13666 3109 676 0,'-3'-17'65'15,"-2"0"-19"-15,0 0-3 16,4-1-28-16,1 1 1 16,0-1-9-16,7 4-7 15,3-1 1-15,5 4-2 0,1 2 1 16,0 4 0-16,-1 2 0 15,-1 3-3-15,2 0 0 16,-6 4 0-16,0 5-2 16,-2 8 3-16,-1 3 0 15,-1-1 1-15,-4 5 3 0,-1 0-3 16,1-4-1 0,-1-6 1-16,3 0-1 0,0-6-6 15,2-1-12-15,3-7-2 16,4 0 22-16,1 0-5 15,2-2-29-15,2-5-15 0,-3-3 13 16,0-4 17-16,-1-1 20 16,-4 0 4-16,-1-1 25 15,-1 2 21-15,-3 1-13 16,-2 5-14-16,-1 4-3 16,0 4-8-16,-2 0-16 0,1 7-15 15,1 7 16-15,1 2 2 16,-2 2 0-16,0-1 1 15,2 0-1-15,-2-2 0 16,2-4-29-16,2-3-25 16,0-4-5-16,3-4-36 15,-1 0-166-15</inkml:trace>
  <inkml:trace contextRef="#ctx0" brushRef="#br0" timeOffset="18389.5027">14023 2835 650 0,'-4'-16'2'0,"-3"8"-1"16,7 3-19-16,-2 4-87 15,2 1-227-15</inkml:trace>
  <inkml:trace contextRef="#ctx0" brushRef="#br0" timeOffset="18639.4974">14169 2797 794 0,'0'-2'22'16,"0"0"-9"-16,0 2-17 16,0 11-8-16,0 6 8 15,0 5 12-15,2 10 1 16,0 1 3-16,-2 6-1 0,0 1-6 15,-4-3-1-15,0-2-2 16,-2-4-1-16,5-7 1 16,1-5-19-16,0-6-37 15,3-6-81-15,5-7-167 16</inkml:trace>
  <inkml:trace contextRef="#ctx0" brushRef="#br0" timeOffset="19201.9688">14215 3026 625 0,'0'-7'117'0,"0"0"-92"15,3 2 16-15,4 0-18 0,3-2-9 16,2 0-14-16,3 0 1 16,1 1 0-16,1-6 0 15,1 3-1-15,-1-5-4 16,-2-1-7-16,-3-2 6 0,-3-2 3 15,2-3 2-15,-5-2-1 16,-3 0 1-16,2 5 1 16,-3 1 1-16,0 4-1 15,0 9 2-15,-2 5 0 0,0 5-10 16,0 12-9-16,0 8 14 16,-2 5 1-16,-1 5 1 15,2 1 0-15,0-2-1 16,1-1 0-16,0-3-1 15,0-6 1-15,1-3 1 16,5-6-2-16,1-4 2 16,0-3 3-16,3-4 6 0,-1-1 5 15,0-3-3-15,2 0-1 16,0 0-1-16,2-8 1 16,-1-3 0-16,1-2 3 15,4-6-1-15,-3-1-4 16,3 1-2-16,-2 3-1 0,-1 2 2 15,-5 4-5-15,-1 6-4 16,-3 4 1-16,1 1-3 16,-3 13-4-16,-1 1 1 15,0 3 1-15,0 2 4 16,1 2 3-16,-1-2 0 0,1-4 0 16,3 0 1-16,0-4-3 15,5 0-17-15,3-5-16 16,5-2-59-16,2-3-139 15</inkml:trace>
  <inkml:trace contextRef="#ctx0" brushRef="#br0" timeOffset="19826.8907">14900 2969 715 0,'-3'-8'38'16,"2"4"11"-16,1 2-22 15,0 1-10-15,0 1-7 16,0 0-16-16,3 0-5 16,0 0 1-16,2 2 14 15,-1 2-2-15,0-1 0 0,1 0-2 16,-2 2 2-16,1-1 3 16,1-1-5-16,-1 5 1 15,1-3-2-15,-1 0 1 16,2 1 1-16,-3-1-1 15,4-2 0-15,-1-2 1 0,1-1 6 16,3 0 4-16,2-1 1 16,0-5-7-16,2 1-2 15,-2-3 0-15,3 0 1 16,-6 0 5-16,4 1 6 16,-5-1 0-16,2 3-2 15,-5 1-3-15,-2 1-2 0,0 3-6 16,1 0-3-16,-2 3-6 15,-1 5 0-15,3 4 4 16,2-2 0-16,-1 4-6 16,1-5 3-16,-3-1 3 0,3-3 1 15,-2-2 0-15,3 0 3 16,-1-3 3-16,3 0 0 16,1-3-1-16,1-3 0 15,2-1-2-15,0-2 0 16,5-1-1-16,-4-2 1 15,4-1 2-15,1-1 8 16,-4 2-2-16,-1 2 2 0,-2 1 2 16,-2 6-3-16,-4 3-10 15,3 0-1-15,-2 8-3 16,3 6-2-16,2 3 4 16,0 3 2-16,0 1 0 15,2-1 0-15,1 0-7 0,-2-2-30 16,3-8-19-16,3-6-83 15</inkml:trace>
  <inkml:trace contextRef="#ctx0" brushRef="#br0" timeOffset="24092.9666">3762 4418 739 0,'-1'-10'16'0,"-3"2"9"16,3 4 22-16,1 4-33 15,1 9-30-15,6 10 8 16,4 5 9-16,-2 8 4 16,3 8 5-16,-1 3-7 15,-4 5-1-15,1-1 4 0,-2-3-3 16,-1-6-27-16,0-8-64 15,-1-11-28-15,-2-14-66 16</inkml:trace>
  <inkml:trace contextRef="#ctx0" brushRef="#br0" timeOffset="24499.1589">3731 4456 597 0,'-17'-35'38'0,"8"3"26"16,9 7-35-16,2 6-18 15,20 4-12-15,7 7-2 16,10 4 0-16,6 4-2 0,1 3 4 16,1 7 1-16,-8 5-2 15,-1 6 2-15,-12 0-1 16,-6 3 0-16,-12-2 0 16,-6 2 0-16,-2-2-2 15,-14-3 2-15,-6-4 5 0,-4-5-1 16,-3-2 0-16,-1-4 1 15,2-2 0-15,3-2 0 16,9 0-1-16,4 0 6 16,5 0 8-16,5 0-9 15,0 0-16-15,7 3-11 0,5 7 18 16,4 0 2-16,2 3 3 16,2 5 0-16,1-2 1 15,0 2 3-15,-3 1-5 16,-1-3 0-16,-3 1 0 15,-1-1-2-15,-2-1 2 0,0-3-21 16,-2 1-59-16,0-4-76 16,-1-1-210-16</inkml:trace>
  <inkml:trace contextRef="#ctx0" brushRef="#br0" timeOffset="24905.4063">4324 4543 613 0,'-11'-13'68'0,"-2"3"-39"15,2 4 11-15,-2 6-22 16,1 0-12-16,1 6-3 16,2 6-6-16,2 4 1 15,1 4-5-15,3 4 10 16,3-2-4-16,0 3 3 0,1-3 2 15,7-5-5 1,-1-6 1-16,0-3 0 0,4-5 0 16,-3-3 1-16,3-8 11 15,-3-3-3-15,2-6-6 16,-1 2-1-16,-1-3 1 16,-2 1 8-16,-1 5 5 0,-2 3 4 15,1 5-7-15,-3 2-2 16,3 2-7-16,-2 5-17 15,3 6 1-15,4 3 9 16,0 5 4-16,3 3 2 0,-2 1-2 16,2-1-3-16,0-3-29 15,2-5-55-15,-1-4-73 16,2-8-42-16</inkml:trace>
  <inkml:trace contextRef="#ctx0" brushRef="#br0" timeOffset="25421.0077">4560 4577 606 0,'0'-6'35'0,"0"-2"8"15,0 2 14-15,2 3-26 16,-2 0-1-16,2 2-14 16,0 1-12-16,2 0-8 15,0 5 1-15,0 1 0 0,0 5 1 16,1 1 1-16,-1-1 0 15,-2 0 1-15,-1-3-1 16,1 1 2-16,-1-5 1 16,0-1 0-16,1-3 1 15,1 0 2-15,1-7 5 16,0-2-2-16,2-3-6 0,3-1 0 16,-2-4-2-16,0 4 0 15,1-2 2-15,1 6 2 16,-2 1 6-16,-1 2 3 15,2 6-3-15,3 0-9 0,0 9-5 16,3 2 3-16,2 7-2 16,-2 5 4-16,-2 1-1 15,0 2 1-15,-2 3-1 16,-5-4-7-16,-2-2-42 16,-3-10-95-16,4-4-282 15</inkml:trace>
  <inkml:trace contextRef="#ctx0" brushRef="#br0" timeOffset="26155.3389">5038 4539 561 0,'0'-9'52'16,"-6"-3"-42"-16,0 1 41 0,-2 3-7 15,1 2-16-15,0 3-4 16,-1 3-15-16,1 3-7 16,-2 5-4-16,-1 8-2 15,1 2 2-15,1 2 0 16,1 2 2-16,4-1 0 16,3-5 0-16,0 1-2 15,2-9-4-15,7-4 4 0,3-4 0 16,4-4 11-16,-1-9 5 15,1-6-10-15,1-5 0 16,-3-4 0-16,-5-3-2 16,-3-5-1-16,-5-3 2 15,-1-2-1-15,-2-5-1 0,-8-2 4 16,-5-1 3-16,2 3-6 16,0 6 5-16,0 9-4 15,3 11 2-15,2 13 3 16,1 11-18-16,2 22 5 0,1 10 4 15,1 15 1-15,3 12 0 16,1 3-4-16,10-1-9 16,5-1-9-16,5-8-11 15,0-8-4-15,7-11-15 16,1-12-39-16,-1-11-48 16,1-8-126-16</inkml:trace>
  <inkml:trace contextRef="#ctx0" brushRef="#br0" timeOffset="26499.0697">5325 4532 583 0,'-5'-6'27'0,"-1"1"24"16,0 4-19-16,3 1-26 16,-2 0-8-16,-1 1 0 15,1 8-2-15,1-1 3 0,2 4 0 16,1 3 1-16,-1-3 0 15,2 3 4-15,0-4-3 16,7-1-2-16,0-3 4 16,1-2 2-16,2-5 16 15,2 0 19-15,0-5-8 16,1-3-19-16,-1-4-7 16,-2 1-1-16,-3-1-4 0,-1 0 5 15,-6-2-3-15,0 1 0 16,-3 1-3-16,-6 0 5 15,-2-1-2-15,0 5-1 16,1 5-4-16,1 3 1 0,3 0-37 16,3 7-65-16,3 3-77 15</inkml:trace>
  <inkml:trace contextRef="#ctx0" brushRef="#br0" timeOffset="27124.018">5513 4523 670 0,'0'-6'40'0,"0"0"56"15,0 3-62-15,2 2-18 16,-1 1-14-16,0 0-16 0,3 0 8 16,2 5 2-16,-3 0 3 15,4-1 3-15,-2 1-2 16,1 0 3-16,0 2-4 15,-1 1 3-15,0 1-2 16,3 1-1-16,-1-1 3 0,-2-1-2 16,1-1 0-16,0-3 1 15,-1-4 0-15,1 0 1 16,-1 0 9-16,3-7-3 16,-3-3-2-16,2-1 1 15,-1 1 4-15,0 1 1 0,-1 1 0 16,-2 2 1-16,1 2-3 15,-3 2-5-15,0 0-3 16,1 2-4-16,0 0-2 16,2 2 1-16,-1 3-1 15,4 2 0-15,-2 2 4 0,3-1 0 16,-2-2 0-16,1 1 1 16,-1-5 1-16,1-1-1 15,0-1 1-15,-1-1 3 16,0-6 1-16,0-1-3 15,1-3 0-15,2-1 0 16,-1-2-3-16,-1 0 1 0,2 3 0 16,-2-2 1-16,-2 5 4 15,-3 2 1-15,1 4-3 16,-2 2-3-16,2 0-4 16,2 11-3-16,0 4 0 0,0 2 2 15,1 6 2-15,2-1 3 16,0 0-8-16,-2-4-12 15,4-4-4-15,0-6-4 16,3-3-3-16,1-5-47 16,0 0-73-16,-1-9-233 15</inkml:trace>
  <inkml:trace contextRef="#ctx0" brushRef="#br0" timeOffset="27420.9022">6040 4176 772 0,'-2'-12'17'16,"-2"2"33"-16,4 4-25 0,0 6-5 15,-2 6-13-15,2 14-14 16,0 6 2-16,0 11 1 15,0 8 5-15,2 4 6 16,4 3-2-16,-1-1-4 16,-1-4 2-16,0-7 0 0,3-6-2 15,-2-9-10-15,4-9-18 16,-1-6-16-16,4-8-86 16,0-2-110-16</inkml:trace>
  <inkml:trace contextRef="#ctx0" brushRef="#br0" timeOffset="27827.1425">6222 4421 751 0,'0'-3'18'0,"0"3"2"0,0 0-17 15,0 7-16-15,0 4 8 16,0 4 5-16,1 2 6 15,2 0 3-15,1-3 2 16,-1 1-2-16,2-6-4 0,1-2-4 16,1-5 4-16,4-2 1 15,1 0 10-15,4-4-6 16,-5-4-8-16,4-4 2 16,-5 0-2-16,-1-3 1 15,-3 2 2-15,-1 0 8 16,-3 2 7-16,0 3 8 15,-2 2 1-15,0 3-2 0,0 1-5 16,0 2-14-16,0 0-9 16,0 12-8-16,1 4-4 15,0 10 14-15,0 7 2 16,-1 9-1-16,0 7 2 0,-1 6-1 16,-8 1-2-16,-4 2 3 15,0-5-47-15,0-12-83 16,-1-15-339-16</inkml:trace>
  <inkml:trace contextRef="#ctx0" brushRef="#br0" timeOffset="28811.4076">7024 4232 576 0,'0'-15'20'0,"0"1"31"0,-6 1 5 15,-1 2-2-15,-3 3-19 16,0 3-15-16,1 3-11 15,-2 2-7-15,4 0-3 16,1 10-1-16,-1 1 0 0,6 4 0 16,1 0 0-16,6 1-1 15,9 0 1-15,12 0 2 16,8 3 3-16,3-2 0 16,0 0-1-16,-1 1 1 15,-8 0-3-15,-8-1-2 0,-11 2 2 16,-8-2-2-16,-2-1 1 15,-6-1 1-15,-6-3 2 16,-3-3 4-16,-6 0-2 16,2-3 1-16,-2-2-5 15,2-1 1-15,3-3 0 16,4 0-10-16,4 0-10 0,6-8-5 16,2-7-23-16,5-5-93 15,10-7-300-15</inkml:trace>
  <inkml:trace contextRef="#ctx0" brushRef="#br0" timeOffset="29186.3694">7222 4088 694 0,'0'-12'37'0,"0"3"17"16,0 5-16-16,4 4-19 16,2 2-18-16,2 14-16 0,0 6 14 15,1 5 0-15,1 9 0 16,-3 5 1-16,-2 1-2 15,-3 1 4-15,-2-5-1 16,2-4 0-16,-2-5 1 16,2-7-1-16,-1-8 0 15,1-6 1-15,2-3-1 16,2-5 4-16,1-3 10 0,2-6 16 16,0-1-19-16,2-5-4 15,1 1-3-15,-2 1 1 16,-2 2-5-16,-3 3 2 15,1 6-2-15,-3 0-1 0,1 2-2 16,1 2-5-16,1 5-1 16,1 5 3-16,2 1 6 15,0 2 0-15,0 2-1 16,0-2 2-16,3 2-4 16,-1-4-22-16,3 0-30 0,0-7-80 15,0-3-110-15</inkml:trace>
  <inkml:trace contextRef="#ctx0" brushRef="#br0" timeOffset="29498.8477">7612 4374 600 0,'0'-2'28'0,"0"0"5"16,0 2-7-16,0 0-35 15,0 8 5-15,0 2 4 16,0 2 0-16,4 0 5 0,1 0 3 15,2 0 3-15,1-3 6 16,1-2 2-16,2-2 12 16,-1-4-2-16,4-1-8 15,-2 0-3-15,1-7-3 16,-4-2 0-16,3-4-7 16,-2 2 3-16,-4-6-4 0,0-1-2 15,-3-1-3-15,-1 1 4 16,-2 1-5-16,0 0 1 15,-4 2-3-15,-2 4 1 16,1 4-3-16,-1 6-19 16,3 1-61-16,1 0-103 15</inkml:trace>
  <inkml:trace contextRef="#ctx0" brushRef="#br0" timeOffset="29795.6953">7955 4128 784 0,'-3'-3'14'16,"-8"-14"19"-16,7 17-25 16,2 3-4-16,-1 14-15 0,1 7 7 15,2 7 2-15,0 6 5 16,0 6 9-16,0 4 5 15,0 0-5-15,0 0-3 16,0-3-5-16,0-5-1 16,2-8-2-16,-2-6 3 15,0-8-3-15,0-7-5 0,0-6-16 16,0-4-48-16,0 0-72 16,0-9-48-16</inkml:trace>
  <inkml:trace contextRef="#ctx0" brushRef="#br0" timeOffset="30201.9389">7937 4389 634 0,'-1'-8'86'16,"-3"4"-35"-16,2 0-18 15,2 3-24-15,-2 1-4 0,2 0-5 16,0 0-7-16,7 0 2 16,0-2 10-16,9-1 3 15,2 0-4-15,2-4-2 16,5-1-4-16,1-4-6 15,-2 0 3-15,-1-4 1 16,-2-1 2-16,-8-1 0 16,-1-3 2-16,-8-3 0 0,-4-1-3 15,-4 1 0-15,-5 1 2 16,-2 4 2-16,1 2 1 16,0 9 2-16,2 4 2 15,1 4-7-15,2 11 1 0,1 9-3 16,2 6 2-16,2 8 5 15,0 4 0-15,0 4 3 16,2 0 1-16,3 0 1 16,0-1-2-16,4-4-2 15,-2-2-3-15,-2-8 0 16,-2-4 2-16,-1-9-3 0,-2-4-4 16,0-6-12-16,0-4-21 15,0 0-7-15,0-11-41 16,0-3-79-16,-2-7-129 15</inkml:trace>
  <inkml:trace contextRef="#ctx0" brushRef="#br0" timeOffset="30545.6541">8105 4398 392 0,'0'-13'125'0,"-1"6"-6"15,0 3-32-15,1 2-33 16,0 0-16-16,7 1-15 16,3 1-21-16,2-2-2 0,3 2 1 15,4-3-1-15,2 1-15 16,-1-1-27-16,1-2-10 15,0-3-1-15,0-3 13 16,-3-2 7-16,-2-3 17 16,-5-4 20-16,0-3-3 15,-5-6 2-15,-2-3-1 16,-2-2 1-16,-2 2 7 0,0 1 21 16,0 8 26-16,0 6 5 15,0 7-21-15,0 5-14 16,-1 5-6-16,0 10-19 15,-2 9-19-15,0 8 11 16,-1 11 4-16,4 8 3 0,-2 2 0 16,2 4-1-16,0-2 3 15,0-1-2-15,0-5 0 16,0-6-5-16,2-10-45 16,2-9-43-16,3-11-1 0,4-8-161 15</inkml:trace>
  <inkml:trace contextRef="#ctx0" brushRef="#br0" timeOffset="31389.3528">8485 4298 606 0,'-5'0'42'0,"2"0"-13"16,3 0-1-16,0 0-22 16,0 0 10-16,4 0 10 15,4-1 4-15,3-4-4 16,1 1-7-16,3-4 0 0,3 1-10 15,-5-3-4-15,3 0-2 16,-3 0-1-16,-4 2 0 16,-6-3 1-16,-3 4-3 15,0 0-1-15,-10 1-5 16,-5 4 3-16,-3 2 3 0,-2 1 0 16,-4 10 1-16,3 9-2 15,4 4-2-15,6 4 5 16,2 2 2-16,9-1 3 15,6-1 2-15,14-4-2 0,10-3 1 16,6-9 1-16,7 0-4 16,1-9-2-16,2-3-54 15,-4-3-181-15</inkml:trace>
  <inkml:trace contextRef="#ctx0" brushRef="#br0" timeOffset="33092.3769">9459 4142 550 0,'-5'-19'90'0,"-1"0"-50"15,1 6 36-15,2 6-12 16,2 0-26-16,1 7-16 0,0 2-15 16,-1 12-17-16,1 8 7 15,0 5 2-15,0 9 1 16,0 1 2-16,0 1-2 16,2 1 1-16,4-6 1 0,2-3-1 15,2-4-8-15,1-5-21 16,3-5-20-16,-1-10-73 15,-1-6-55-15</inkml:trace>
  <inkml:trace contextRef="#ctx0" brushRef="#br0" timeOffset="33576.6798">9473 4305 557 0,'-9'-4'90'0,"4"0"-61"15,4 1 6-15,1 1-20 16,0-1-13-16,8-2-4 15,3 1 6-15,2-2-1 0,3-5-1 16,2 2 2-16,-4-4-2 16,-2-1-1-16,-3-3 0 15,-4-1 1-15,-1-2 3 16,-4-1 2-16,0 2 9 16,0 3 4-16,0 5-6 0,0 3-3 15,0 7-1-15,0 2-9 16,0 13-19-16,0 5 14 15,0 10 6-15,4 2-3 16,-2 3 2-16,-1-2-1 16,1-2 0-16,-1-4-1 15,0-8 2-15,1-5-2 0,1-4 1 16,1-8 0-16,2-1 0 16,-1-5 14-16,2-5-1 15,3-2-6-15,0-2-2 16,1 1 6-16,-3 2-6 15,0 2-1-15,1 4-1 0,-3 4-3 16,2 1-2-16,1 2-4 16,0 6 3-16,1 6 2 15,2-2 1-15,2 2 0 16,1 3 2-16,2-5-1 0,3 0-1 16,2-3-19-16,2-4-21 15,4-5-35-15,0 0-83 16,-2-4-119-16</inkml:trace>
  <inkml:trace contextRef="#ctx0" brushRef="#br0" timeOffset="33920.3955">9988 4289 601 0,'-3'-1'30'0,"0"-1"-23"16,3 2-4-16,0 0-9 15,0 0-1-15,0 0 6 16,5 0 7-16,2 0 13 15,1 0 6-15,2 0-9 0,4 0-7 16,0-6-6-16,-2 0 1 16,1-3-1-16,-4-1 0 15,0-1 1-15,-4-1 9 0,-4-1 2 16,-1-2-7-16,0 3-1 16,-7 1 2-16,-5 4 4 15,-2 5-7-15,-1 2-8 16,-2 8 4-16,-1 10-3 15,2 4 4-15,1 5 4 16,7 1-5-16,4-1 3 0,4-1-1 16,11-5-3-16,10-6 7 15,12-3 2-15,5-6 1 16,8-5-7-16,8-1-20 16,2-5-88-16,0-11-323 15</inkml:trace>
  <inkml:trace contextRef="#ctx0" brushRef="#br0" timeOffset="34576.5908">11064 4163 648 0,'3'-13'12'0,"-3"2"25"16,0 4 26-16,-4 5-24 16,-1 2-19-16,-5 3-17 15,-2 11-6-15,0 3 0 16,0 3 2-16,2 3 2 15,1 0 1-15,4-6-3 0,2-1 2 16,3-2-1-16,0-8 0 16,2-3-1-16,5-3 2 15,5-6 8-15,0-9-3 16,0-3 0-16,0-6-5 16,0-6 2-16,-4-4-2 15,-3-7-1-15,-4-4 0 0,-1-3 0 16,0 0 0-16,-6 4-2 15,-1 7 5-15,0 9 0 16,3 10 8-16,0 15 1 16,2 6-12-16,-1 18-15 15,3 10 10-15,0 10 5 0,3 11-1 16,4 2 3-16,6 1-2 16,2-2-6-16,2-5-24 15,2-7-26-15,1-10-23 16,2-11-69-16,3-14-327 0</inkml:trace>
  <inkml:trace contextRef="#ctx0" brushRef="#br0" timeOffset="35217.1766">11392 4105 627 0,'-10'-9'13'16,"0"1"13"-16,-1 5 6 15,0 3-24-15,-1 6-11 16,0 8 1-16,-3 11-1 16,3 2 2-16,-3 6 1 0,4 1 3 15,4-3 1-15,2-4-3 16,4-4-2-16,1-9 1 16,4-7 1-16,6-7 14 15,5 0 33-15,3-10-11 16,2-5-26-16,2-7-8 0,-3-2 1 15,0-1 1-15,1-1 5 16,-9 0 1-16,-1 0-4 16,-4 2-4-16,-2 7-1 15,0 5-1-15,-4 5 1 16,0 7-5-16,0 1-9 16,0 11 0-16,0 7 11 0,-4 2-1 15,2 3 4-15,2 0 0 16,0-4-2-16,0-3 0 15,2-6 1-15,8-6-3 16,0-5 7-16,3 0 1 16,0-5-1-16,5-6 0 0,-2-5-5 15,2-2 1-15,-3-4-5 16,-3-5 3-16,-3-5-4 16,-4-4-1-16,-3-5 0 15,-2 0 2-15,0 1 4 16,-3 6-2-16,-2 7 3 0,0 8 10 15,0 10 1-15,2 9-11 16,0 14-13-16,-1 11 2 16,-1 14 9-16,1 7 1 15,1 5 0-15,1 3 1 16,2-4-1-16,0-5 2 16,0-7-4-16,9-10-1 0,1-8-2 15,4-10-1-15,2-8-19 16,0-2-28-16,4-7-77 15,-1-8-137-15</inkml:trace>
  <inkml:trace contextRef="#ctx0" brushRef="#br0" timeOffset="35373.4115">11692 4103 620 0,'-2'-4'38'15,"2"-1"-11"-15,8 3-7 0,6 1-28 16,5 1 10-16,4-2-45 15,4 2-21-15,3-1-43 16,-1 1-9-16,0-3-73 16,-4 0 22-16</inkml:trace>
  <inkml:trace contextRef="#ctx0" brushRef="#br0" timeOffset="35685.8842">11935 4073 165 0,'9'-6'153'16,"-5"4"-40"-16,-4 0-13 0,-3-1-41 16,-7 3-41-16,-5 0-4 15,1 3-3-15,-1 4 3 16,-2 5-4-16,3 3-2 15,1 1-3-15,2 1-2 16,4 1-1-16,0-3-3 0,7-4 2 16,0-4 0-16,0-3 0 15,0-2 4-15,8-2 6 16,2-2 17-16,1-4-10 16,0-5-9-16,2-1-7 15,1-2 1-15,-1 0-3 0,0 1 2 16,2 2 4-16,-5 0 11 15,-2 3 10-15,-2 4 3 16,-1 4-14-16,2 0-9 16,-1 10-10-16,5 4 4 15,2 8 1-15,1 3-1 16,-1 3-1-16,5 0 2 0,0-1 0 16,3-6-28-16,2-6-87 15,4-9-180-15</inkml:trace>
  <inkml:trace contextRef="#ctx0" brushRef="#br0" timeOffset="36373.333">12826 4093 624 0,'12'-16'33'15,"-1"0"3"-15,-3-3 41 16,0 2-22-16,-1-4-29 16,0 0-11-16,-5 0-4 0,2 2-1 15,-3 1-3-15,-1 3-5 16,0 4 0-16,-5 6-7 16,-8 3-7-16,-3 2 5 15,-2 4 4-15,1 7 2 16,2 2 0-16,4 2 0 15,7 1 0-15,4 3 1 0,4 1 0 16,10 2-1-16,4 2 2 16,2 1 2-16,2-1-1 15,-2-1 0-15,-3 1-2 16,-5-2 4-16,-8-4-2 0,-4 0 0 16,0-4-5-16,-8-1 4 15,-2 0 3-15,-4-5-2 16,2-2 0-16,-1-3-8 15,4-3-17-15,3 0-30 16,6-4-26-16,3-7-40 16,10-6-246-16</inkml:trace>
  <inkml:trace contextRef="#ctx0" brushRef="#br0" timeOffset="36982.6732">13094 4050 589 0,'10'-1'44'15,"-1"-5"-22"-15,-8 4-4 0,-1 2-8 16,0 0-15-16,0 0 0 16,0 1 10-16,1 2 3 15,1 0 1-15,1-1-1 16,1 0-1-16,2-2 2 0,-1 0 12 16,1 0 8-16,3-6-6 15,0 0-6-15,-2-4-6 16,-1 2-3-16,-1-2-3 15,-2 0 1-15,-3 1 0 16,0 1-1-16,0 0-2 16,-3 2-3-16,-6 3-1 0,0 3-5 15,-5 0 0-15,2 6 4 16,-1 6 1-16,-1 4 1 16,2 6-1-16,6 3 1 15,2 1 1-15,4 0-1 16,4 0 1-16,8-5 1 0,8-3 0 15,2-6-1-15,7-6-1 16,2-6 6-16,1 0-4 16,2-6-4-16,-2-10-5 15,2-4 3-15,-3-5 5 16,-4-4 1-16,-3-2-1 0,-7-8 3 16,-5-3 4-16,-3-5-1 15,-5 4 2-15,-4 2 3 16,0 7 5-16,0 8 1 15,-3 11-4-15,1 10-10 16,-4 5-9-16,1 11-9 0,-1 12 5 16,0 8 7-16,0 8 1 15,0 6 2-15,4 0-1 16,2 0 0-16,0-4-2 16,0-4 4-16,5-6-4 15,4-5 4-15,4-3-3 16,2-9 2-16,4-3-15 0,1-7-19 15,3-4-35-15,-5-4-95 16,1-11-294-16</inkml:trace>
  <inkml:trace contextRef="#ctx0" brushRef="#br0" timeOffset="37107.7048">13454 3995 723 0,'0'-6'39'16,"14"0"-4"-16,8 3-27 15,8 1-4-15,6 1-5 0,3 1-47 16,-3-3-75-16,-1 0-334 16</inkml:trace>
  <inkml:trace contextRef="#ctx0" brushRef="#br0" timeOffset="44185.2662">4423 5639 369 0,'-15'-2'332'0,"5"-8"-313"0,4-1 20 16,6 2-2-1,4 0-24-15,10 2-14 0,5 5-1 16,6 2 0-16,0 0 4 16,1 11-2-16,-1 2-1 15,-6 6 2-15,-6 2-2 16,-6 1 0-16,-6 0 0 16,-1 1 1-16,-5 1 2 0,-6-6 1 15,-3-1 0-15,4-4 4 16,0-4 0-16,5-3 1 15,3-5 1-15,2-1 7 16,0-1 8-16,1-8-8 0,8-3-17 16,0-6 1-16,5-2 1 15,0-2 1-15,-1-5 2 16,0-2-3-16,-3 1 1 16,-3 2 0-16,-2 4-1 15,-2 2 0-15,-2 7 4 16,0 6 5-16,-1 6-1 0,0 1-8 15,0 9-10-15,0 7 4 16,0 4 5-16,2 6 0 16,0 1 2-16,3 2-2 15,1 2 0-15,0-4-4 16,0-1-30-16,2-6-21 0,2-3-49 16,-1-11-95-16,2-6-319 15</inkml:trace>
  <inkml:trace contextRef="#ctx0" brushRef="#br0" timeOffset="44638.3555">4814 5162 567 0,'-4'-10'77'16,"0"2"-30"-16,0 3 21 16,3 5-27-16,1 0-25 0,0 8-20 15,0 3-1-15,0 7 6 16,0 1 1-16,0 3 4 15,3 2-6-15,0-3 3 16,0 2-2-16,0-4 1 16,1-3-10-16,-1-3-53 15,-2-4-49-15,-1-6-109 16</inkml:trace>
  <inkml:trace contextRef="#ctx0" brushRef="#br0" timeOffset="44857.13">4696 5120 631 0,'-8'-2'8'15,"-1"2"24"-15,4 1-21 16,1 12-14-16,0 5 7 16,0 6 0-16,1 6-1 0,2 5 1 15,1 1 2-15,0-2-4 16,0-1 2-16,8-6 0 15,3-7-38-15,7-11-24 16,1-8-37-16,3-1-59 16</inkml:trace>
  <inkml:trace contextRef="#ctx0" brushRef="#br0" timeOffset="45091.473">4852 5036 622 0,'-2'-16'5'0,"2"5"25"16,0 8 12-16,8 3-9 16,4 2-29-16,1 13-4 15,3 5 2-15,3 8-1 16,-1 6 2-16,0 8 1 16,-6 8 0-16,-3 5 1 0,-8 5-1 15,-1 2 0-15,-9 0-4 16,-2-1-76-16,-5-9-42 15,4-10-135-15</inkml:trace>
  <inkml:trace contextRef="#ctx0" brushRef="#br0" timeOffset="45372.6772">5062 5852 834 0,'1'0'27'0,"-1"0"-25"16,0 3 6-16,0 8-7 15,0 4-2-15,-3 4 5 16,-1 5 5-16,-2 5-8 15,-2-1 0-15,1 1 1 16,-2-3-18-16,3-5-61 16,0-7-103-16,4-12-394 0</inkml:trace>
  <inkml:trace contextRef="#ctx0" brushRef="#br0" timeOffset="45919.5132">5363 5490 645 0,'0'-7'9'15,"-3"2"28"-15,1 4-2 16,0 1-11-16,0 1-15 16,2 8-9-16,0 2-2 15,0 2 2-15,2 4 2 0,4-4-1 16,3 2 2-16,1-4-2 15,2-5 7-15,-1-3 9 16,1-3-3-16,0 0 0 16,-1-6-2-16,-2-5-6 15,-2 0-2-15,-1-4 0 0,-3 1-1 16,-3 1-3-16,0 2 7 16,0 3 0-16,0 0 10 15,-2 6 0-15,2 2-6 16,-1 1-11-16,1 11-4 15,0 5 0-15,0 8 2 16,0 4 2-16,0 5 3 0,0 0-5 16,-3 0 3-16,-3-1 0 15,0-5-1-15,0-2 1 16,-1-2-2-16,1-6-30 16,3-3-51-16,3-7-130 15</inkml:trace>
  <inkml:trace contextRef="#ctx0" brushRef="#br0" timeOffset="46107.0027">5578 5699 671 0,'-2'0'36'0,"-2"4"-1"16,2 5-7-16,-2 5-4 15,2 4-2-15,1 0-5 16,-1 4-9-16,0 2-7 15,-1 2 1-15,-1-4-8 0,-6-2-72 16,0-5-157-16</inkml:trace>
  <inkml:trace contextRef="#ctx0" brushRef="#br0" timeOffset="46513.236">4118 5379 480 0,'0'0'92'16,"-4"3"-59"-16,0 15-39 0,-3 13 11 15,-1 13 24-15,0 13 10 16,0 6-2-16,3 11-3 15,5 4-12-15,0 0-11 16,10-3-5-16,9-6 1 16,10-12-7-16,10-14-55 0,7-17-28 15,11-20-17-15,9-11-217 16</inkml:trace>
  <inkml:trace contextRef="#ctx0" brushRef="#br0" timeOffset="46841.3193">5698 5256 753 0,'12'-5'6'0,"1"5"-5"16,4 2-1-16,5 17 3 0,-4 9 2 16,3 11 0-16,-2 9 9 15,0 9 4-15,-4 8 6 16,-3 4 0-16,-8 4-5 16,-4 2-7-16,-6-3-5 15,-11-3-3-15,-6-5-1 16,-3-6 1-16,-2-10-21 15,0-14-64-15,4-14-171 0</inkml:trace>
  <inkml:trace contextRef="#ctx0" brushRef="#br0" timeOffset="47388.1546">6920 5251 684 0,'-5'-3'14'0,"-2"3"18"16,-1 10-13-16,-1 12 1 16,-2 10 3-16,0 12 4 15,1 11-3-15,0 11-4 0,4 0 2 16,2 5-10-16,4-4-6 15,6-7-3-15,9-12-1 16,6-10-5-16,8-10-15 16,5-13-18-16,6-10-47 15,0-5-75-15,2-11-297 16</inkml:trace>
  <inkml:trace contextRef="#ctx0" brushRef="#br0" timeOffset="47872.4981">7208 5473 664 0,'-4'-5'29'0,"3"0"20"0,0 1-19 15,1 4-12-15,0 0-3 16,1 3-17-16,4 5-2 15,3 4 4-15,-2 3 5 16,0 4-1-16,2 0-2 16,-4 0 1-16,-4 0-1 15,0-1 0-15,0-2 0 0,-4-5 0 16,-2-2-1-16,2-4 2 16,0-3-1-16,4-2 2 15,0-2 5-15,0-9-2 16,6-2-8-16,2-4 2 0,1-4 2 15,2 0 3-15,-2-3 2 16,-2-2 2-16,-2 2 0 16,-1 4-1-16,-2 3 3 15,0 5 2-15,-2 6-1 16,0 6-8-16,0 0-4 16,0 10-7-16,-4 10 0 0,3 4 7 15,1 5-3-15,0 5 2 16,3-1 0-16,5-5-1 15,4-2-9-15,1-5-20 16,4-9-29-16,0-6-112 16,2-6-182-16</inkml:trace>
  <inkml:trace contextRef="#ctx0" brushRef="#br0" timeOffset="48403.7025">7511 5081 690 0,'0'-7'11'0,"0"0"27"15,5 2 3-15,0 0-5 16,2 3-12-16,-1 1-14 0,4 1-7 15,1 0 0-15,0 1 1 16,-3 6-2-16,-2 2 0 16,-3 1-6-16,-3 5 3 15,-2-1 2-15,-5 3-2 16,-4-2 5-16,3-1-2 0,1 0 0 16,2-6-1-16,5-1-2 15,0-3 0-15,5-4 3 16,8 0 5-16,5 0 9 15,2-2-10-15,4-3-4 16,-2 1 0-16,-2-1-3 16,-2 2-11-16,-5 1-31 0,-6-2-59 15,-5-1-80-15,-2 0-217 16</inkml:trace>
  <inkml:trace contextRef="#ctx0" brushRef="#br0" timeOffset="48622.436">7473 4951 355 0,'-11'-2'338'0,"2"2"-331"0,0 0-6 16,1 6-5-16,3 7 12 16,0 6 5-16,1 0-3 15,4 3 3-15,0 2 0 16,0-1-2-16,4 1-5 15,2-4-3-15,4-1 2 16,4-4-39-16,5-6-42 0,3-6-46 16,1-3-244-16</inkml:trace>
  <inkml:trace contextRef="#ctx0" brushRef="#br0" timeOffset="48841.1668">7724 4948 694 0,'3'-12'8'16,"2"3"34"-16,2 6 6 16,3 3-17-16,-1 3-28 15,4 11-4-15,0 8 1 0,1 7 1 16,0 7 0-16,-6 5 2 16,-4 9 2-16,-4 4-4 15,-4 2 0-15,-8 1 3 16,-5-1-9-16,-1-5-70 15,-1-6-79-15,5-12-288 0</inkml:trace>
  <inkml:trace contextRef="#ctx0" brushRef="#br0" timeOffset="49200.5591">7981 5726 690 0,'2'-2'45'0,"5"-5"1"16,-3 7-22-16,-3 3-20 16,-1 10-3-16,0 4 4 15,-1 5 8-15,-3 4 3 16,-2 1-2-16,1 0-5 16,2-1-6-16,0-2-1 0,3-5 1 15,0-7-32-15,10-4-49 16,7-8-88-16</inkml:trace>
  <inkml:trace contextRef="#ctx0" brushRef="#br0" timeOffset="49684.863">8470 5342 518 0,'0'-2'264'0,"0"-1"-263"16,-2 3-2-16,1 0-6 15,-1 7 8-15,1 4 0 16,1 0 3-16,0 3 2 16,3 1 5-16,4-2-2 0,0-1-3 15,3-2-2-15,-1-4-2 16,1-1 2-16,0-5 2 15,0 0 4-15,0-2 4 16,0-6-4-16,1-3-3 0,-3-1 2 16,0-3 0-16,-3 1 2 15,-2-1 2-15,-1 2 1 16,-1 1 0-16,-1 3 0 16,0 2-2-16,0 4-3 15,0 1-5-15,0 2-5 16,0 9-4-16,0 9-1 15,-3 8 4-15,0 11 1 0,-8 8 1 16,2 6 1-16,0 1 0 16,-1-1 0-16,1-5-2 15,0-6 2-15,3-9 0 16,1-8-1-16,-2-8 1 0,4-6-9 16,0-8-16-16,3-1-20 15,0-10-26-15,0-8-233 16</inkml:trace>
  <inkml:trace contextRef="#ctx0" brushRef="#br0" timeOffset="49919.2143">8780 5050 697 0,'0'-7'4'16,"0"4"-6"-16,-6 3-18 0,-1 0-90 16,-3 0-126-16</inkml:trace>
  <inkml:trace contextRef="#ctx0" brushRef="#br0" timeOffset="50716.1062">8622 5737 750 0,'8'-8'32'0,"4"1"-15"0,-1-2 7 16,4 4-2-16,-4 1 1 15,3 4-8-15,-6 0-10 16,0 0-4-16,-2 5-3 15,-2 6 1-15,-3 0 0 16,-1 2 0-16,0 2 1 16,-1 0 1-16,-8 2 1 0,3-1-1 15,-2-1 2-15,2-3-2 16,2-2 1-16,4-3 0 16,1-3-3-16,13-3 1 15,6-1 1-15,7 0 4 16,5-1-3-16,5-7-27 0,0 0-37 15,1-6-81-15,0-3-136 16</inkml:trace>
  <inkml:trace contextRef="#ctx0" brushRef="#br0" timeOffset="51309.8258">9070 5122 668 0,'-6'-8'15'16,"0"1"1"-16,6 5 41 16,12 2-19-16,6 0-31 0,7 10-3 15,3 9 0-15,6 8 3 16,-1 10 3-16,0 10 3 15,-5 8-2-15,-5 11-3 16,-10 6 1-16,-8 3 1 16,-5-2-4-16,-6-2-2 15,-10-4 0-15,-9-7-2 0,-1-10 0 16,-5-6-10-16,-2-7-23 16,1-6-15-16,4-10-19 15,3-10-90-15</inkml:trace>
  <inkml:trace contextRef="#ctx0" brushRef="#br0" timeOffset="51934.808">10326 5513 703 0,'-5'1'12'15,"0"-1"-12"-15,5 0 11 16,0 0-2-16,6 0-18 0,9 0 2 16,6 0-14-16,4 0-34 15,4-1-24-15,3-2-135 16</inkml:trace>
  <inkml:trace contextRef="#ctx0" brushRef="#br0" timeOffset="52122.2743">10794 5474 609 0,'9'-6'2'0,"2"0"6"15,3 2 0-15,3 1-8 16,6 2-50-16,0-2-19 16,0 2-57-16</inkml:trace>
  <inkml:trace contextRef="#ctx0" brushRef="#br0" timeOffset="52278.526">11181 5438 350 0,'6'0'302'16,"1"0"-294"-16,-1 0 21 0,4 0 8 16,3-2-19-16,2 2-14 15,5 0-3-15,1 0-63 16,6-4-187-16</inkml:trace>
  <inkml:trace contextRef="#ctx0" brushRef="#br0" timeOffset="52840.9488">12346 4825 751 0,'-3'-8'6'0,"1"6"-1"16,-1 2 14-16,0 15-23 16,-2 8 2-16,1 13 10 15,-3 11 7-15,-1 11 1 16,1 10 9-16,3 5-3 16,1 8-9-16,2 0-6 0,1-2-1 15,2-1-2-15,10-11-1 16,4-10-1-16,8-14-39 15,2-15-86-15,6-13-114 16</inkml:trace>
  <inkml:trace contextRef="#ctx0" brushRef="#br0" timeOffset="53340.9173">12722 5139 716 0,'-5'-8'110'16,"5"-1"-113"-16,0 2 1 16,5 5 3-16,9 2 0 0,-1 2-5 15,2 9 5-15,-2 5-1 16,0 4 1-16,-4 3-3 15,-5 1 3-15,-4 3-2 16,0-3 0-16,-6-3 3 16,-1-2-1-16,0-7 3 15,1-1-4-15,2-6 1 0,4-5 1 16,0 0 5-16,0-3 17 16,9-7-6-16,1-4-17 15,4-3 1-15,2-5 0 16,-2 1 2-16,0-1 1 0,-1 1 1 15,-2 3 3-15,-5 2-1 16,-1 5 4-16,-4 4 0 16,1 5-1-16,-2 2-6 15,0 0-8-15,0 6-6 16,0 8 5-16,0 3 3 0,0 4 1 16,0 2 1-16,4 0-3 15,6-1 2-15,0-2-4 16,4-5-26-16,2-5-34 15,-2-7-79-15,3-3-178 16</inkml:trace>
  <inkml:trace contextRef="#ctx0" brushRef="#br0" timeOffset="53918.9849">13104 4775 617 0,'-4'0'70'16,"4"0"-75"-16,-2 3-10 15,-1 6 15-15,2 5 4 16,-3 0 1-16,2 3 1 15,-2-2-1-15,2-1 1 16,1-4-4-16,-2-1 1 16,3-5 0-16,0-2 0 0,0-2 6 15,0 0 37-15,0-6 13 16,3-3-39-16,0-3-16 16,4-2 0-16,-2-1 1 15,5 0 2-15,-3 2-3 0,0 2 2 16,-1 2-1-16,-2 4-1 15,1 3-2-15,-3 2-3 16,2 5-5-16,1 5 0 16,3 5 5-16,-1 3-1 15,1-3 2-15,1 3 1 16,-1-5-1-16,-1-1 1 0,2-4-2 16,-3-3 2-16,2-5 1 15,1 0 1-15,-2-2 6 16,-1-9-4-16,4-1-1 15,-4-3-1-15,-1-1-1 16,-1-2-2-16,1-1 1 16,-4-2-1-16,-1-1 0 0,0 3-1 15,0 2 0-15,-1 6-15 16,-5 5-23-16,-2 3-47 16,-1 3-110-16,-2 0-204 0</inkml:trace>
  <inkml:trace contextRef="#ctx0" brushRef="#br0" timeOffset="54622.0874">12989 4623 446 0,'-7'-3'167'0,"1"-4"-147"0,1 5 28 15,2 2-9-15,-4 1-15 16,-2 13-23-16,1 6-4 16,-1 5 7-16,1 9 4 15,-1 0 11-15,6 4-2 16,3 0-3-16,0-3-7 15,5-4-6-15,9-3 0 0,6-4 0 16,6-6-10-16,6-9-40 16,2-5-46-16,4-4-113 15</inkml:trace>
  <inkml:trace contextRef="#ctx0" brushRef="#br0" timeOffset="54887.6772">13308 4565 705 0,'3'-5'26'15,"2"2"-2"-15,3 3-11 16,4 4-13-16,3 11-1 16,4 4 4-16,3 6-1 15,2 9 1-15,-4 1 0 16,-1 9 6-16,-6 3-4 15,-7 6 1-15,-6 3-4 0,-10 3 0 16,-10-1 3-16,-4-2-34 16,-4-5-74-16,1-8-148 15</inkml:trace>
  <inkml:trace contextRef="#ctx0" brushRef="#br0" timeOffset="55106.3982">13508 5411 342 0,'-6'9'407'0,"-2"1"-392"16,-2 1 8-16,0 7 22 15,-2 2-13-15,-1 4-16 16,0 1-8-16,1-1-4 0,1 0-2 15,-2-3-3-15,2-5-51 16,0-4-137-16</inkml:trace>
  <inkml:trace contextRef="#ctx0" brushRef="#br0" timeOffset="55731.4026">14000 4995 678 0,'5'-3'20'0,"-4"-7"1"16,1 6 55-16,-2 4-46 15,0 4-28-15,0 8-22 0,0 2 21 16,2 4-2-16,5 1 2 16,2 2 0-16,3-4-1 15,7-4-1-15,-2-2 2 16,-2-4 4-16,3-6-3 16,-3-1 0-16,-2 0 1 15,-1-7 3-15,-1-3 0 16,-4-4 6-16,-2-1 1 0,-1-3 3 15,-4-1 1-15,0 1 0 16,0 1-3-16,0 5-2 16,0 3-3-16,0 5-5 15,0 4-4-15,0 0-4 0,0 6-6 16,0 8 5-16,0 3 3 16,-1 6 0-16,-2 4 2 15,0 4 0-15,-3-2 0 16,-1 5-2-16,0-2-28 15,-1-1-26-15,4-2-27 0,1-5-67 16,3-5-115-16</inkml:trace>
  <inkml:trace contextRef="#ctx0" brushRef="#br0" timeOffset="56356.3048">14341 5364 753 0,'0'0'39'0,"0"0"-28"16,-1 0 14-16,-1 7-19 0,-1 5-9 15,0 3 5-15,-3 4 1 16,0-2 1-16,0 4-1 16,0-2 0-16,-2-1-1 15,2-6-1-15,1-3 2 16,0-3-1-16,3-6 2 16,2 0 2-16,0-9 2 0,0-2-11 15,0-4 2-15,6-1-1 16,0-2 3-16,0-1 1 15,2 3-1-15,-3 0 1 16,2 4 2-16,-2 3-1 16,0 2-3-16,0 5-1 0,0 2-3 15,0 2 1-15,-1 6 0 16,-1 4 1-16,0 3 1 16,1-1 1-16,-2 0 0 15,1 1 0-15,2-4 1 0,1-1-1 16,3-5-1-16,4-2 0 15,0-3 6-15,2 0-2 16,-1-4 0-16,1-4 0 16,-2-4-1-16,-4-1 0 15,-3-2 1-15,0-3-1 16,-4-1 3-16,-2-1 2 16,0 1-1-16,0 0 2 0,-4 2-2 15,0 3-5-15,2 0 1 16,2 3-2-16,0 0-21 15,0 0-25-15,6 1-85 16,2-5-196-16</inkml:trace>
  <inkml:trace contextRef="#ctx0" brushRef="#br0" timeOffset="56653.2088">14623 4613 759 0,'0'-2'4'0,"4"2"23"16,13 15-36-16,8 15 13 0,10 11 8 16,7 13 8-16,4 13 0 15,-7 11-4-15,-4 8-5 16,-11 3-4-16,-17 4-1 15,-7-1-4-15,-10-4-1 16,-13-6 0-16,-8-7 1 0,-7-9-2 16,-6-11-4-16,-5-5-6 15,1-10-13-15,2-8-30 16,3-12-90-16,6-8-318 16</inkml:trace>
  <inkml:trace contextRef="#ctx0" brushRef="#br0" timeOffset="60481.1893">4185 6865 156 0,'0'-12'363'0,"0"-2"-344"16,0 4 51-16,-3 0-3 15,2 5-9-15,0 1-7 16,1 2-14-16,-2 2-14 16,2 0-11-16,0 7-21 15,0 11 5-15,0 5 3 0,0 6 6 16,0 6 1-16,0 1-1 16,0 0-1-16,0-1-4 15,0-4 2-15,0-4-1 16,0-7 1-16,2-3-20 15,0-5-34-15,1-4-58 16,3-7-43-16,-4-1-216 0</inkml:trace>
  <inkml:trace contextRef="#ctx0" brushRef="#br0" timeOffset="60684.3033">4084 6854 604 0,'-10'-22'10'15,"1"3"46"-15,7 3-19 16,2 4-5-16,2 3-10 16,12 0-13-16,3 6-9 15,7 1 0-15,4 2 0 0,4 0 0 16,1 6-47-16,-4 5-23 16,-7 4-11-16,-4 4-62 15,-12 4-189-15</inkml:trace>
  <inkml:trace contextRef="#ctx0" brushRef="#br0" timeOffset="60840.5594">4090 7114 465 0,'-2'7'118'16,"2"-6"-101"-16,0-1 4 16,7 0-7-16,6 0 28 0,9-3-9 15,4-2-21-15,10-2-10 16,3 0 0-16,-1-2-81 15,1 3-178-15</inkml:trace>
  <inkml:trace contextRef="#ctx0" brushRef="#br0" timeOffset="61262.3797">4436 6968 423 0,'-4'-15'190'16,"0"3"-148"-16,2 3 34 15,2 6-32-15,0 3-20 0,0 2-18 16,3 8-15-16,2 5 7 16,4 2 0-16,-3 5 3 15,1-4-1-15,-2 3 3 16,0-7-4-16,-2-3 2 16,-1-3 2-16,1-4-2 15,1-4 2-15,1 0 3 0,2-9 17 16,1-5-8-16,-1-2-12 15,4-3-1-15,-1-1 2 16,-2 1 5-16,-2 4 2 16,0 3 2-16,-3 2-4 0,-1 8-2 15,1 2-4-15,0 2-10 16,2 13-6-16,-1 4 12 16,3 3 1-16,2 4 1 15,0 1 0-15,1-3-1 16,0-6 2-16,1-1-4 15,0-7 4-15,0-4 0 0,3-6-1 16,2 0-2-16,-1-9-22 16,2-3-67-16,-2-3-102 15,0-3-244-15</inkml:trace>
  <inkml:trace contextRef="#ctx0" brushRef="#br0" timeOffset="61465.4952">4816 6943 613 0,'0'2'31'0,"0"1"-1"0,0 4-3 16,0 1 24-16,0 2-21 15,0 4-3-15,1 0-3 16,2 3-8-16,-1-1-5 16,2-3-5-16,-2-1-4 15,2-1-2-15,-2-5 3 0,2-1-16 16,-2-5-42-16,-1 0-100 15,1-10-169-15</inkml:trace>
  <inkml:trace contextRef="#ctx0" brushRef="#br0" timeOffset="61621.719">4832 6713 699 0,'-4'-10'30'16,"2"3"-13"-16,1 3-7 15,1 4-9-15,0 1-10 16,1 7-58-16,5 0-65 0,3-1-316 16</inkml:trace>
  <inkml:trace contextRef="#ctx0" brushRef="#br0" timeOffset="61872.0949">4999 6742 712 0,'0'-5'65'0,"0"-2"4"15,0 7-43-15,0 0-9 0,0 7-15 16,1 6-8-16,3 5 4 16,0 8 5-16,0 5 2 15,-3 4 1-15,0 3 2 16,-1 2-3-16,0 1-2 15,0-4-1-15,0-5-3 16,0-7-19-16,0-5-23 0,6-10-73 16,0-8-133-16</inkml:trace>
  <inkml:trace contextRef="#ctx0" brushRef="#br0" timeOffset="62153.2821">5066 6979 657 0,'0'-7'17'15,"3"0"14"-15,2 5-7 16,5-1-6-16,2 0-12 16,4 2-6-16,1 0 0 0,2-1-1 15,3 1-37-15,-4-1 1 16,0 2 18-16,-3-3 16 16,-2 1 8-16,-5 2-3 15,-2 0 16-15,-2 7-10 16,-2 5-6-16,0 3 1 15,0 5 5-15,-2 0 3 0,5 0-3 16,-2-1-2-16,5-4-3 16,0-3 1-16,0-4-2 15,2-6-6-15,-4-2-26 16,0-2-36-16,2-12-178 16</inkml:trace>
  <inkml:trace contextRef="#ctx0" brushRef="#br0" timeOffset="62309.531">5327 6735 709 0,'-2'-19'45'0,"-3"2"5"15,5 8-32-15,-2 6-9 16,2 3-4-16,0 5-11 16,0 8-37-16,2 1-98 15,2 4-342-15</inkml:trace>
  <inkml:trace contextRef="#ctx0" brushRef="#br0" timeOffset="62950.1033">5600 6881 564 0,'0'-4'120'16,"-2"2"-61"-16,-6-1-6 15,1 3-32-15,-2 0-7 16,-4 6-8-16,4 4-2 16,-1 1 0-16,2 4 1 0,1 3-2 15,1 0-1-15,3 1-3 16,2 0 3-16,1-3-2 16,0-2-2-16,4-5 0 15,2-2-8-15,1-7-7 16,0 0 6-16,0-4 11 15,3-6-6-15,-4-3 2 0,4-3 3 16,-5-1 0-16,-1 2 5 16,-1-1-1-16,-2 2 7 15,0 2 0-15,-1 7-8 16,0 2 0-16,0 3-4 0,0 5-10 16,0 9 10-16,0 3 2 15,0 5-1-15,3-2 2 16,3 0-2-16,-1-2 2 15,3-6-1-15,0-2 0 16,3-6 2-16,1-4 9 16,1 0 4-16,1-7-10 0,-1-3-1 15,1-5-3-15,-2-1 2 16,-3-5-3-16,-2-4 0 16,-3-4-3-16,-1-6-4 15,-2-7 7-15,-1-3 1 16,0-4-1-16,0-3 1 15,-1 1 4-15,-2 6 10 0,2 8 3 16,1 10-4-16,-1 14-5 16,-1 13-5-16,1 10-8 15,-3 20-5-15,1 15 9 16,-1 15-1-16,-2 6 1 0,4 6 0 16,2 1 1-16,0-8-3 15,4-8-17-15,5-11-15 16,5-14-64-16,0-14-158 15</inkml:trace>
  <inkml:trace contextRef="#ctx0" brushRef="#br0" timeOffset="63450.1093">6020 6808 631 0,'1'-3'55'0,"-1"-2"10"0,0 5-12 15,1 0-32-15,-1 6-19 16,0 3 4-16,1 5 14 16,1 0 2-16,1 4 0 15,-3-1-4-15,2 2-7 0,0-2-6 16,-2 0-3-16,0-3 0 16,0-3 1-16,-4-3-9 15,4-4-33-15,-3-4-50 16,3-4-171-16</inkml:trace>
  <inkml:trace contextRef="#ctx0" brushRef="#br0" timeOffset="63606.3012">5999 6654 683 0,'-7'-7'19'0,"-2"-1"3"16,4 7-20-16,4 1-5 15,1 0-35-15,0 0-86 16,12 2-189-16</inkml:trace>
  <inkml:trace contextRef="#ctx0" brushRef="#br0" timeOffset="64059.4056">6182 6719 495 0,'7'-3'198'0,"3"-5"-143"0,3-5-13 16,2 4-15-16,0 2 6 16,-1 3-11-16,-1 4-11 15,-3 0-9-15,1 10-3 16,-9 3-1-16,1 5 2 16,-3 4-1-16,0 1 1 15,0 0-2-15,-5-1-1 0,-1-1-1 16,-3-2 0-16,4-4 1 15,1-3 1-15,1-4 3 16,3-4 0-16,0 0 0 16,0-4 0-16,9 0 1 0,3 0 0 15,0 0 0-15,2 0 1 16,1 3 0-16,0 3 1 16,0 4-2-16,-3 3 0 15,1 3-2-15,-3 4 2 16,-2 0 1-16,-3 4 0 15,-2-3 0-15,-3 0 1 0,0-1-2 16,-9-4 0-16,-3 0 0 16,-5-4 2-16,0-2-2 15,-2-5 0-15,2-3 1 16,0-2-7-16,3-2-11 16,5-8-9-16,6-5-22 0,3-9-64 15,3-2-152-15</inkml:trace>
  <inkml:trace contextRef="#ctx0" brushRef="#br0" timeOffset="64434.3634">6596 6735 581 0,'0'-2'14'0,"0"2"15"15,0 0-26-15,-3 1 1 0,2 3 2 16,1 1 2-1,0 1 3-15,1-3 5 0,8-3 15 16,-1 0 5-16,2 0-6 16,2-5-10-16,0-4-11 15,0-1-2-15,0-1 0 16,-5 0-3-16,-2-2 5 16,-1 3 2-16,-4 0 1 0,0 0-4 15,-6 3 0-15,-4 2-1 16,-6 5-3-16,-3 0-1 15,0 8 0-15,1 8-4 16,-1 5 2-16,3 5 2 0,5 4 1 16,9 0-3-16,2 0 4 15,8-3 1-15,10-3 7 16,8-7-1-16,5-4-4 16,2-7-5-16,3-6-1 15,1 0-11-15,-3-7-75 16,-3-10-364-16</inkml:trace>
  <inkml:trace contextRef="#ctx0" brushRef="#br0" timeOffset="67652.888">7822 6673 744 0,'-6'-13'6'0,"0"3"14"15,3 7 20-15,0 3-18 16,-1 11-20-16,0 8-4 16,1 5 4-16,-1 8 2 15,1 1 1-15,2 1-1 16,1-1-1-16,0-5 1 0,0-5 0 15,2-5-3-15,4-8-2 16,1-5 2-16,1-5 1 16,3 0 5-16,-1-9 5 15,3-3-5-15,-2-3-3 16,0 0-2-16,-2 2-1 0,-3 2 3 16,-1 2 0-16,-3 3-1 15,-2 6-1-15,2 0 0 16,-1 0-7-16,2 6-1 15,-2 4 6-15,4 3-1 16,1 0 2-16,2-1 0 16,-2 0 1-16,4-3-2 0,1-4 0 15,1-5 1-15,3 0 2 16,1-5 0-16,-2-5 1 16,2-4-1-16,-2-3 0 15,-3-1 0-15,-1-1 0 16,-7-5 6-16,-3 0-2 0,0 0-1 15,-2 0-2-15,-8 2-3 16,1 2 0-16,-1 2 0 16,1 4-1-16,2 2 1 15,4 4-25-15,3 1-25 0,0-2-31 16,5 1-147-16</inkml:trace>
  <inkml:trace contextRef="#ctx0" brushRef="#br0" timeOffset="67902.905">8228 6326 504 0,'5'-15'163'0,"-3"3"-121"16,2 1 19-16,-1 6-20 15,-1 4-6-15,0 1-14 0,-1 0-23 16,-1 9-3-16,0 2 7 15,1 4 0-15,-1 1 4 16,0 3-4-16,0 0 0 16,0-3-1-16,0 2 1 15,-1-4-10-15,-3 0-44 0,0-4-56 16,0-7-56-16,-1-3-134 16</inkml:trace>
  <inkml:trace contextRef="#ctx0" brushRef="#br0" timeOffset="68121.6379">8171 6245 107 0,'-3'-15'414'15,"-3"3"-353"-15,4 2 19 16,-2 8-27-16,0 2-4 16,-2 2-30-16,0 11-22 15,1 4 6-15,0 5-1 0,0 5 3 16,0 4-3-16,1 3 0 15,2 0 0-15,0-1 0 16,2-6 0-16,0-3-27 16,10-9-40-16,3-8-18 0,6-7-53 15</inkml:trace>
  <inkml:trace contextRef="#ctx0" brushRef="#br0" timeOffset="68371.572">8289 6151 611 0,'0'-8'22'0,"0"1"41"15,5 7-21-15,6 0-33 16,4 10-4-16,2 7 7 16,1 5 8-16,-1 5 0 0,-3 6 1 15,-3 6 4-15,-6 4-6 16,-5 3-9-16,-5 0-6 15,-11-1-2-15,-3-3-1 16,-3-6-18-16,-4-6-56 16,2-11-145-16</inkml:trace>
  <inkml:trace contextRef="#ctx0" brushRef="#br0" timeOffset="70558.9227">4172 8137 669 0,'-1'3'10'16,"-2"-1"-16"-16,1-1 4 0,2 1 6 15,0-2 14-15,0 0 9 16,5-3 20-16,4-6-5 16,2-8-18-16,2-3-14 15,2-4-7-15,-1-3 0 16,-1-4-1-16,-2 1-3 0,-4-2 3 15,-2-4 0 1,-5 0-2-16,0 0 5 0,0 0 9 16,-5 6-3-16,0 4 5 15,-1 9-6-15,4 7-1 16,-1 10-4-16,2 3-12 16,1 14 2-16,0 13 3 0,0 7 0 15,0 10 1-15,0 8 2 16,0 4-1-16,1 2 0 15,-1-5 1-15,3-3-1 16,-2-8 1-16,0-11-1 16,3-9 1-16,-3-9-1 0,0-6 0 15,-1-9 2-15,0-1 5 16,2-8 5-16,-1-8-3 16,1-4-8-16,0-7 1 15,1-1 2-15,1-2-1 16,1-2 0-16,2 0-2 15,1 5 1-15,3 2 0 0,0 8-2 16,-2 2-1-16,2 7-3 16,0 3 2-16,2 3 1 15,-4 2-3-15,0 0-2 16,0 9-14-16,-4 3-17 16,-4-1-27-16,-1 2-91 0,0-4-112 15</inkml:trace>
  <inkml:trace contextRef="#ctx0" brushRef="#br0" timeOffset="70730.8916">4293 8058 599 0,'-3'5'32'0,"2"-2"-30"16,1 5 6-16,1 2-2 15,8 1 12-15,4 2-3 0,2-1-8 16,4 1-1-16,1-1-3 15,0 0 0-15,1-2-4 16,1-5-80-16,-3-2-178 16</inkml:trace>
  <inkml:trace contextRef="#ctx0" brushRef="#br0" timeOffset="70965.2276">4658 7981 670 0,'-1'0'31'15,"-9"-2"-28"-15,7-2 34 16,3 3-3-16,10-2-16 16,5-1-12-16,5 2-2 15,4-2-2-15,1 1 0 0,2 0-5 16,-3 0-57-16,-3 3-64 15,-5-2-196-15</inkml:trace>
  <inkml:trace contextRef="#ctx0" brushRef="#br0" timeOffset="71121.5071">4755 8061 505 0,'-1'4'143'0,"1"-4"-113"16,2 0 16-16,10 0-11 15,4 0 4-15,6 0-30 0,4-2-6 16,4-4-3-16,2 2-33 16,-3-4-94-16,4-1-96 15</inkml:trace>
  <inkml:trace contextRef="#ctx0" brushRef="#br0" timeOffset="71340.2413">5185 7786 215 0,'-9'-13'505'16,"3"3"-423"-16,0 3 4 15,5 5-37-15,-1 2-17 16,2 0-21-16,0 12-15 0,2 8 0 16,6 6 4-16,2 6-1 15,-1 3 4-15,1 4 0 16,-1-2-1-16,-4 1 0 15,-3-4-21-15,-2-3-58 0,-4-12-183 16</inkml:trace>
  <inkml:trace contextRef="#ctx0" brushRef="#br0" timeOffset="72980.7049">4337 8832 722 0,'0'-4'71'16,"0"1"-38"-16,0 3 3 15,0 12-38-15,0 8 0 16,3 8 14-16,3 6 5 0,-1 3 0 16,0 2-2-16,0 0-3 15,-2-1-8-15,-3-2-2 16,0-6 3-16,0-3-9 15,-1-8-24-15,-1-8-27 16,2-11-93-16,0-3-196 16</inkml:trace>
  <inkml:trace contextRef="#ctx0" brushRef="#br0" timeOffset="73371.2893">4341 8823 644 0,'-6'-22'39'0,"5"5"24"15,1 4-26-15,12 1-4 16,8 6-15-16,5 3-12 16,9 3-3-16,-1 0 1 15,3 4 1-15,-4 8 2 16,-7 3-2-16,-6 3-1 0,-9 6-3 16,-8 0-3-16,-2 0 3 15,-14 3 2-15,-7-3 0 16,-1-3 0-16,-5-5-1 15,1-4 1-15,2-3-2 16,4-6 2-16,4-3-2 0,5 0 3 16,2 0 1-16,7-3-4 15,2-1 2-15,0 3-3 16,6 1-3-16,4 0 2 16,2 9 2-16,2 4 0 15,4 5 2-15,0 1 1 0,1 4-4 16,-2-4 1-16,2 4 0 15,-2-2 0-15,-5 0 1 16,2-3-11-16,-4-4-43 16,2-3-135-16,-4-9-280 15</inkml:trace>
  <inkml:trace contextRef="#ctx0" brushRef="#br0" timeOffset="73886.887">4850 8943 487 0,'0'0'92'0,"0"0"-75"15,-1 0 20-15,1 0 1 16,0 0 15-16,0 0-14 16,0-3 0-16,4-1-13 15,3-1-3-15,1-4-9 16,1 2-7-16,0-1-1 15,-3-3 2-15,0 2-5 16,-3-1 1-16,0 1-2 0,-3 0-1 16,0 2 1-16,-10 2-2 15,-1 3-4-15,-8 2 5 16,1 2-4-16,-2 10 2 16,0 5 1-16,4 5 0 0,3 7 0 15,4-1-2-15,9 0 2 16,2 0-2-16,12-5 3 15,9-3-2-15,8-8 3 16,5-3 0-16,4-6-1 16,2-3-11-16,1-2-27 0,-2-9-88 15,-2-3-91-15</inkml:trace>
  <inkml:trace contextRef="#ctx0" brushRef="#br0" timeOffset="74355.5924">5162 8745 620 0,'-12'-21'37'16,"2"3"54"-16,5 8-20 16,0 5-19-16,4 5-24 15,1 6-20-15,0 10-18 16,6 6 8-16,0 14 4 0,3 3-2 16,2 8 2-16,-2 5 1 15,0 2 4-15,0 1 2 16,-2-3-3-16,-2-8-4 15,0-5 2-15,-4-11-2 16,2-8-7-16,-3-9-4 16,0-10-2-16,0-1 10 0,0-15-7 15,0-5-10-15,0-5 6 16,1-7 9-16,-1-5 1 16,2-4 3-16,-2-2 0 15,0 3-1-15,0 2 2 16,0 5 11-16,0 8 8 0,0 8-6 15,2 4-11-15,8 7-11 16,4 5 2-16,6 1 3 16,-2 7 2-16,2 6-1 15,-2 5 0-15,-3 2 0 16,-6 2 0-16,-8-1-1 0,-1 0-1 16,-5-3 3-16,-7-2 4 15,-3-2-1-15,-2-5-1 16,1-4-9-16,0-2-23 15,0-3-12-15,6 0-70 16,2-7-42-16,8-6-303 0</inkml:trace>
  <inkml:trace contextRef="#ctx0" brushRef="#br0" timeOffset="74730.5818">5415 8881 422 0,'0'0'47'0,"0"2"-17"16,-1 0 17-16,0 1 11 16,1 0-34-16,0-1-17 15,2 0 2-15,3-1 5 16,4-1 11-16,1 0-1 0,-1 0-1 16,2-4-3-16,-2-4 5 15,-1 0-5-15,0 0-10 16,-2-1 4-16,-3 0-4 15,-2 0-2-15,-1 1 2 0,0-2 1 16,-4 4-5-16,-4 2 2 16,-4 0 4-16,-2 4-2 15,2 0-7-15,-3 5-1 16,2 8 1-16,1 4-5 16,5 6 2-16,3 2 0 0,4 0 3 15,0 4-3-15,12-7 3 16,3 0-2-16,5-6 1 15,4-6-1-15,4-5-24 16,1-5-43-16,2-2-177 16</inkml:trace>
  <inkml:trace contextRef="#ctx0" brushRef="#br0" timeOffset="75589.8895">5881 8852 601 0,'-2'-10'22'0,"-7"0"18"16,-3 1 10-16,-2 2-2 16,1 4-8-16,-3 3-15 15,1 0-14-15,2 3-7 16,-1 8-1-16,3 0 0 16,-2 6-2-16,4-1 0 0,1 1-1 15,3-1 1-15,1-4-1 16,3-3-1-16,1-3 0 15,0-5-2-15,1-1 1 16,6-5 7-16,0-5-1 16,1 0-1-16,1-2 0 0,1 0-3 15,-5 3 1-15,-1 3 0 16,-1 3-1-16,1 3-2 16,-2 0-2-16,3 9-3 15,0 1 6-15,1 2 1 16,4 3 1-16,0-4 1 0,3 1-2 15,-1-3-2-15,0-6 5 16,2 0-2-16,-1-3 0 16,-1 0-1-16,0-9 3 15,-3-1 0-15,1-3-2 16,-3 2 0-16,-3-6 0 0,-3-1 2 16,0-1-4-16,-1-4 3 15,0-5-1-15,-5-1-1 16,-3-6 1-16,-3-2-1 15,2 5 1-15,-2 4 1 16,3 6 10-16,0 8 1 16,4 11 0-16,4 4-14 15,0 18-6-15,4 6 5 0,7 8 0 16,1 9 3-16,1 8 0 16,1-3 0-16,-2 3 0 15,-2-5-2-15,-3-3 5 16,2-9-19-16,-3-9-43 0,-1-10-66 15,1-11-10-15,3-5-263 16</inkml:trace>
  <inkml:trace contextRef="#ctx0" brushRef="#br0" timeOffset="75808.6097">5989 8805 627 0,'0'-1'23'0,"0"-2"33"15,3 1-21-15,8 2-25 16,4-3-7-16,3 3 0 16,0 0-4-16,2 0 2 0,0 0-8 15,-2-3-29-15,-1 2 3 16,-4-1 15-16,1 0-7 16,-5 0-48-16,-1 2-60 15,-4 0-92-15</inkml:trace>
  <inkml:trace contextRef="#ctx0" brushRef="#br0" timeOffset="75886.7301">6184 8809 255 0,'0'4'110'16,"0"-1"-64"-16,0 1-38 15,0-1-7-15,-2-1-100 16</inkml:trace>
  <inkml:trace contextRef="#ctx0" brushRef="#br0" timeOffset="77870.9967">6798 8678 568 0,'-3'-8'39'0,"-1"-1"10"16,3 3 27-16,-1 5-19 16,1 1-21-16,1 5-28 15,0 11-8-15,0 0 6 16,0 5 7-16,5 2-3 0,1 1 1 16,2 1-4-16,3-4 0 15,0-1-1-15,4-4-4 16,1-4 0-16,4-4 1 15,4-7-2-15,1-1 0 16,7-5 4-16,-1-8-2 16,-2-4 0-16,-3-4-1 0,-5-1-2 15,-4-3 2-15,-7 1 1 16,-4-1-2-16,-4-1 5 16,-2 4 0-16,-2 0 4 0,-4 4-2 15,0 4-5-15,2 4 0 16,-2 6-3-16,5 4 0 15,1 0-20-15,0 9-29 16,0 4-14-16,7 4-90 16,0 0-96-16</inkml:trace>
  <inkml:trace contextRef="#ctx0" brushRef="#br0" timeOffset="78292.8149">7190 8721 587 0,'4'-4'63'0,"1"-3"10"15,-2 2 4-15,2 0-24 0,2 5-15 16,-1 0-21-16,0 0-11 16,0 10-3-16,2 1 1 15,-3 5-1-15,0 1 1 16,-2 1-3-16,3-4 0 16,-3-1 2-16,-2-3-1 0,0-5-3 15,2-3 2-15,-2-2 1 16,1 0 4-16,4-10-2 15,-1-2 0-15,3-4-5 16,2-1 3-16,1-1-2 16,1 1 0-16,-3 1 0 15,0 3 0-15,-1 4 1 0,-2 4 0 16,-2 5-1-16,2 0-3 16,-3 10 0-16,2 3 3 15,1 5 0-15,3 3 0 16,0 2 0-16,1 1 0 15,0-3 1-15,2-1 0 0,2-6 0 16,0-5 0-16,3-5-6 16,-3-4-7-16,3-3-16 15,0-7-16-15,-2-4-8 16,-3-3-21-16,-3 0-15 16,-2-5-17-16,-3-2-99 0</inkml:trace>
  <inkml:trace contextRef="#ctx0" brushRef="#br0" timeOffset="78511.5367">7538 8457 510 0,'-2'-6'84'0,"0"3"12"15,1 3-17-15,1 7-53 16,0 6 7-16,0 6-11 16,0 2-5-16,5 7 1 15,0 3-3-15,0 4 2 16,2 1-2-16,-3 2-8 15,1-1-2-15,-1-4-2 0,-1-4-1 16,0-5-4-16,0-7-15 16,0-4-17-16,3-8-24 15,0-5-71-15,-3 0-141 16</inkml:trace>
  <inkml:trace contextRef="#ctx0" brushRef="#br0" timeOffset="78792.7769">7600 8679 594 0,'0'-7'33'0,"0"-4"50"16,3 4-29-16,4 3-28 0,1 0-14 15,3 4-9-15,1 0-2 16,1 0-1-16,-1 0-1 16,2 4 1-16,0 0 2 15,-5 3-3-15,0 0 10 16,-3 2 5-16,-2 5 1 15,0 1-4-15,-3 5-1 0,1 2-4 16,-1 1-2-16,0-1-1 16,0-2-1-16,3-2 0 15,-2-7 1-15,2-3-2 16,3-8-6-16,-2 0-15 0,3-6-27 16,-1-7-98-16,0-8-65 15</inkml:trace>
  <inkml:trace contextRef="#ctx0" brushRef="#br0" timeOffset="78949.0146">7769 8425 561 0,'-7'-6'167'0,"1"0"-139"16,4 5-2-16,1 1-20 15,1 0 1-15,0 9-12 0,0 0 7 16,0 1-92-16,3 0-123 15</inkml:trace>
  <inkml:trace contextRef="#ctx0" brushRef="#br0" timeOffset="79214.6142">7870 8384 690 0,'0'-12'49'0,"0"1"50"16,0 8-46-16,0 3-19 0,0 0-16 16,5 15-16-16,0 8-1 15,4 9 3-15,-1 6 7 16,1 11-1-16,0 1-2 16,-3 3-3-16,-1-1-4 15,1-7 2-15,-3-3-1 0,-1-9-20 16,1-11-25-16,1-13-61 15,1-9-361-15</inkml:trace>
  <inkml:trace contextRef="#ctx0" brushRef="#br0" timeOffset="81308.2159">8593 8389 632 0,'0'-22'22'15,"0"1"17"-15,-6 5 31 0,-4 6-28 16,-3 4-19-16,-3 6-4 16,4 6-12-16,-4 11-3 15,3 7-3-15,0 6 1 16,5 6-2-16,2 3 1 15,3-2 0-15,3-1 0 0,2-4-1 16,8-5 0-16,5-9-1 16,1-7-1-16,4-4 2 15,1-7 0-15,2-1-1 16,-3-8 0-16,0-4 0 16,-1 0 2-16,-4-5-1 0,-3 6 3 15,-4 2-4-15,-2 2 2 16,-4 2 2-16,-1 6-3 15,-1 0 2-15,0 0-7 16,0 9 5-16,0 0-1 16,0 2 0-16,3 2 2 0,3-2-1 15,2-2 1-15,-1-1-2 16,6-4 0-16,1-3 2 16,3-1 2-16,0-1 0 15,3-6 0-15,-3-3-2 16,-3-2 0-16,-1 1 1 15,-4-2-2-15,-6 2 2 16,-3-2 0-16,0 0-1 0,-6 2 4 16,-4 1 0-16,-5 2 0 15,-2 4-3-15,2 1-3 16,0 3 0-16,1 0 1 0,2 6-14 16,3 1-31-16,6 5-66 15,1-4-97-15</inkml:trace>
  <inkml:trace contextRef="#ctx0" brushRef="#br0" timeOffset="81730.0821">8900 8498 649 0,'0'-6'33'15,"3"1"33"-15,1 3-22 16,0 2-11-16,3 0-20 15,0 5-5-15,2 4-1 0,-3 1 3 16,3 3-2-16,-4 1 0 16,1-1-4-16,-4-2-1 15,1-2 0-15,-1 0-1 16,0-5-2-16,1-2 2 0,1 0 0 16,0-2 0-16,1 0 5 15,2-6-5-15,-1 0 3 16,3-3-6-16,0-3 4 15,2-2-3-15,-2-2 0 16,2 1 2-16,-2 0-1 16,-1 3 0-16,1 2-1 0,-3 5-2 15,3 5 1-15,-3 0 0 16,0 9-4-16,0 6 3 16,1 4 2-16,-2 4 0 15,1 3 2-15,0 0-1 16,-1-2-2-16,0-2 3 0,1-6-4 15,6-3-17-15,0-9-18 16,0-4-62-16,2-1-122 16</inkml:trace>
  <inkml:trace contextRef="#ctx0" brushRef="#br0" timeOffset="82073.8202">9280 8436 677 0,'-2'-4'42'0,"0"2"14"0,2 2-30 16,0 5-17-16,4 4-5 15,5 6 3-15,2 1 1 16,1 2 4-16,2 1 5 16,0-3-2-16,-3 0-1 15,0-5-6-15,-2-1-3 16,-2-7 0-16,2-2 2 0,-2-1 6 15,-1 0 1-15,-1-4-6 16,2-6-6-16,-1 1 0 16,-2-5-1-16,1 1 0 15,1-3 1-15,0 0-2 0,2-3 0 16,0 2 0-16,1 3-8 16,0 2-11-16,4 6-10 15,1 3-29-15,1 3-90 16,3 0-58-16,0 2-214 15</inkml:trace>
  <inkml:trace contextRef="#ctx0" brushRef="#br0" timeOffset="82651.8627">9656 8454 410 0,'3'0'61'16,"0"0"-23"-16,-2 0 4 15,0 0 22-15,2 0-15 0,-2 0-31 16,5 0 6-16,-1 0 11 15,2 0-3-15,-1-2-15 16,5-3-7-16,-2 0-4 16,1-4 1-16,1 1-4 15,-2 1 0-15,-3-3-1 0,0 2 2 16,-4-1 2-16,-2 0 2 16,0 3-3-16,-9 0 2 15,-2 3-3-15,-2 3 0 16,1 0-3-16,-1 2-1 15,2 8-1-15,1 2 0 0,3 5 2 16,2-1-2-16,3 2 1 16,2 1 0-16,0-1 1 15,2-4-1-15,7-3-3 16,4-1 5-16,4-5-1 16,2-2 2-16,3-3 0 15,-1 0-6-15,1-3-5 0,-2-5-1 16,-2-1 4-16,-4-1 5 15,-3-3 0-15,-4-3 1 16,-1-3 1-16,0-2 4 16,-1-2 5-16,0-2 3 0,2 0-1 15,4 3-8-15,2 3-1 16,2 5-5-16,2 6-1 16,0 7 2-16,0 1-1 15,-2 12 4-15,-4 7-2 16,-4 8 0-16,1 4 5 0,-4 0 3 15,-2 2 3-15,-2-3 0 16,2 0-5-16,0-4-5 16,0-4 0-16,4-4-2 15,1-5-36-15,4-7-71 16,1-6-521-16</inkml:trace>
  <inkml:trace contextRef="#ctx0" brushRef="#br0" timeOffset="83339.3531">10315 8367 621 0,'0'-11'60'0,"0"-4"-14"16,-11 3 17-16,0 3-32 16,-2 2-5-16,-1 3-11 15,-4 4-4-15,1 0-7 0,2 5-4 16,1 5 2-16,1 4-1 15,2 1-2-15,5-1 2 16,0 1-1-16,5-4 0 16,1-3-1-16,0-1-1 15,8-5 1-15,6-2 4 16,3 0 0-16,3 0 0 0,2 0 0 16,1 0 0-16,1 0 0 15,-1 10 2-15,0 7-4 16,-3 3 2-16,-4 4 3 15,-4 4 6-15,-4 4-1 16,-7-2 0-16,-1 2 0 0,-6-2-5 16,-6-1-2-16,-5-5-1 15,-3-5-1-15,-1-7 0 16,1-8 0-16,0-4 0 16,6 0 0-16,1-9 2 15,4-6-7-15,7-6-7 0,2-6-10 16,8-3-17-16,10-1-34 15,3-1-101-15,7 3-285 16</inkml:trace>
  <inkml:trace contextRef="#ctx0" brushRef="#br0" timeOffset="83714.2767">10538 8425 158 0,'2'-2'457'15,"-2"-1"-444"-15,0 2 26 16,0 1-13-16,0 0 16 15,2 0-31-15,0 0-11 16,0 4 5-16,1-2 9 0,4 1 9 16,1-3-6-16,2 0-3 15,4 0-3-15,-1-5-5 16,1-2-3-16,-1-4 0 16,-2 1-1-16,-4-3 2 0,-4 3-2 15,-3-2 0-15,0 0 5 16,-6 1 2-16,-4 3-2 15,-7 1-3-15,1 5-1 16,-2 2 0-16,1 0-2 16,1 8 1-16,2 4-1 15,5 4 2-15,3 1 0 16,6 3-2-16,3 2 1 0,9-2 0 16,4-3-2-16,6-1 3 15,2-5-7-15,1-3-26 16,2-5-24-16,2-3-60 15,1 0-88-15</inkml:trace>
  <inkml:trace contextRef="#ctx0" brushRef="#br0" timeOffset="84104.8775">10828 8400 580 0,'2'-14'75'0,"2"4"26"16,-3 1-43-16,1 6-29 15,-1 1-7-15,1 2-14 0,-1 0-6 16,-1 7-4-16,0 3 2 15,0 2 0-15,0 1 0 16,0-1 1-16,0 0 0 16,0-4-1-16,0-2 1 0,2-3 1 15,3-3-1-15,3 0 6 16,1-5-1-16,3-5-3 16,0-1 0-16,0-3-1 15,1-2 3-15,-2-1 5 16,2-2 3-16,-3 0-2 15,0 2-1-15,-2 1-4 0,-2 7-4 16,0 2-1-16,-2 7-1 16,-1 0 0-16,-1 9-4 15,-1 7 1-15,1 3 1 16,1 6 4-16,0 3-2 16,-1-1 2-16,2-1-1 0,1-4 0 15,1-4 1-15,3-5-2 16,5-5 0-16,3-5-12 15,3-3-18-15,4 0-53 16,1-9-173-16</inkml:trace>
  <inkml:trace contextRef="#ctx0" brushRef="#br0" timeOffset="84323.6548">11314 8206 632 0,'-8'-8'98'15,"1"8"-49"-15,-3 0-19 0,1 10-6 16,1 2 2-16,0 7-10 16,4 3-4-16,2 3-2 15,0 0 5-15,2 1-1 16,0-3-4-16,4-3 1 0,2 0-7 16,4-7-2-16,3-1-1 15,4-7-13-15,2-2-30 16,1-3-70-16,6-5-181 15</inkml:trace>
  <inkml:trace contextRef="#ctx0" brushRef="#br0" timeOffset="84729.8278">11586 8247 556 0,'0'-3'51'15,"0"-2"-46"-15,0 4 16 16,0 1 24-16,1 0 0 0,2 0-47 15,2 0 7-15,3 1 9 16,3 1 6-16,0-2-3 16,1 0-2-16,0 0-2 15,1 0 1-15,1 0-1 0,-2-6-3 16,-2 1-7-16,-1-2 1 16,-2 1 1-16,-3-1 5 15,-2-1 6-15,-2 1 1 16,0-1 0-16,-10 3-7 15,-4-2 0-15,-2 6-4 16,-3 1-3-16,-5 0-2 0,-1 10 0 16,-3 4 1-16,2 8-1 15,2 4 1-15,2 2 1 16,8 3 2-16,9 0 2 16,5-3 1-16,14-4 0 15,15-6 2-15,10-4 6 16,9-6-6-16,5-7-4 0,1-1-6 15,-3-4-36-15,-2-8-19 16,-8-6-99-16</inkml:trace>
  <inkml:trace contextRef="#ctx0" brushRef="#br0" timeOffset="86526.5735">5329 9668 666 0,'-22'-12'7'0,"-2"-2"20"16,-1 5 30-16,3 3-14 0,2 3-12 15,4 3-6-15,6 2-6 16,5 11-14-16,5 8-7 16,0 8 1-16,9 8 6 15,3 10 6-15,3 5 5 16,0 1-1-16,-3 3-6 0,0 2-1 15,-4-8-6-15,0-3 1 16,-5-9-2-16,-2-10 1 16,-1-7-2-16,0-9-3 15,-2-5-29-15,-7-4-28 16,-2-3-68-16,-4-4-109 0</inkml:trace>
  <inkml:trace contextRef="#ctx0" brushRef="#br0" timeOffset="86667.1794">5115 9986 209 0,'-3'-18'408'0,"-8"-2"-339"16,9 5-20-16,7 0-21 0,11 0-4 15,7 3-16-15,5 3-7 16,8 0-5-16,3 2-113 16,0 3-111-16</inkml:trace>
  <inkml:trace contextRef="#ctx0" brushRef="#br0" timeOffset="86995.2858">5462 9895 604 0,'-11'5'44'0,"0"-5"-3"16,4 3 4-16,1 3-14 16,3-1-4-16,3 5-24 15,0-1 2-15,0 1-4 16,2 3 1-16,4-3 0 15,2 1-1-15,0-4-1 0,3-2 1 16,0-4 1-16,3-1 2 16,0-1 4-16,1-8-3 15,2-3 0-15,-3-2-1 16,0-3 0-16,-4 1-1 16,-4-2 1-16,-4 1 5 0,-2 1 8 15,-4 3 2 1,-5 3-12-16,-2 2-8 0,-2 5-1 15,1 3-2-15,1 2-16 16,3 7-32-16,5 3-37 16,3 2-58-16,3-4-115 15</inkml:trace>
  <inkml:trace contextRef="#ctx0" brushRef="#br0" timeOffset="87323.3891">5695 9962 508 0,'1'1'18'0,"-1"-1"34"16,0 0-15-16,0 0 30 16,0-1-14-16,0-7-28 15,0-1-6-15,0-3 1 16,2-3-1-16,0-3-3 16,2 0-4-16,2-3 2 15,-1 0-7-15,2 1-4 0,1 3 0 16,2 2-3-16,0 4 1 15,2 7-1-15,2 4-1 16,-1 0 0-16,4 11 0 16,-1 6 0-16,-2 9-1 0,-2 5 1 15,-3 8 3-15,-2-2 7 16,-7 4 2-16,0-3-6 16,0-6-2-16,0-5-1 15,5-8-13-15,0-12-52 16,3-7-197-16</inkml:trace>
  <inkml:trace contextRef="#ctx0" brushRef="#br0" timeOffset="88870.1515">6263 9487 355 0,'0'-14'306'0,"0"3"-303"16,-4 5 18-16,0 4 26 16,-1 2 0-16,-1 14-23 15,-3 10-14-15,-2 12-2 16,1 13 8-16,-2 14 8 16,3 9-4-16,3 6-4 0,3-2-9 15,3-1-2-15,6-7-3 16,12-13 0-16,5-11-5 15,4-13 5-15,5-11-26 16,0-13-15-16,3-7-59 16,-2-11-125-16</inkml:trace>
  <inkml:trace contextRef="#ctx0" brushRef="#br0" timeOffset="89307.6586">6518 9714 278 0,'-4'-10'460'15,"1"-1"-452"-15,2 3 13 16,1 4 4-16,1 4-4 0,4 0-9 16,4 7-9-16,-3 7 0 15,2 3 2-15,-1 3 2 16,-3 2-1-16,-1 1-2 15,-3-3 1-15,0-2-3 16,0-5 0-16,0-4 0 16,-3-4 0-16,1-5 1 15,0 0 5-15,2-5 8 0,0-6-9 16,0-4-5-16,4-5-1 16,2 4 0-16,1-3 0 15,2 1-1-15,-1 7-1 16,2 0 0-16,-2 7-2 0,2 2 2 15,1 2 0-15,1 2 1 16,-3 8-1-16,1 6 1 16,-1 6-3-16,0 5 3 15,-4 1 0-15,-2 2 0 16,1 1 1-16,0-4 0 0,0-4-1 16,1-3-15-16,2-8-33 15,3-8-86-15,2-4-97 16</inkml:trace>
  <inkml:trace contextRef="#ctx0" brushRef="#br0" timeOffset="89526.3942">6908 9774 588 0,'0'-5'78'0,"-3"-5"-65"16,3 4 34-16,3 0-17 0,9 0 1 15,5 1-19-15,0 3-2 16,3 2-8-16,3-2-2 16,-2 2 2-16,-3 0-6 15,-2 2-42-15,-4 2-62 0,-6 2-48 16,-6 4-120-16</inkml:trace>
  <inkml:trace contextRef="#ctx0" brushRef="#br0" timeOffset="89666.9593">7002 9818 490 0,'-5'4'51'0,"2"-1"9"16,3-1-22-16,0-1-10 0,3 1-1 16,10 1-10-16,-1-3-8 15,8 0-5-15,2 0-4 16,0 0-55-16,4-6-79 16,0-1-302-16</inkml:trace>
  <inkml:trace contextRef="#ctx0" brushRef="#br0" timeOffset="89870.0747">7334 9651 639 0,'-4'-14'64'0,"1"4"44"16,0 4-50-16,3 6-19 16,0 0-23-16,0 6-18 15,0 9 4-15,1 3 0 16,4 3 0-16,1 3-1 15,0 2 1-15,-1-1-1 0,0-1 0 16,-3-1-1-16,1-1-28 16,-2-9-36-16,-1-5-136 15</inkml:trace>
  <inkml:trace contextRef="#ctx0" brushRef="#br0" timeOffset="90385.6652">7642 9854 723 0,'-1'5'33'16,"-2"2"-18"-16,1 5-4 0,-2 3 20 15,-2 2-9-15,1 3-10 16,0 1-5-16,1-2-3 16,-2 0-3-16,3-6-2 15,0-3-69-15,3-8-149 16</inkml:trace>
  <inkml:trace contextRef="#ctx0" brushRef="#br0" timeOffset="90745.053">7831 9629 456 0,'9'0'160'15,"1"0"-139"-15,-2 0 21 16,2 3 5-16,0 4 8 0,-2 0-29 15,-2 4-3-15,-4 0-6 16,-2 4-4-16,0 3-5 16,-5 0-1-16,-6 2-3 15,-3-1-1-15,1 0-2 16,1-2-1-16,4-7 1 0,5-1 1 16,3-7-3-16,0-2 7 15,10 0 10-15,5-2 2 16,7-5-11-16,2-1-6 15,3 0 1-15,1 2-2 16,-3 1-11-16,-1 2-24 0,-4 1-23 16,-6 1-80-16,-1-1-134 15</inkml:trace>
  <inkml:trace contextRef="#ctx0" brushRef="#br0" timeOffset="90916.876">8128 9788 530 0,'4'7'99'15,"-2"-1"-37"-15,-2 6 18 16,1 0 1-16,-1 6-33 16,0 2-22-16,-4 2-12 15,-2 2-9-15,-3 0 0 16,-2 0-3-16,-2-1 1 0,0-6-31 16,-1-5-89-16,-1-9-538 15</inkml:trace>
  <inkml:trace contextRef="#ctx0" brushRef="#br0" timeOffset="92151.1597">8726 9721 601 0,'-5'0'6'15,"3"0"4"-15,2 0 16 16,0 0 13-16,7-1-2 16,6 0-20-16,5-1-6 0,5 2-8 15,4 0-2-15,2-3-3 16,0 0-112-16,0-4-191 16</inkml:trace>
  <inkml:trace contextRef="#ctx0" brushRef="#br0" timeOffset="92338.6558">9071 9660 592 0,'-1'0'23'0,"0"0"29"16,1 0-1-16,5 0 14 0,9 0-48 16,0-3-14-16,5 1-1 15,2-1 0-15,3 2-1 16,0-2-52-16,-2 1-78 15,-1-2-126-15</inkml:trace>
  <inkml:trace contextRef="#ctx0" brushRef="#br0" timeOffset="92494.873">9493 9606 529 0,'5'-2'10'0,"-3"1"57"15,0 0-28-15,2-1-14 16,-1 2-22-16,0 0-8 16,-1 0-79-16,4 0-70 0</inkml:trace>
  <inkml:trace contextRef="#ctx0" brushRef="#br0" timeOffset="92744.8542">9770 9616 231 0,'8'7'525'16,"-4"-3"-452"-16,1 5-26 16,-3 3-18-16,2 5 7 0,-1 3-14 15,-1 6-3-15,-2-1 0 16,0 3-11-16,-9 2-4 15,-2-2-4-15,-6-1 3 16,-2-3-27-16,-3-7-54 16,3-9-149-16</inkml:trace>
  <inkml:trace contextRef="#ctx0" brushRef="#br0" timeOffset="93510.4371">10198 9399 705 0,'2'-4'31'16,"0"2"29"-16,-2 2-42 16,0 15-6-16,0 3 8 15,0 3 3-15,-2 3-5 16,-3 2-6-16,0-4-2 16,-1-3-4-16,-1-4-3 0,1-3-1 15,-2-7 2-15,1-4-2 16,1-1 3-16,0-2 1 15,2-9-4-15,2-4 1 16,2-4-3-16,0-3 1 0,0-2-3 16,4 0 4-16,2 1-1 15,0 3-1-15,2 2 0 16,-1 7-2-16,-2 4 0 16,3 7 1-16,-1 0-1 15,-1 13 0-15,1 7 1 0,3 4 0 16,0 3 2-16,1 1-1 15,4-2 0-15,-1-5 1 16,0-4-1-16,2-6 0 16,0-6 0-16,-2-5 0 15,1 0 2-15,-1-11 2 16,-2-2-4-16,-3-6 4 16,-2-3-4-16,-4 1 1 0,-2-6 2 15,-1 0-4-15,-4-1 5 16,-5 3-1-16,-2 2-1 15,-2 4 0-15,3 6-2 16,0 6 0-16,2 4-1 0,6 3-11 16,2 6-34-16,0 2-32 15,0 0-144-15</inkml:trace>
  <inkml:trace contextRef="#ctx0" brushRef="#br0" timeOffset="93807.2893">10459 9117 702 0,'0'-26'7'16,"7"7"43"-16,8 5-12 15,3 8-5-15,6 6 5 16,4 7-17-16,3 13-10 15,3 12 2-15,3 10 3 0,-1 10 2 16,-5 6-3-16,-6 7-3 16,-9 4-2-16,-9-1-4 15,-7-4-3-15,-2-2-1 16,-14-7 0-16,-8-5-1 16,-1-10-13-16,-5-5-36 15,2-12-53-15,3-9-204 0</inkml:trace>
  <inkml:trace contextRef="#ctx0" brushRef="#br0" timeOffset="95166.5607">11397 9012 606 0,'3'-15'22'0,"-3"-3"25"0,0 0 26 15,0 3-21-15,-4-1-26 16,-7 3-4-16,-2 3-5 16,-5 3-9-16,-7 3-3 15,-2 4-3-15,-3 0-1 16,1 5-1-16,3 6 2 0,6 1-1 16,7 4-1-16,9 2-2 15,4-1 1-15,10 5 0 16,7 2 2-16,8 0 1 15,3 3-2-15,1 0 2 16,0 3-2-16,-6 0 0 16,-8 0 0-16,-3 0 1 0,-8-1-1 15,-4-5 0-15,-11-2 1 16,-6-5 0-16,-6-5 2 16,1-5-2-16,-3-5 1 15,9-2 4-15,0-2 7 0,8-6 3 16,4-5-4-16,4 3-10 15,4-2-2-15,8 2 0 16,3 4-1-16,3 3 2 16,0 3-1-16,-1 0 0 15,-4 11 0-15,-4 4-1 16,-3 9-1-16,-5 4 2 0,-1 7 0 16,-5 5 1-16,-6 7 2 15,-2 1 4-15,2 1 1 16,0-1 0-16,2-4-1 15,4-8-1-15,1-3 0 16,4-11-1-16,10-7 2 16,9-7-3-16,3-5 1 0,6-3-1 15,1 0-3-15,2-6 0 16,0 1-32-16,-6-2-26 16,-5-1-81-16,-5-1-591 15</inkml:trace>
  <inkml:trace contextRef="#ctx0" brushRef="#br0" timeOffset="97072.6736">6502 10767 694 0,'0'-9'27'16,"-4"0"7"-16,-2 3 28 0,3 5-23 15,1 1-16-15,-1 5-17 16,2 8 0-16,0 3-3 15,1 5 3-15,-2 6 4 16,2 2-4-16,0-2-3 16,0 1-1-16,3-4 1 0,1-6-3 15,-1-4 2-15,3-4-2 16,0-7 1-16,0-3 0 16,0 0 0-16,0-3 4 15,3-7-1-15,-4-4-2 16,0 2 0-16,1-3-1 15,-3 3 0-15,0 1 0 0,-1 4-1 16,-1 3-1-16,1 3 3 16,-2 1-4-16,4 3-5 15,-1 8 3-15,3 0 2 16,1 4 2-16,1 0 2 16,1 0-4-16,2-3 3 0,1-5-1 15,-1-1-1-15,2-6 0 16,0 0 4-16,2-4-2 15,-4-7 2-15,0-2 0 16,-2-4-2-16,-3 0 1 16,-1-2-2-16,-5 0 2 0,0 0 1 15,-2 1-3-15,-8 1 0 16,0 3 1-16,-4-1-3 16,4 5 2-16,-2 2-3 15,4 2-21-15,6 3-29 16,2-3-81-16,0 1-195 15</inkml:trace>
  <inkml:trace contextRef="#ctx0" brushRef="#br0" timeOffset="97541.3744">6819 10357 663 0,'0'-5'26'15,"0"2"15"-15,-1 3-20 16,1 9-21-16,0 6 13 16,0 2 6-16,0 7-4 15,0 1-4-15,1 0 1 16,3 0 3-16,-2-2-1 0,1-2-11 15,-2-3 2-15,0-3-4 16,1-4 1-16,-2-5 0 16,0-2 0-16,0-3 1 15,0-1 2-15,0-1 2 16,0-7-6-16,0-2-2 0,-2-5 0 16,-2-1 1-16,3-1 1 15,1-2-1-15,0 0 0 16,1 3-1-16,9 1-1 15,3 2 1-15,1 5 0 16,4 0 0-16,-1 5 0 0,-1 2-9 16,-2 1-12-16,-2 0-8 15,-6 4-10-15,-3 4-20 16,-3 0-19-16,-4 1-61 16,-7-1-312-16</inkml:trace>
  <inkml:trace contextRef="#ctx0" brushRef="#br0" timeOffset="97728.9099">6837 10488 596 0,'-1'0'50'0,"-3"0"18"0,4 0-19 16,0 0-15-16,2 1-19 16,7 4-9-16,2 0 4 15,4 0-3-15,4 3-4 16,0-1 1-16,2-2-2 15,1 1-1-15,-2-1-18 0,2-2-35 16,-4-2-57-16,-4-1-91 16</inkml:trace>
  <inkml:trace contextRef="#ctx0" brushRef="#br0" timeOffset="97916.3971">7031 10533 576 0,'0'0'30'15,"0"-2"14"-15,0 0-22 16,7-1 2-16,4 1 4 16,4-1-21-16,-2 3-4 15,3 0-3-15,-1 0 4 0,1 0-6 16,-3-2-23-16,-2 1-50 16,0-2-52-16,-4-1-249 15</inkml:trace>
  <inkml:trace contextRef="#ctx0" brushRef="#br0" timeOffset="98119.4599">7137 10467 563 0,'-2'-4'66'16,"0"0"29"-16,2 1-26 16,0 3-30-16,0 0-17 0,0 8-26 15,0 6 6-15,0 0 0 16,0 3 0-16,0 4-2 15,0-3 0-15,4 1-10 16,-1-5-56-16,1-5-86 16,3-6-207-16</inkml:trace>
  <inkml:trace contextRef="#ctx0" brushRef="#br0" timeOffset="98322.5837">7281 10441 384 0,'0'0'311'16,"-1"0"-275"-16,1 7-32 15,0 4 5-15,0 5 24 16,0 3-18-16,3-1-7 16,-3 5-4-16,0-1-2 0,0-4-1 15,-2 0-9-15,-5-4-63 16,0-4-63-16,-4-7-229 15</inkml:trace>
  <inkml:trace contextRef="#ctx0" brushRef="#br0" timeOffset="98619.4319">6761 10277 292 0,'-9'0'253'0,"1"0"-200"16,-2 9 7-16,0 8-35 0,1 6 7 16,-2 5-3-16,2 6-2 15,2 3-11-15,1 5-2 16,3-2-3-16,3 3-7 15,0-6-2-15,11-4 1 16,7-3-6-16,4-10-47 16,4-9-55-16,0-10-117 0</inkml:trace>
  <inkml:trace contextRef="#ctx0" brushRef="#br0" timeOffset="98885.0319">7181 10266 687 0,'21'-1'59'0,"0"1"-57"16,2 0 0-16,3 8 5 16,1 8 18-16,-1 8-3 15,-1 2-6-15,-4 9-3 16,-3 5 0-16,-5 7-1 15,-8 1 0-15,-5 6-4 16,0-2-2-16,-13-1-4 16,-5-6 1-16,-5-2-3 0,-1-11-16 15,0-8-69-15,2-7-173 16</inkml:trace>
  <inkml:trace contextRef="#ctx0" brushRef="#br0" timeOffset="99369.3708">7773 10841 709 0,'0'0'39'16,"0"0"8"-16,4-5 3 15,8 1-25-15,8-1-4 16,5-1-14-16,5 1-3 15,4 1-4-15,-2 0 2 0,-2 2-30 16,-7 1-55-16,-6 1-78 16,-12 0-209-16</inkml:trace>
  <inkml:trace contextRef="#ctx0" brushRef="#br0" timeOffset="99509.9991">7829 10948 604 0,'-3'8'36'0,"3"-5"3"15,2-2-4-15,12-1 27 16,6 0-29-16,8 0-28 16,3-1-2-16,4-3-27 0,3-4-109 15,0 0-336-15</inkml:trace>
  <inkml:trace contextRef="#ctx0" brushRef="#br0" timeOffset="100041.198">8454 10757 660 0,'-4'-10'49'15,"-2"4"17"-15,0 2-24 16,2 4-14-16,0 0-1 16,2 3-18-16,2 6-4 0,0 3-3 15,2 3 5-15,6 3 0 16,-2 1-3-16,0-2-2 15,0 2 1-15,2-6-1 16,-2-2-2-16,3-6-4 16,-1-2-3-16,1-3 1 0,0-6 4 15,2-5 0-15,0-4-2 16,-2-4 4-16,1 2 0 16,-3-2 1-16,-2 3 1 15,1 0-2-15,-5 8 0 16,0-1 0-16,-1 7 0 15,0 2-3-15,0 4-2 0,0 9 4 16,0 0-1-16,0 4 2 16,3 2 0-16,4-4 0 15,1 2 0-15,2-4-1 16,5-3-1-16,3-3 2 0,1-6 2 16,3-1 0-16,-3-4 0 15,3-5-2-15,-2-5 2 16,-3 1-2-16,-1-4 4 15,-6-1-1-15,-2 0 5 16,-5-4 0-16,-3-2-1 16,0-3 2-16,-6 1-2 0,-4-1-4 15,-2 4-3-15,-2 3 0 16,1 3-6-16,1 5-33 16,4 0-36-16,2 1-173 15</inkml:trace>
  <inkml:trace contextRef="#ctx0" brushRef="#br0" timeOffset="100478.6641">8911 10233 660 0,'0'-9'99'0,"1"3"-52"0,-1 3-9 16,2 3-8-16,0 4-8 15,1 8-18-15,3 5-4 16,0 5 6-16,1 2-2 16,-3 3-2-16,0-1 2 15,-1-4 0-15,-3-2-3 16,0-4 0-16,0-4 1 0,0-4-2 15,0-5 0-15,0-3 2 16,1 0 2-16,0-4 3 16,2-6-5-16,-1-3 0 15,2-2-2-15,-2-3 1 0,3-3-1 16,1-2 2-16,2 1 0 16,1 2 2-16,3 4-3 15,-1 4-1-15,3 4-2 16,-3 5-2-16,2 3-6 15,-3 0-16-15,-2 0-8 0,-3 7-21 16,-5 1-92-16,0-1-278 16</inkml:trace>
  <inkml:trace contextRef="#ctx0" brushRef="#br0" timeOffset="100666.1934">8965 10348 677 0,'0'0'70'0,"6"0"-28"16,3 0-38-16,3 0 17 16,4 0 2-16,3 0-14 15,0 0-4-15,-1 2-1 0,0 2-3 16,-5 0-6-16,2 0-36 16,-9-1-74-16,-4 0-93 15</inkml:trace>
  <inkml:trace contextRef="#ctx0" brushRef="#br0" timeOffset="100931.7984">8837 10161 619 0,'-15'-15'27'0,"-1"3"41"15,4 6-18-15,-1 6-17 16,4 8-4-16,3 5-22 16,1 9-4-16,5 6 0 15,0 3 0-15,5 6 3 0,4 2 2 16,4 3-2-16,2-6-2 16,4 0 1-16,-1-8-21 15,3-9-80-15,1-8-135 16</inkml:trace>
  <inkml:trace contextRef="#ctx0" brushRef="#br0" timeOffset="101181.7827">9148 10106 713 0,'13'-15'50'16,"5"10"-5"-16,-1 5-28 15,2 7 7-15,-1 13-13 16,1 8-8-16,0 6-3 16,-4 6 2-16,-6 5 3 0,-5 6 2 15,-4 0 2-15,-9 0-1 16,-9 0-4-16,-7-2 0 16,-4-5-8-16,-3-13-74 15,0-7-278-15</inkml:trace>
  <inkml:trace contextRef="#ctx0" brushRef="#br0" timeOffset="102854.0181">9618 10800 635 0,'-15'0'34'16,"4"0"16"-16,5 0-10 16,4 0-1-16,4 0-18 15,13 0-13-15,9 0 4 16,8-4-6-16,9-3-4 0,4-3 0 15,6 2-15-15,1-1-56 16,-2-1-70-16,-3-1-212 16</inkml:trace>
  <inkml:trace contextRef="#ctx0" brushRef="#br0" timeOffset="103572.6967">10361 10558 598 0,'-5'0'93'0,"1"-3"-79"0,4 3 33 16,0 0-12-16,1 8-18 16,4 6-10-16,1 4 1 15,1 4 4-15,-1 0-5 16,-1 0 2-16,-3-2 2 16,0-3-5-16,-2-4-2 15,0-5-1-15,0-2 2 0,-2-6 3 16,0 0 1-16,-2-2 1 15,3-9 0-15,-1-3-3 16,2-3 0-16,0-5 0 16,4 0-1-16,5-4 2 15,0 2-3-15,6 3-1 0,2 0-3 16,-2 7-1-16,2 4-1 16,0 4 1-16,-3 6-2 15,-1 3 0-15,-4 10 3 16,0 7-4-16,-5 8 3 15,-1 10 1-15,-3 3 0 0,0 8 3 16,-7 7-1-16,-2 3 1 16,-1 2-1-16,2-4-2 15,2-2 1-15,4-6-2 16,2-10 0-16,0-8 3 16,10-9-4-16,2-7 1 0,5-11-2 15,3-2-19-15,4-2-39 16,1-8-119-16,-3-8-340 15</inkml:trace>
  <inkml:trace contextRef="#ctx0" brushRef="#br0" timeOffset="105681.9411">11180 10492 439 0,'-16'0'139'15,"3"0"-107"-15,0 0 19 0,4 0-7 16,2 0 8-16,5-1-19 15,2 1-2-15,9 0-22 16,10 0-3-16,8 0 4 16,8 0-1-16,7-2-2 15,3 0-2-15,3-2-4 0,-1 0 1 16,-3 1-3-16,-5-1-10 16,-7-1-37-16,-5-1-62 15,-10 2-60-15,-9-1-254 16</inkml:trace>
  <inkml:trace contextRef="#ctx0" brushRef="#br0" timeOffset="106150.6574">11068 10530 619 0,'-5'0'31'16,"4"-3"25"-16,1-3-9 15,6 3-6-15,6 0-10 0,4 3-9 16,2 0-1-16,2 9-12 16,1 6-4-16,-1 5-1 15,-3 4 2-15,3 5 0 16,-4 3-2-16,-2 0-3 15,2-5 2-15,-6-2-1 0,2-6-1 16,0-3 0-16,-1-6 1 16,0-4-1-16,1-6 0 15,0 0 3-15,1-3-1 16,1-8-2-16,1-5 2 16,1-5-1-16,0-3-1 0,0-3-1 15,0-4 3 1,2-3 3-16,-4 0 2 0,-1 3 1 15,-2 3 4-15,-5 5-7 16,-2 6-1-16,-1 6-2 16,-1 4-3-16,-2 7 0 15,0 0-11-15,0 0-38 0,0 3-47 16,0-3-267-16</inkml:trace>
  <inkml:trace contextRef="#ctx0" brushRef="#br0" timeOffset="110494.2093">12204 10277 517 0,'-2'-10'39'0,"-2"1"26"16,0 1 13-16,2 4-1 16,-1 1-30-16,2 3-16 0,-2 0-12 15,2 7-15-15,-1 3 1 16,0 5 5-16,0 1-2 16,0 4 0-16,0-1-2 15,0 1-2-15,2-2-3 16,0 0 1-16,0-3-1 0,2 1 1 15,2-2-6-15,0-1-21 16,-1 0-34-16,0-2-92 16,-3-3-122-16</inkml:trace>
  <inkml:trace contextRef="#ctx0" brushRef="#br0" timeOffset="110681.6424">12053 10547 567 0,'-5'0'78'16,"2"0"-40"-16,3-5 42 16,8-2-36-16,11-1-18 0,3 2-14 15,6 0-6-15,2 0-3 16,3 4-2-16,0 1 0 16,0 1-23-16,-6 0-56 15,-1 0-62-15,-8 0-202 16</inkml:trace>
  <inkml:trace contextRef="#ctx0" brushRef="#br0" timeOffset="111009.749">12157 10656 596 0,'-5'0'61'0,"3"0"13"15,2 0-15-15,1 0-14 16,8 0-16-16,0 0-15 15,4 0-5-15,1 0-1 16,-1 0 1-16,-2 1 2 0,-1 5-4 16,-7 3-3-16,-1 1-1 15,-2 5-4-15,-7 0 1 16,-5 3 2-16,-4 1-1 16,-2 1 1-16,-2-2-2 15,5-2 0-15,1-3 0 0,5-2 0 16,7-6 1-16,2-2-2 15,12-3-2-15,8 0 3 16,8-3-3-16,6-5-11 16,6-1-19-16,4-3-38 15,-1 3-69-15,1-6-42 16</inkml:trace>
  <inkml:trace contextRef="#ctx0" brushRef="#br0" timeOffset="111900.3055">12922 10057 132 0,'0'-4'61'16,"0"1"-23"-16,0-2 51 16,0 0-30-16,0-2-14 15,0 2-2-15,-2 0-3 16,-3-4-5-16,0 3-4 0,-3-1-8 16,-5 2-2-16,-2-1-1 15,-5 0 0-15,2 2-1 16,-4-1 2-16,0 3 1 15,1-1-5-15,1 2-3 0,-2 1 0 16,2 0 0-16,0 0-3 16,1 6-5-16,2 4 0 15,4 4 0-15,2 5 0 16,4 4-2-16,5 4 1 16,2 5-2-16,2 3 1 0,9 1 0 15,3 4-1-15,-1 3-1 16,2 1 2-16,0 3 0 15,-5 1 0-15,0 2 1 16,-3-2-2-16,-3 0 1 16,-4-1 0-16,0-2 0 15,0 1 1-15,-4-2 0 0,-3 1-2 16,-3 1-1-16,2-2 1 16,-4-1-2-16,3-2 1 15,0-4-1-15,3-5 2 16,3-8 3-16,3-5 3 0,3-7 2 15,14-5-1-15,5-4 1 16,11-3-2-16,7 0-5 16,4-7-2-16,4-1-2 15,-1-1-20-15,-4-2-41 16,-5-3-135-16</inkml:trace>
  <inkml:trace contextRef="#ctx0" brushRef="#br0" timeOffset="114009.7101">13431 10106 655 0,'-6'-19'21'16,"1"1"44"-16,1 8-3 15,0 7-19-15,0 3-18 16,-2 13-15-16,0 11-9 16,2 8 5-16,0 14 6 0,3 9 2 15,1 8-2-15,0 4-3 16,0 4-5-16,2 0-1 15,3-6-1-15,3-8-1 16,2-11-20-16,0-9-29 16,6-15-38-16,-1-11-69 15,0-10-168-15</inkml:trace>
  <inkml:trace contextRef="#ctx0" brushRef="#br0" timeOffset="114525.3323">13694 10314 487 0,'0'-8'258'16,"-11"8"-249"-16,4 3-4 16,3 12 0-16,0 3 12 15,0 5-3-15,4 1-3 0,0 0 1 16,0-3-5-16,0 0-1 15,2-6-4-15,4-5 0 16,-1-3-1-16,1-6 2 16,1-1-3-16,2-1 7 15,-1-7-4-15,1-4-4 0,-1 0 5 16,4-2-5-16,-5 1 3 16,0 4-2-16,-3-1 1 15,-2 5-2-15,2 4 2 16,-3 1-2-16,-1 0-1 0,1 6-1 15,0 5 2-15,1 0 3 16,1 1-3-16,3 0 1 16,1-2 2-16,1-2-1 15,0-2-1-15,5-3-1 16,3-3 3-16,2 0-1 16,-4-3 1-16,6-6-1 15,-5 0-1-15,-1-1 2 0,-1-2-1 16,-5-4 1-16,-3-2 2 15,-5 1 0-15,0-2-1 16,0 0-1-16,-5 1 1 16,-3 4-4-16,0 5 0 0,0 3-1 15,2 6-19-15,1 0-35 16,1 11-62-16,2 1-88 16</inkml:trace>
  <inkml:trace contextRef="#ctx0" brushRef="#br0" timeOffset="114915.9021">14096 10502 22 0,'0'-2'680'0,"-4"-2"-666"15,-2 2 52-15,3 2-35 16,-2 2 3-16,-1 6-21 15,0 3-8-15,3 4 1 16,1 2-4-16,0 2-2 16,2-2 3-16,0 2-3 0,0-3 2 15,4-3-2-15,5 0 0 16,0-8 0-16,2-4 0 16,0-1 3-16,1 0 1 15,1-6-2-15,-1-6-1 16,0 0 0-16,-1-2 1 0,-1-2-1 15,-7-2 0-15,-1 1 0 16,-2 1-1-16,0 1 1 16,-8 3-2-16,-3 6-1 15,1 3 1-15,-3 3-5 0,3 0-15 16,-2 0-31-16,3 4-81 16,4 0-106-16</inkml:trace>
  <inkml:trace contextRef="#ctx0" brushRef="#br0" timeOffset="115556.5039">14222 10408 460 0,'-7'0'233'0,"4"0"-205"16,3-5 46 0,6 0-41-16,11 2-13 0,6-4-7 15,5 3-2-15,4-2-7 16,2 1-3-16,-3 3 1 16,-4-1-15-16,-5 1-58 15,-9 2-61-15,-8 0-21 0,-5 0-123 16</inkml:trace>
  <inkml:trace contextRef="#ctx0" brushRef="#br0" timeOffset="115728.3792">14392 10339 477 0,'-6'-9'61'0,"4"-1"10"15,1 1-6-15,0 4 7 16,1 2-9-16,0 3-26 16,0 3-17-16,0 9-18 15,0 5-1-15,1 6 1 16,2 2 0-16,2 0-1 0,-1 1 1 15,4-1-16-15,-1-6-42 16,4-5-109-16,2-7-272 16</inkml:trace>
  <inkml:trace contextRef="#ctx0" brushRef="#br0" timeOffset="116228.2973">14697 10227 654 0,'0'-3'24'0,"0"-10"41"16,0 13-18-16,-2 0-21 0,-1 7-19 15,1 5-3-15,-1 4 3 16,2 0-3-16,1 1 2 16,0 0-2-16,0-2-3 15,0-2 1-15,4-3 0 16,1-3 1-16,2-1 2 0,0-3-2 15,-1-1 0-15,1-2-1 16,-1 0-1-16,0-3 0 16,0-5 2-16,2 0-4 15,-1 0 3-15,-1 0-1 16,0 2-2-16,-1 1 2 16,0 5-1-16,0 0-2 0,-1 5 0 15,-2 5 0-15,2 1 1 16,-1-1 1-16,1 1 0 15,3-4-1-15,1-2 1 16,-1-4 0-16,3-1 0 16,4 0 1-16,2-6 0 0,-1-4-2 15,1-2 3-15,-1-1-3 16,-4-1 1-16,-2-3 1 16,-4 2 0-16,-5-2 0 15,0 1 1-15,-2 1 4 16,-8 3-3-16,2 4-3 15,-3 4-1-15,2 4-1 0,2 0-30 16,1 8-68-16,4 3-166 16</inkml:trace>
  <inkml:trace contextRef="#ctx0" brushRef="#br0" timeOffset="116431.4061">15083 10422 762 0,'1'5'54'0,"-1"1"-32"16,2 5 2-16,1 4 8 15,-3 4-4-15,1 2-19 16,-1-1-5-16,2 3-1 16,-2-5-2-16,0 0-7 15,0-5-45-15,0-9-123 0</inkml:trace>
  <inkml:trace contextRef="#ctx0" brushRef="#br0" timeOffset="117134.4934">15302 10190 679 0,'0'-7'33'0,"0"2"31"16,8 0-39-16,9 2-4 15,2 1-2-15,3 2-7 0,-1 0-1 16,-3 5-5-16,0 5-2 16,-9 2-2-16,-4 3-2 15,-5-1 1-15,0 4-1 16,-10-2 0-16,-1-1 1 16,-1-2 2-16,3-3-3 15,1-5 3-15,4-3-1 0,2-2-1 16,2 0 10-16,6-7 2 15,5-5-9-15,2-2 0 16,2-2 1-16,0-2-3 16,-2-3 2-16,0 1 1 15,-7-2 1-15,-1 2 2 0,-1 3 0 16,-4 4 2-16,0 3-1 16,0 5-3-16,0 5-2 15,0 0-3-15,0 8-3 16,0 5 3-16,4 7-2 0,3-1 1 15,3 3 0-15,2-1 0 16,-1 1-3-16,-2-4-19 16,-1-2-22-16,-4-4-35 15,-2-6-224-15</inkml:trace>
  <inkml:trace contextRef="#ctx0" brushRef="#br0" timeOffset="121354.3429">15598 10491 602 0,'-5'-2'33'0,"5"-2"26"16,0 1-4-16,0-1-16 0,8 1-20 15,-1 0-7-15,2 3-3 16,2 0-4-16,-2 0 0 15,0 8-3-15,-2 4 0 16,-3 3-1-16,-4 2-1 16,0 2 2-16,0-2-1 0,-8 1 0 15,1-3 0-15,2-6 0 16,0-3 2-16,1-3 3 16,4-3 6-16,0 0 3 15,0-6-1-15,9-6-8 16,-1-2-4-16,5-3 1 0,-1 0-2 15,4-1 0-15,1-1 0 16,-1 5-1-16,-3 0 2 16,0 4-4-16,-3 7 4 15,-3 3-2-15,1 0 1 16,-2 6-3-16,-1 8 1 16,-1 3 2-16,-1 3 1 15,1 1-1-15,-3-2-2 0,2-1 4 16,-3-2-4-16,2-6-15 15,1 0-23-15,2-6-46 16,-3-4-122-16</inkml:trace>
  <inkml:trace contextRef="#ctx0" brushRef="#br0" timeOffset="122416.815">15930 10448 602 0,'-2'-5'44'15,"0"1"36"-15,0-1-8 16,2 4-23-16,0 1-15 15,0 0-24-15,2 8-5 0,0 4 0 16,2 2-1-16,-2 3 2 16,-1 1-3-16,2-1-1 15,-1 2-1-15,-2-3 1 16,0-1-4-16,0-3-28 16,0-5-64-16,-2-2-168 0</inkml:trace>
  <inkml:trace contextRef="#ctx0" brushRef="#br0" timeOffset="122807.3626">16139 10227 566 0,'0'0'72'16,"3"-1"-41"-16,11-1 9 16,1-1-28-16,6 3-6 15,3-2-3-15,-2-1-3 0,-2 2 1 16,-2-2-15-16,-6 1-35 16,-5-1-38-16,-5-1-52 15,-2 0-132-15</inkml:trace>
  <inkml:trace contextRef="#ctx0" brushRef="#br0" timeOffset="122994.8508">16241 10143 486 0,'-3'-9'78'0,"-1"0"-1"15,3 4 14-15,1 4-18 16,0 1-23-16,0 1-36 16,0 10-10-16,1 2 5 0,3 4 0 15,-1 0 0-15,-1 3-2 16,1 1-4-16,-3 0-1 15,1 2 1-15,-1-2-6 16,2-2-26-16,2-2-43 16,3-8-105-16,4-5-213 0</inkml:trace>
  <inkml:trace contextRef="#ctx0" brushRef="#br0" timeOffset="123729.1764">16651 10065 597 0,'0'-12'139'16,"0"3"-101"-16,0 5 20 15,-2 4-30-15,0 2-11 16,1 9-15-16,1 5-2 16,-2 3 5-16,2 1-4 15,0-1 2-15,2-2 0 0,1-2 0 16,2-3-4-16,-1-4 4 16,4-2-5-16,-2-3 4 15,0-3 2-15,4 0-1 16,-2 0-1-16,2-3 0 15,1-4 2-15,-2-1-6 16,0-1 5-16,-2 0-3 16,0 3 0-16,-1 1 1 0,-2 1-1 15,-3 4-1-15,0 0-3 16,-1 2 0-16,1 5 2 16,1 2 3-16,0 0 1 0,1 2-4 15,3-1 3-15,1-3 0 16,-1-1 0-16,3-2-1 15,0-2 2-15,0-2-2 16,1 0 4-16,-1-2-2 16,0-5-1-16,0-1-1 0,-2-1 4 15,0-3-3-15,-1-3 1 16,-4-1 2-16,1-4-1 16,-3-2 1-16,0 3 0 15,0 2-2-15,0 4-2 16,0 6 0-16,0 7-11 15,0 0-48-15,0 10-86 16,0 4-148-16</inkml:trace>
  <inkml:trace contextRef="#ctx0" brushRef="#br0" timeOffset="124135.4361">16916 10423 596 0,'-4'1'67'0,"2"-1"17"16,2 0-20-16,0 0-10 15,4-1-20-15,5-3-22 16,4 1-5-16,1-1 0 15,0 0-1-15,0 0-1 0,-2 3-1 16,0-1 1-16,-2 2-2 16,-4 0 2-16,-4 0-4 15,-2 6-2-15,0 3 3 16,-4 0-3-16,-4 2 4 16,0 1-3-16,-3-1 0 0,3 0 0 15,-1-2 1-15,3 0-1 16,2-3 1-16,0-1-1 15,4-2-1-15,1-2 2 16,12-1 0-16,5 0-3 16,5 0-16-16,4-3-24 0,1-5-29 15,0-2-69-15,2-4-129 16</inkml:trace>
  <inkml:trace contextRef="#ctx0" brushRef="#br0" timeOffset="124635.3626">17285 9999 146 0,'0'-5'472'0,"0"4"-461"16,11 1 13-16,5 4 0 0,0 6 20 16,3 4-21-16,-3 1-8 15,-3 2 1-15,-4 1 2 16,-5-2-8-16,-4-2-2 16,0 0-3-16,-4-4 0 15,-3-1-1-15,1-4 1 16,1-3-2-16,3 1 0 0,0-3 1 15,2 0 2-15,0-5 1 16,0-6-2-16,5-1-2 16,5-3-1-16,-1-3 0 15,1-4-1-15,-2-1 5 16,3 1 2-16,-3-2 3 0,-1 4 5 16,-2 2-2-16,-1 6-2 15,-1 4-5-15,-2 7-1 16,-1 1-7-16,0 4-1 15,0 10 0-15,2 3 3 16,1 4-1-16,-2 4 1 0,0 1-13 16,0 1-25-16,0-1-15 15,2-2-45-15,1-2-138 16</inkml:trace>
  <inkml:trace contextRef="#ctx0" brushRef="#br0" timeOffset="125041.5687">17551 10209 515 0,'0'0'157'0,"1"0"-108"16,3 0 10-16,0 1-34 0,2 7-4 16,-4 0-8-16,1 2-5 15,-1 2-1-15,0 0 4 16,-2 2-2-16,0-2-1 15,0 0-2-15,0-2-1 0,1-3 1 16,-1-1-3-16,1-3-2 16,2-2 4-16,-1-1-4 15,3 0 5-15,-1-1-2 16,2-5-1-16,3-1 0 16,0-5-3-16,3 2 4 15,-1-2 1-15,5 1 4 16,-5 0 2-16,0 4 1 0,-2 1-2 15,0 4-5-15,-4 2-2 16,-2 0-2-16,-1 10-1 16,-1 2 0-16,-1 3 1 15,2 2-1-15,-2 0 1 0,0 1-1 16,0-2-11-16,0-4-29 16,-3-4-33-16,3-5-150 15</inkml:trace>
  <inkml:trace contextRef="#ctx0" brushRef="#br0" timeOffset="125838.387">17823 10284 607 0,'0'-7'58'15,"2"-1"21"-15,9-1 3 16,4 4-48-16,3 1-9 0,-3 1-11 16,1 1-4-16,1 2-5 15,-5 0 0-15,-4 0-3 16,-4 7 1-16,-1 2-5 15,-3 2 2-15,-2 2 0 16,-4 0 2-16,-4 2 1 16,1 0 1-16,1-2-2 0,-1-1 3 15,7-1-1-15,2-5-1 16,0-1 0-16,6-4-2 16,10-1 3-16,4 0 0 15,2 0-4-15,4-6 0 16,0 1-9-16,0-1-24 0,0-2-32 15,-3-5-140-15,0 0-440 16</inkml:trace>
  <inkml:trace contextRef="#ctx0" brushRef="#br0" timeOffset="126135.2504">18069 10057 646 0,'0'-1'31'0,"5"-5"23"0,11 1-2 16,10 2-32-16,1 1-5 15,4-2-11-15,0 1-1 16,-3 2-3-16,-5-2-24 16,-8 2-72-16,-7-4-48 15,-7 2-142-15</inkml:trace>
  <inkml:trace contextRef="#ctx0" brushRef="#br0" timeOffset="126307.1381">18192 9981 397 0,'-7'-4'108'0,"1"2"-40"15,3 0 14-15,3 2-20 0,0 0-9 16,0 8-37-16,0 4 2 16,3 3-3-16,1 3-2 15,1 1-5-15,-1 1-4 16,0 1-1-16,0-1-2 16,-2-3-1-16,1-1-35 0,4-6-91 15,-1-6-136-15</inkml:trace>
  <inkml:trace contextRef="#ctx0" brushRef="#br0" timeOffset="126494.6156">18514 10032 667 0,'12'-6'14'0,"6"3"23"0,3-2 1 15,0 5-13-15,2 0-16 16,-1 0-9-16,-2 0-27 16,-1 0-84-16,-3 0-91 15</inkml:trace>
  <inkml:trace contextRef="#ctx0" brushRef="#br0" timeOffset="126744.6034">18830 9999 185 0,'8'-2'333'16,"2"-1"-301"-16,2-1 20 15,0 3-38-15,1 1 1 0,-1 0-11 16,3 0-4-16,1 0-37 16,-1 0-16-16,0 3 22 15,1-2 13-15,2-1 22 16,-4 0 57-16,0 0 14 15,-1 0-20-15,-2 0-11 0,-3 0-18 16,-2 0-20-16,-4 0-8 16,0-4-74-16,-2-5-231 15</inkml:trace>
  <inkml:trace contextRef="#ctx0" brushRef="#br0" timeOffset="128760.0551">19252 10036 172 0,'-9'0'448'0,"4"-3"-410"0,4-2 37 16,1 3-29-16,9-3-13 15,9 1-28-15,4-1-2 16,8 1-2-16,2 1 1 16,1 0-2-16,-3 0-45 15,-8 3-37-15,-5-2-22 0,-5 2-90 16</inkml:trace>
  <inkml:trace contextRef="#ctx0" brushRef="#br0" timeOffset="128963.1599">19379 9953 484 0,'-7'-12'50'16,"4"1"35"-16,1 2-1 16,2 3-13-16,0 2-16 15,0 4-24-15,5 2-18 16,-1 9-10-16,2 3 0 16,1 6-1-16,1 2-1 15,-3 3 0-15,0-1 1 0,2 0-3 16,-1 0-23-16,1-5-49 15,1-5-115-15</inkml:trace>
  <inkml:trace contextRef="#ctx0" brushRef="#br0" timeOffset="129650.6042">19743 9833 641 0,'0'-17'22'0,"5"4"33"15,-3 2 19-15,-2 3-52 16,0 7 4-16,0 1-14 16,0 0-13-16,0 9-2 15,0 3 4-15,0 3-1 16,0 1 0-16,-2 1 1 0,2 0-1 15,0 0 1-15,0-3-1 16,0 1 1-16,2-4-2 16,4-3 1-16,1-1 0 15,2-3 2-15,1-3 1 16,0-1-1-16,2 0 1 0,-2-1 2 16,3-3 0-16,-2 1 0 15,0 1-2-15,-2 2-3 16,-2 0 1-16,1 1-3 15,-5 8-2-15,4 3 3 16,-2 2 0-16,2-1 0 16,3 1 4-16,-1-4-4 0,3-2 4 15,-2-2-2-15,5-6-1 16,0 0 3-16,1-11 0 16,-1-2-2-16,5-2 3 15,-6-3 0-15,3-3 5 16,-3 0-3-16,-4-3 2 0,-2-3-3 15,-4 1 4-15,-2 1-8 16,-2 1 3-16,0 3-4 16,0 7-2-16,-3 7-1 15,-5 7-33-15,1 0-25 16,-2 13-74-16,-2 4-83 16</inkml:trace>
  <inkml:trace contextRef="#ctx0" brushRef="#br0" timeOffset="129931.906">20162 10153 778 0,'0'0'27'16,"0"0"20"-16,0 2-13 15,2 4-21-15,2 4 4 16,1 2-8-16,0 4-6 16,0 3-1-16,-1 1 0 15,-4 0 0-15,1-1-1 0,-1 0-7 16,0-4-18-16,0-2-32 16,-1-5-67-16,-1-6-67 15,-2-2-321-15</inkml:trace>
  <inkml:trace contextRef="#ctx0" brushRef="#br0" timeOffset="130181.8648">20159 10188 572 0,'0'-13'51'16,"0"4"27"-16,2 1-25 16,7 2-15-16,3 5-17 15,4 1-14-15,2 0 2 0,0 1-4 16,0 8 2-16,-1 0 1 15,-6 3-1-15,0 4 2 16,-2 1-1-16,-6 2 0 16,-3 2-3-16,0 1-2 15,-10 0-1-15,-5 0-1 0,-5-4 1 16,-4-3 0-16,0-4-6 16,0-5-12-16,1-4-31 15,5-2-61-15,7-9-283 16</inkml:trace>
  <inkml:trace contextRef="#ctx0" brushRef="#br0" timeOffset="130869.3518">20452 9763 615 0,'5'-9'140'0,"4"0"-105"16,4 4 1-16,0 4-28 15,5 1 4-15,-3 5-2 16,3 7-4-16,-6 6-4 16,-1 0 1-16,-1 1-3 0,-8 1 3 15,-2 1-3-15,0-7-1 16,-2 1 4-16,-8-5-4 16,2-1 3-16,0-4 0 15,3-2 2-15,1-2 3 16,4-1 2-16,0-1 5 15,2-7-5-15,6-3-5 0,1-5-1 16,5-3 0-16,0-4 2 16,-2 0-1-16,-1-1 0 15,-1 3-1-15,-2 2 0 16,-2 4 2-16,-3 7 0 0,-3 4 0 16,0 4-2-16,0 0-1 15,0 6-6-15,2 6 2 16,2 6 1-16,2 3 1 15,2 3-3-15,-2 3-16 16,2 3-27-16,-6 1-28 16,2-2-128-16,-2-2-305 0</inkml:trace>
  <inkml:trace contextRef="#ctx0" brushRef="#br0" timeOffset="131275.5713">20775 10081 678 0,'-1'0'67'15,"-2"-1"6"-15,3 1-38 0,0 1-32 16,0 9 0-16,4 2 1 16,0 2 2-16,-1 1-6 15,-1 0 3-15,-2-1-3 16,0-2 4-16,0-2-3 15,0-3 1-15,0-2-1 16,0-3-2-16,0-2 5 16,2 0 2-16,3-3 5 0,2-4-7 15,1-4-1-15,2-1-1 16,4-3 1-16,-2 2 1 16,1-1 5-16,0 3-5 15,-2 0-2-15,0 6-1 16,-2 3-1-16,-2 2-2 0,-1 5 1 15,0 5-2-15,-4 4 2 16,1 3 0-16,-2 0-4 16,-1 0-5-16,0 2-1 15,0-2-10-15,2-4-30 16,4-2-98-16,1-4-99 0</inkml:trace>
  <inkml:trace contextRef="#ctx0" brushRef="#br0" timeOffset="131494.267">21105 10100 671 0,'-1'0'41'16,"1"0"12"-16,0 8-39 15,5 6 3-15,1 1-3 16,0 3-9-16,-2 0-3 0,-4-1-3 15,0 0 2-15,0-3-2 16,-9-2-42-16,2-5-74 16,0-1-112-16</inkml:trace>
  <inkml:trace contextRef="#ctx0" brushRef="#br0" timeOffset="131728.6435">21104 10086 652 0,'0'-9'51'16,"0"3"29"-16,6 3-19 15,6 3-39-15,6 1-3 16,2 8-8-16,2 6-5 16,0 3-2-16,-4 0 0 0,-1 2-1 15,-6 1-1-15,-6-1-2 16,-5-1 0-16,-7 0-1 15,-14-1 1-15,-7-1-6 16,-7-2-31-16,-4-6-57 16,2-5-207-16</inkml:trace>
  <inkml:trace contextRef="#ctx0" brushRef="#br0" timeOffset="134478.5156">21160 9655 579 0,'-6'-9'9'16,"1"2"40"-16,5 1 5 0,3 2-6 15,11 4-22-15,10 0-5 16,6 3-5-16,11 10 0 15,6 7-3-15,4 4-3 16,2 10 1-16,-1 6 4 16,-8 5-9-16,-6 8 3 15,-11 5-4-15,-12 5-1 16,-10 0-2-16,-5 0-1 0,-16-4 2 16,-8-2-3-16,-3-9 4 15,-5-9-3-15,-1-5 1 16,1-8-6-16,4-8-3 15,5-7-10-15,7-7-17 0,6-4-49 16,9-9-87-16</inkml:trace>
  <inkml:trace contextRef="#ctx0" brushRef="#br0" timeOffset="134806.611">21825 9917 429 0,'0'0'331'16,"5"-6"-299"-16,9-2 9 16,5 3-25-16,5 0-6 15,4 1-6-15,3 2-4 16,0 1 1-16,4 1-40 16,-2 0-65-16,-2-3-46 0,-1-1-322 15</inkml:trace>
  <inkml:trace contextRef="#ctx0" brushRef="#br0" timeOffset="135322.3693">22274 9698 667 0,'-5'-10'35'0,"4"5"37"15,-2 2-31-15,3 2-17 0,0 1-14 16,0 1-12-1,0 4-1-15,0 6 3 0,4 1-1 16,5 0 2-16,-1-1-1 16,0 1 1-16,4-3 1 15,2-2-2-15,-3-2 1 16,4-5 1-16,-3 0-1 0,2 0 3 16,-1-8-1-16,-1-1 0 15,-1-2 2-15,-1 1 8 16,-4-1 3-16,1 0 1 15,-2 2 1-15,-3 0-3 16,-1 4-2-16,-1 3-4 0,2 1-3 16,-1 1-3-1,0 1-6-15,0 9 2 0,-1 6 0 16,0 8 1-16,0 8 1 16,-2 5-2-16,-4 5 1 15,-4 1 0-15,1 0 0 16,-2-4-1-16,-1-3 2 0,3-6-2 15,0-7 2-15,3-5-1 16,-2-7 0-16,3-5 1 16,-1-4 1-16,1-2 1 15,-3-8 0-15,1-6 2 0,1-3-6 16,1-6 2-16,0-3 0 16,4 1-1-16,1 1 0 15,0 2-10-15,1 3-21 16,8 3-52-16,2 2-248 15</inkml:trace>
  <inkml:trace contextRef="#ctx0" brushRef="#br0" timeOffset="138150.2797">22541 10047 691 0,'9'-10'11'15,"-1"4"33"-15,-3 3 5 16,0 3-14-16,0 0-13 0,-2 10-16 16,-1 5 1-16,2 4 4 15,0 2-2-15,-3-1 0 16,2 2-4-16,-3-5-3 16,0-2-1-16,0-2-1 15,0-5 1-15,0-1 1 16,0-4-2-16,0-3 2 0,0 0 1 15,0 0 9-15,2-6-2 16,2-3-5-16,2-1-2 16,2-4 1-16,0-2-1 15,6-2-3-15,-2 1 3 0,2 1-2 16,0 1 0-16,1 3 0 16,-2 6 0-16,2 3-2 15,-1 3 5-15,-3 0-6 16,0 8 6-16,-1 5-2 15,-3 3-1-15,-1 3 4 16,-2 3-1-16,1-4-1 0,-1 3 1 16,-1-3-2-16,2-2-1 15,-3-1 0-15,3-1-12 16,-5-10-49-16,2-1-142 16</inkml:trace>
  <inkml:trace contextRef="#ctx0" brushRef="#br0" timeOffset="141416.1133">22736 9342 502 0,'-7'-3'11'15,"4"-5"45"-15,3 1-5 16,3 1-20-16,8-3-4 16,3 3-3-16,6-3-7 15,3 3-5-15,8 1-8 0,-2-1 0 16,3 5-3-16,-4 0 1 16,0 1-3-16,-4 0 2 15,-7 2 1-15,-3 6-3 16,-6-1 3-16,0 7-4 15,-3 2 0-15,-2 5 3 0,0 5 0 16,2 3 1-16,-1 7 0 16,3 1 1-16,2 2 0 15,2 2 1-15,0-4 2 16,2 1 1-16,-1-4-1 16,0-1 2-16,0 2 0 15,-2-2-2-15,-1 2 2 0,-4-4-1 16,1 3 1-16,-1-1 4 15,-2 0-2-15,1 1-4 16,0 2 0-16,1-1-1 16,-2 1-3-16,2-1 1 0,-1-1-2 15,-1-3 0-15,-3 0 1 16,0-4-2-16,0 0 2 16,0-3 1-16,-2-3 0 15,-1-1 2-15,-5-5 2 16,0 0 0-16,-8-5 3 15,-3 0 1-15,-9-4-3 0,-6 0-5 16,-7-2-2-16,-3-2 2 16,-1 0-3-16,2-2 2 15,3 0 0-15,8 0 1 16,3-2-8-16,14-1-35 16,7-6-62-16,8-3-189 15</inkml:trace>
  <inkml:trace contextRef="#ctx0" brushRef="#br0" timeOffset="144588.6091">23312 9104 555 0,'0'-14'13'0,"0"0"38"16,0 3-1-16,3 0-18 15,3 2 2-15,3 0-1 16,0 4-11-16,2 3-7 16,-3 0-11-16,2 2-1 0,-2 2-3 15,1 5 0-15,-4 8-1 16,-1 0 0-16,-4 6 0 15,-2 3 0-15,-11 3 3 16,-3 3-3-16,-1-1 2 0,-1-4 1 16,4-4-1-16,2-7 0 15,9-4 3-15,3-6 9 16,13-4 1-16,13 0 22 16,10-6-9-16,11-3-18 15,8 1-6-15,2-2-1 0,1 4 0 16,-5 2-11-16,-5 2-42 15,-9 0-77-15,-12-2-201 16</inkml:trace>
  <inkml:trace contextRef="#ctx0" brushRef="#br0" timeOffset="147354.9239">23848 9035 365 0,'-1'-9'11'15,"-2"-5"4"-15,3 3 32 16,0 1-13-16,0 1-7 16,0 0 6-16,0 4 1 15,0 3-2-15,0 2-10 0,0 0-11 16,2 9-9-16,-1 4 0 15,1 6 6-15,1 5 5 16,-1 4 0-16,0 9 7 16,0 12 2-16,-2 6-3 15,0 13 4-15,0 9-5 16,0 4-6-16,0 3 0 0,0 3-6 16,0 0 2-16,2-3 6 15,1-3 2-15,-2 2-4 16,-1-1 4-16,0-5 0 15,0 2-2-15,-6-3-1 0,-1-2-1 16,-3-6-3-16,1 0-3 16,0-5-3-16,2-7 2 15,1-9-1-15,2-8-2 16,0-10 2-16,3-9 1 16,0-8 0-16,1-6 0 15,0-6-1-15,0 0 4 0,0-12-3 16,2-6-4-16,3-3-8 15,-2-6-38-15,1-5-55 16,-2-4-194-16</inkml:trace>
  <inkml:trace contextRef="#ctx0" brushRef="#br0" timeOffset="148167.3633">24178 10653 587 0,'0'-15'73'0,"0"0"-42"0,0 4 52 16,0 5-30-16,0 4-29 15,0 2-6-15,0 3-10 16,0 12-11-16,0 7 4 15,0 2 1-15,0 3 1 16,0-1-2-16,0-1 0 16,1-4 0-16,2-3 0 15,-1-7-1-15,2-2 0 0,1-4 1 16,2-3 0-16,0-2 4 16,4 0 4-16,-3-6-5 15,4 0-2-15,-5 0-1 16,0-1 0-16,-2 4 0 0,0-2 0 15,-3 5-2-15,0 0 0 16,-2 0-4-16,2 5 2 16,-1 1 3-16,4 2 0 15,1 0 1-15,0 1-1 16,2-4 0-16,3-3 2 0,-1 0-3 16,2-2 4-16,1 0-2 15,0-8 2-15,-1-2-2 16,-6-2 1-16,2-1-1 15,-5-3 0-15,-3-3 1 16,0-2-3-16,0 2 1 16,-5-1 1-16,-1 2-1 0,1 3 1 15,1 4-1-15,-1 4-2 16,4 6-14-16,1 1-31 16,0 0-77-16,6 7-88 15</inkml:trace>
  <inkml:trace contextRef="#ctx0" brushRef="#br0" timeOffset="148354.8613">24509 10707 502 0,'0'0'133'16,"7"-3"-117"-16,9-4 35 15,4 2-17-15,3 1-11 16,3 2-4-16,-2 1-13 15,0 1-5-15,-5 0-39 16,-7 0-130-16,-8 3-294 16</inkml:trace>
  <inkml:trace contextRef="#ctx0" brushRef="#br0" timeOffset="148495.4955">24538 10785 578 0,'-3'0'41'16,"3"0"-3"-16,7 0-1 15,7 0-18-15,5 0-6 16,3 0-13-16,3 0-7 16,2 0-110-16,-1 0-182 15</inkml:trace>
  <inkml:trace contextRef="#ctx0" brushRef="#br0" timeOffset="149011.0563">24919 10676 678 0,'0'0'28'0,"9"-13"21"16,-6 3 9-16,-3 10-30 15,0 0-13-15,-1 9-15 16,-1 1 2-16,-4 4 1 16,3 1-2-16,0 0-1 15,2-3 2-15,1 0-2 0,0-3 2 16,0-1-3-16,4-3 3 15,2-2-1-15,4-2 0 16,-1-1 2-16,3 0 0 16,-5-1-1-16,2-3-1 15,0 0 0-15,-3 1-1 0,-1-2 1 16,1 3 0-16,-3 0-2 16,0 2 2-16,-3 0-3 15,0 0-3-15,0 7 3 16,0 1 2-16,0 3 0 15,1 3 1-15,4-2-2 0,2 1 2 16,4 1 0-16,2-5-2 16,4-1 2-16,4-5 0 15,0-3 0-15,3 0 0 16,-2-8 0-16,3-7 1 16,-4-3-1-16,1-3 1 0,-4-3-2 15,-7-4 2-15,-4 1 5 16,-6-4-4-16,-1 3 5 15,-7 2 2-15,-4 6-3 16,-7 4-5-16,0 6-4 16,1 5-1-16,-1 5-12 0,1 0-32 15,6 0-66-15,4 4-120 16</inkml:trace>
  <inkml:trace contextRef="#ctx0" brushRef="#br0" timeOffset="149432.8973">25462 10353 735 0,'0'-5'15'0,"2"-4"35"15,-2 9-30-15,2 10-14 16,-2 3-2-16,0 5 2 0,0 0-3 16,0 4 3-16,0-5-1 15,0-2 0-15,0-3-1 16,-2-3-4-16,1-3 2 16,0-3 1-16,-3-2-3 15,4-1 3-15,0 0 5 16,0-5 1-16,0-3 0 0,8-3 1 15,4-2-1-15,4-1-2 16,4-1-2-16,1-1-5 16,6 3 2-16,-1 3-3 15,-2 3 0-15,-1 4 1 16,-3 3-6-16,-5 1-24 16,-7 7-25-16,-7 1-63 0,-2 2-36 15,-13 0-163-15</inkml:trace>
  <inkml:trace contextRef="#ctx0" brushRef="#br0" timeOffset="149589.1369">25527 10472 556 0,'6'3'45'0,"5"-2"4"16,3 1 13-16,4 2-14 16,5-2-16-16,0 2-18 15,0 0-13-15,-4 0 0 0,-5-1-16 16,-3 0-59-16,-8-3-90 15,-3 0-381-15</inkml:trace>
  <inkml:trace contextRef="#ctx0" brushRef="#br0" timeOffset="149823.4833">25414 10236 713 0,'-17'0'13'16,"7"-12"30"-16,4 12-30 0,1 15-2 16,-1 8 8-16,5 6-3 15,1 6-5-15,0 1-4 16,5 2-3-16,4-2-3 16,2-4 1-16,0-4-19 15,2-6-78-15,-2-8-79 0,3-6-244 16</inkml:trace>
  <inkml:trace contextRef="#ctx0" brushRef="#br0" timeOffset="150042.2237">25706 10170 714 0,'17'-7'17'16,"4"7"36"-16,9 8-20 15,0 15-16-15,4 10 10 0,-3 9-10 16,-6 6-4-16,-4 1-5 16,-11 2-3-16,-10-1-1 15,-11-4-3-15,-15-1-1 16,-12-4-6-16,-3-5-53 16,-6-5-100-16,4-11-453 15</inkml:trace>
  <inkml:trace contextRef="#ctx0" brushRef="#br0" timeOffset="156511.5733">6542 12417 581 0,'0'7'3'0,"0"0"-3"16,0-2 10-16,0 0 10 16,6-2-3-16,2-3 7 15,2-3 9-15,4-7 15 0,1-7-4 16,0-7-26-16,1-3-12 16,-2-3-2-16,-2-3-2 15,0-3 1-15,-6 2 5 16,-2-1 8-16,-3 2 5 15,-1 2-3-15,0 4-3 16,0 4-9-16,-1 7 0 16,0 5-3-16,-2 6-1 0,3 5-1 15,0 7-5-15,0 15-1 16,3 4 4-16,2 11 0 16,-1 9 1-16,3 7 1 15,-2-4 0-15,0-1-1 16,1-7 0-16,-1-5 1 0,0-10 0 15,-3-9 0-15,1-5-1 16,-2-5 0-16,-1-4 1 16,0-3 1-16,0-2 8 15,0-8 5-15,0-4-7 16,0-6 0-16,-1-4-2 0,1-4-1 16,0-1 0-16,0-1-5 15,2 2 0-15,6 4 1 16,-1 4-1-16,2 4-3 15,5 4 4-15,-2 5-4 16,3 3 3-16,0 4-18 0,-2 0-16 16,0 7-7-16,-3 3-37 15,-4 2-90-15,-5 0-167 16</inkml:trace>
  <inkml:trace contextRef="#ctx0" brushRef="#br0" timeOffset="156683.4481">6732 12349 583 0,'-6'3'48'0,"6"-1"-11"16,0 1-15-16,8 0-1 15,4 3 3-15,3 0-9 0,7 0-9 16,2 1-3-16,1 1-3 16,4-2-17-16,-4 2-78 15,-1-4-87-15</inkml:trace>
  <inkml:trace contextRef="#ctx0" brushRef="#br0" timeOffset="156902.1775">7072 12387 110 0,'-1'0'575'16,"1"0"-558"-16,0-5 44 15,13 0-27-15,2 1-20 16,3-1-7-16,3-1 0 16,3 1-5-16,-2 1-1 15,-2-1-1-15,-3 2-6 0,-4 0-42 16,-2 2-75-16,-6-1-97 16</inkml:trace>
  <inkml:trace contextRef="#ctx0" brushRef="#br0" timeOffset="157370.8831">7053 12216 658 0,'-11'2'2'0,"4"-2"6"15,7 0 12-15,0 0 23 16,12 0-21-16,7 0 2 15,3 0-13-15,4-3-5 16,2-2-4-16,5 1 0 16,-4-1-7-16,-1-1-85 15,0 0-78-15</inkml:trace>
  <inkml:trace contextRef="#ctx0" brushRef="#br0" timeOffset="157823.9839">7509 12160 719 0,'-3'0'34'0,"-1"-1"5"15,4 1-11-15,0 0-5 0,4 8-17 16,4 5-2-16,2 5 1 16,0 4-1-16,2 4 3 15,-2 4-4-15,-2 0 1 16,-2 0-2-16,-2-4-2 16,-2-3 2-16,-1-6 0 15,-1-5-3-15,0-6 4 0,0-3-4 16,0-3 7-16,3-5 9 15,2-4-5-15,-2-4-4 16,4-5 2-16,1-2 1 16,1 1-8-16,2-2 0 15,-1 1 0-15,2 0-1 16,-3 6 2-16,2 2-4 16,2 0 2-16,-1 6-1 0,0 2-16 15,-2 2-22-15,-2 2-39 16,-1 0-63-16,-5 2-65 15</inkml:trace>
  <inkml:trace contextRef="#ctx0" brushRef="#br0" timeOffset="158011.4613">7645 12301 565 0,'-9'2'99'0,"2"-2"-32"0,2 0-11 15,5 3-33-15,0 3-4 16,9-3-10-16,3 4 0 15,4 0-5-15,5 1-1 16,2-2-2-16,-1 2 0 16,2-1-5-16,1 0-41 15,-1-3-69-15,0 0-43 0,-2-4-275 16</inkml:trace>
  <inkml:trace contextRef="#ctx0" brushRef="#br0" timeOffset="158198.9603">7946 12378 526 0,'-4'0'108'0,"4"0"-90"15,0 0 37-15,12-1-29 16,0-3-6-16,6 0-18 16,3 0-1-16,-1-1-1 0,-3 2-14 15,2-2-68-15,-6-1-43 16,-3-1-138-16</inkml:trace>
  <inkml:trace contextRef="#ctx0" brushRef="#br0" timeOffset="158402.0543">8066 12270 277 0,'-5'-6'380'0,"1"1"-278"15,1 3-9-15,1 2-59 16,2 0-19-16,0 2-11 0,0 10 1 15,0 0-2-15,4 6-1 16,0 0-1-16,-1 2 0 16,0-2 0-16,2-2-21 15,-2-2-38-15,1-5-97 16,2-3-283-16</inkml:trace>
  <inkml:trace contextRef="#ctx0" brushRef="#br0" timeOffset="158605.1842">8273 12171 466 0,'-4'-3'327'0,"-5"3"-252"16,3 3-26-16,1 10-30 16,4 6 2-16,1 6-13 15,0 4-3-15,3 0-3 16,4 4 1-16,-1 0-1 15,-3-4-2-15,0-2-37 0,-3-6-89 16,0-9-551-16</inkml:trace>
  <inkml:trace contextRef="#ctx0" brushRef="#br0" timeOffset="164341.1354">6639 12915 682 0,'0'-22'11'16,"0"3"43"-16,-1 4 15 16,-8 2-24-16,-1 6-15 15,-2 1-3-15,-2 6-16 0,-1 0-8 16,-1 8-1-16,0 3-2 15,4 5 1-15,-2 1 0 16,4 4-1-16,0-2 1 16,4 4-2-16,6-3 2 15,0-2-1-15,2-1-1 16,12-5 0-16,2-1 0 0,3-3 3 16,7-3 0-16,-1-1 4 15,1-3 0-15,-4 1-1 16,-2-1-1-16,-5 0 0 15,-5 2-1-15,-5 2 1 16,-5 2-2-16,0 1 1 0,-5 4-1 16,-6 0 1-16,-3 5 0 15,0-1-2-15,1-1 0 16,-2 0 0-16,7-1-1 16,1-5 1-16,2-2-1 15,5-2 0-15,0-4 0 16,3-1 0-16,6 0 3 0,-1 0-2 15,8 0 1-15,-1 2-1 16,0 3-1-16,-1 2 0 16,1 2 0-16,-2 4 0 15,-5 2 0-15,0 3 1 0,0 2-2 16,-6-1 2-16,1 0 0 16,-3 1 0-16,0-2 1 15,0 1 0-15,0-3 0 16,0 1 0-16,-3-3 0 15,2-1 0-15,1-4 1 0,0-1-2 16,0-4 1-16,0-1 1 16,0-2 2-16,0-1-5 15,0 0 0-15,-1 0 0 16,1 0 0-16,-4 0 0 16,0 0 0-16,-1 0 0 15,-1 0 0-15,-4 0 0 0,-3 0 0 16,-4 2-9-16,1 2-33 15,-5-2-32-15,-1-2-146 16</inkml:trace>
</inkml:ink>
</file>

<file path=ppt/ink/ink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737.38074" units="1/cm"/>
          <inkml:channelProperty channel="Y" name="resolution" value="3068.07104" units="1/cm"/>
          <inkml:channelProperty channel="F" name="resolution" value="2.84167E-5" units="1/deg"/>
          <inkml:channelProperty channel="T" name="resolution" value="1" units="1/dev"/>
        </inkml:channelProperties>
      </inkml:inkSource>
      <inkml:timestamp xml:id="ts0" timeString="2019-05-24T10:26:40.882"/>
    </inkml:context>
    <inkml:brush xml:id="br0">
      <inkml:brushProperty name="width" value="0.05292" units="cm"/>
      <inkml:brushProperty name="height" value="0.05292" units="cm"/>
      <inkml:brushProperty name="color" value="#FF0000"/>
    </inkml:brush>
  </inkml:definitions>
  <inkml:trace contextRef="#ctx0" brushRef="#br0">5023 6596 643 0,'-12'-7'12'16,"3"0"24"-16,4 3 35 15,5 0-35-15,0 4-14 16,11 0-15-16,5 0-6 15,6 9 2-15,4 3 3 0,3 4 0 16,1 5-4-16,-1 2 1 16,-4 4-1-16,-5 3-1 15,-10-3 1-15,-5 1 0 16,-5-4 1-16,-10 1-3 16,-8-9 3-16,-4-1-1 15,-2-5 0-15,2-6 0 0,-1-4 2 16,7 0-1-16,1-10 1 15,4-8 0-15,5 1 6 16,6-8-3-16,0 4-8 16,6-1 0-16,8 4-2 15,5 4 0-15,0 4-6 0,5 2-9 16,-2 3-13-16,1 3-29 16,-2 2-48-16,-1 0-57 15,-4 0-301-15</inkml:trace>
  <inkml:trace contextRef="#ctx0" brushRef="#br0" timeOffset="328.1129">5361 6641 656 0,'0'-4'46'16,"0"1"36"-16,0 1-19 16,0 2-31-16,0 0-20 15,0 2-14-15,5 5 1 16,1 3 2-16,1 1 1 15,-2 2-2-15,-1 5 0 0,0-4 1 16,-4 4-2-16,0-2-32 16,0-2-37-16,-1-4-63 15,-2-5-74-15</inkml:trace>
  <inkml:trace contextRef="#ctx0" brushRef="#br0" timeOffset="531.2071">5334 6643 497 0,'0'-11'140'0,"-3"0"-107"0,3 2 27 16,8 2-25-16,3 0-18 15,5 0-11-15,2 3-6 16,2 1 0-16,2 1 1 16,-5 2-2-16,-1 0-37 15,-5 4-40-15,-4 5 13 16,-7 1-3-16,-6 1-48 15,-6 3-239-15</inkml:trace>
  <inkml:trace contextRef="#ctx0" brushRef="#br0" timeOffset="703.05">5355 6712 472 0,'-2'2'41'0,"2"-2"46"0,3 0-5 16,7-2-3-16,5-4-38 15,3 0-32-15,4 1-6 16,0-2-2-16,1 4 0 15,-4 0-1-15,-4 3-6 16,-4 0-37-16,-5 0-43 0,-3 3 9 16,-3 3-4-16,0 1 21 15,-9 1-100-15</inkml:trace>
  <inkml:trace contextRef="#ctx0" brushRef="#br0" timeOffset="859.291">5379 6797 469 0,'-9'6'36'15,"5"-2"41"-15,4-1 1 16,0-2-31-16,13-1 3 16,6 0-3-16,10-2-22 15,4-3-17-15,7-1-5 16,1-1-2-16,0-1-46 0,-3 0-104 16,-2-1-270-16</inkml:trace>
  <inkml:trace contextRef="#ctx0" brushRef="#br0" timeOffset="1359.2952">5015 6990 658 0,'-2'0'35'15,"2"0"15"-15,0 0 11 0,14-2-47 16,11 1-13-16,9 0 9 15,10 0-2-15,11 0-3 16,3 0-3-16,5-2 0 16,0 2-1-16,-4-3 1 15,-4-1 0-15,-4 3-2 0,-13-3-19 16,-6 0-52-16,-10 1-78 16,-14 0-218-16</inkml:trace>
  <inkml:trace contextRef="#ctx0" brushRef="#br0" timeOffset="1781.126">5129 7116 673 0,'-6'0'41'16,"-2"0"-22"-16,6 0 37 16,2 0-15-16,0 0-29 0,8 0-16 15,2 4 3-15,5 4 6 16,2 1 5-16,2 3-4 16,-2 4-4-16,1 1 1 15,-4 5-2-15,-6 0 0 16,-4 2 0-16,-4-2 1 0,-4 0 0 15,-11-3-1-15,1-4 1 16,-5-3-1-16,0-6 0 16,3-3 1-16,1-3 1 15,4-1 0-15,4-7 1 16,5-3-3-16,2-2-1 16,0-2-4-16,13 1 1 0,2 1 0 15,4 1-1-15,1 3-4 16,0 2-7-16,-1-1-27 15,-2 5-63-15,-4-2-108 16</inkml:trace>
  <inkml:trace contextRef="#ctx0" brushRef="#br0" timeOffset="3328.2821">5394 7145 632 0,'-2'-4'24'0,"-2"1"42"16,4 0-2-16,0 3-35 16,0 0-19-16,0 5-12 0,0 2-1 15,0 3 3-15,0 3 2 16,6 4 1-16,-2-1-2 16,2-1 1-16,-2-2-1 15,0 0 1-15,-1-4 0 16,2-3-1-16,-4-5 1 0,2-1-2 15,0 0 2-15,0-6 8 16,1-3-6-16,-2-3-2 16,-1 0 0-16,1-2 0 15,0 2-2-15,-2 2 0 16,0 2 0-16,2 5 0 0,-2 0 0 16,0 3 0-16,0 3-7 15,3 5 1-15,3 3 5 16,-2 4 1-16,3 1 0 15,1-2 1-15,3 4-2 16,1-6 2-16,1-2-1 16,0-6-2-16,1-2 1 0,-2-2 0 15,1-3 2-15,0-6 2 16,0-3 1-16,-5 0-2 16,0-3 1-16,-5-1 1 15,-3-1-3-15,0 2 1 16,0 0 2-16,-3 1 2 15,-3 2-1-15,-1 3-4 16,2 3-1-16,3 5-1 0,-2 1-3 16,2 0-35-16,-1 0-59 15,1 7-118-15</inkml:trace>
  <inkml:trace contextRef="#ctx0" brushRef="#br0" timeOffset="3718.9064">5727 7270 703 0,'1'8'36'0,"-1"-5"-44"15,0 4 22-15,0 2 15 16,0 1-6-16,4 2-5 0,-2-1-8 15,2 3-3-15,-1-3-3 16,-2 1-1-16,0 0 0 16,1-5-2-16,-2-1 1 15,0-4 0-15,0-2-1 16,0 0 6-16,0-3 3 0,0-5 10 16,0-1-11-16,0-3-2 15,0-2-2-15,0 0-2 16,0-1-1-16,7 2 0 15,0 1-1-15,3 0-6 16,3 2 4-16,1 4-2 0,4 3-2 16,0 2-15-16,0 1-10 15,-2 0-25-15,-3 6-47 16,-5 1-77-16</inkml:trace>
  <inkml:trace contextRef="#ctx0" brushRef="#br0" timeOffset="3875.1558">5792 7348 662 0,'0'0'72'15,"0"0"-22"-15,4 1-25 0,9 1-20 16,2-2 4-16,3 3-7 16,1-2-1-16,0 2-6 15,-3-3-104-15,-1 0-213 16</inkml:trace>
  <inkml:trace contextRef="#ctx0" brushRef="#br0" timeOffset="4734.4239">6239 6873 636 0,'-6'0'43'0,"2"0"4"0,2 0 21 15,2-2-34-15,0 1-16 16,2-2-11-16,8 2-9 16,6 1 2-16,3-3 2 15,6 3-11-15,0 0-42 16,-3 0-48-16,-2 0-36 16,-4 0-121-16</inkml:trace>
  <inkml:trace contextRef="#ctx0" brushRef="#br0" timeOffset="4875.0332">6256 6976 704 0,'-7'6'35'0,"1"-4"-3"15,6-1-11-15,2 0-3 16,12-1 6-16,9 0-3 16,8 0-15-16,6-2-4 15,2 0-3-15,1-4-68 0,-3-2-122 16</inkml:trace>
  <inkml:trace contextRef="#ctx0" brushRef="#br0" timeOffset="6343.7598">7959 6655 419 0,'2'-4'26'15,"-1"-1"19"-15,-1-1 31 16,3 2-25-16,-3 0-20 16,0-1-1-16,0 0-3 0,0 1-5 15,-6 2 1-15,-8 1-9 16,-9 1-9-16,-9 0-2 16,-10 0 0-16,-6 1 0 15,-7 5-1-15,-2 4 3 16,1-2 2-16,1 1-1 0,6 0-1 15,6-1 0-15,9 1-3 16,8-3 3-16,9-2-2 16,10 1 0-16,7 0-3 15,8-4-6-15,13 1 6 16,11 3 2-16,7-2 2 0,4 1-2 16,4 0-3-16,3 2 2 15,-5 1 1-15,-4 2-2 16,-8 1 0-16,-9 6 0 15,-12 1-2-15,-12 4-5 16,-8 1 2-16,-14 1 2 0,-12 1 3 16,-8-2-1-16,-4-1 3 15,0-1-1-15,1-3 0 16,4-1 1-16,9-6 6 16,8-1 1-16,8-3-2 15,8-4 3-15,8-1-4 16,9-1-8-16,16 0 7 15,8-3 10-15,11-3-10 0,9-1-1 16,5 0-4-16,3 0 0 16,-4 0-16-16,-2 1-10 15,-7 1-39-15,-11 1-113 16,-14-1-245-16</inkml:trace>
  <inkml:trace contextRef="#ctx0" brushRef="#br0" timeOffset="8015.5021">14455 4923 447 0,'0'-7'46'0,"0"1"0"0,0 0 12 15,0 2-7-15,0 0-9 16,0 2 8-16,0 0-9 15,0 2-13-15,4 0-10 16,-4 3-19-16,1 6-8 16,2 2 8-16,-1 6 2 0,-2-1 2 15,1 2-1-15,-1-1 1 16,0 0-2-16,0-2-1 16,2 1 2-16,-1-4 0 15,1 3-23-15,-2-5-74 16,0-1-69-16,0-2-340 15</inkml:trace>
  <inkml:trace contextRef="#ctx0" brushRef="#br0" timeOffset="8265.5002">14298 5179 708 0,'-9'0'41'15,"4"0"-26"-15,5-3 46 16,5 1-27-16,13-3-24 16,7 1-12-16,8-2 0 15,7 3 1-15,5 0-50 16,2 2-91-16,-8 1-126 15</inkml:trace>
  <inkml:trace contextRef="#ctx0" brushRef="#br0" timeOffset="8609.2267">14379 5256 672 0,'-2'0'37'15,"0"-2"-18"-15,2-1 34 16,3-1-33-16,7 1-2 0,3-1 2 16,-1 3-9-16,1 1-5 15,-1 0-4-15,-2 1-2 16,-5 8-2-16,-4 1-1 16,-1 3 0-16,0 2 3 15,-6 2 1-15,-8 2 1 16,2-1-1-16,-3-1 0 0,2-3 0 15,2-3 1-15,5-2-2 16,3-5 1-16,3-1-1 16,3-1-1-16,9-2 3 15,11 0 5-15,7-2-3 0,6-3-1 16,5-1-5-16,-1 1-44 16,-2-5-147-16</inkml:trace>
  <inkml:trace contextRef="#ctx0" brushRef="#br0" timeOffset="47813.2502">8560 6427 269 0,'0'-3'40'16,"0"0"14"-16,2-1 6 15,-2-1 0-15,0 0-3 16,0-1-1-16,0-3-12 16,0 4 0-16,-4-3-4 0,-2 1-8 15,-3 0-12-15,-2 0-4 16,-3 0-7-16,-2 3-3 16,1 3-2-16,-4 1-1 15,0 0-2-15,2 3-1 16,1 6 1-16,1 0-2 0,5 2 0 15,3 2 0-15,1 3 0 16,6 0-1-16,0 3 3 16,4 4 0-16,1 2-3 15,5 3 2-15,2 2 2 16,-1 2-2-16,3 3 2 16,-1 0 2-16,2 3-3 0,-2 3 1 15,-1 2 0-15,-4 1 0 16,-2-5-1-16,-5 1 0 15,-1-4 0-15,0-4-1 16,-1-2 2-16,-6-2-2 0,0-3 0 16,2-3 1-16,-2-1 0 15,3-2 1-15,1-2-1 16,3-1 1-16,0-1-1 16,1-2-1-16,12-2 1 15,7-4-1-15,11-4-1 0,5-3 12 16,8-2 3-1,2-5-8-15,0-2 0 0,-5-1-20 16,-6 0-43-16,-12 0-83 16,-9-1-501-16</inkml:trace>
  <inkml:trace contextRef="#ctx0" brushRef="#br0" timeOffset="51392.3536">9069 6453 650 0,'0'-11'7'16,"0"4"17"-16,0 3 40 15,-2 4-13-15,1 5-35 16,-3 12-21-16,3 7 7 0,-3 10 10 16,3 10 4-16,-2 7 5 15,3 7-8-15,0-1-5 16,0-3-3-16,3-4-3 16,7-8 1-16,2-9-4 15,5-9-21-15,2-7-25 0,7-7-40 16,-2-7-47-16,3-3-98 15</inkml:trace>
  <inkml:trace contextRef="#ctx0" brushRef="#br0" timeOffset="51907.9528">9398 6636 396 0,'-11'-8'278'16,"2"2"-243"-16,2 5 7 15,1 1-3-15,2 6-26 16,2 6-10-16,2 4 2 16,0 4 2-16,0 3-2 0,0 0 1 15,3-3-3-15,5-1-1 16,-3-4 0-16,3-4 0 16,-1-6-3-16,1-5 1 15,0 0 3-15,0-1 4 0,2-10-1 16,-1-1-3-16,1 0-1 15,0-2-1-15,-4 2 0 16,0 2-1-16,-2 3 0 16,-1 2-1-16,0 3 0 15,-3 2-2-15,0 0-3 0,0 5 3 16,3 2 3-16,1 3 0 16,1 0 0-16,4-1 0 15,-1 0 0-15,5-1-1 16,0-4 3-16,2-1-3 15,-1-3 2-15,2 0-1 0,0-7 4 16,-1-3 0-16,-3-2-1 16,0-3-1-16,-6-1 3 15,-2-1 4-15,-4-1-4 16,0-2-1-16,0 1-1 16,-7 1-2-16,2 2 1 15,-3 5-4-15,2 2 1 0,3 7-3 16,-1 2-19-16,1 3-44 15,3 7-79-15,0 2-147 16</inkml:trace>
  <inkml:trace contextRef="#ctx0" brushRef="#br0" timeOffset="52267.2864">9801 6811 584 0,'0'5'50'0,"0"-3"-18"16,0 2 4-16,-2 3 21 16,-3 2-24-16,-1 0-18 15,2 3-5-15,-1 2-4 16,1 1-2-16,3-1-1 16,0 1-2-16,1-2 0 0,0-2-1 15,1-3 0-15,7-3 0 16,1-2 0-16,1-3 1 15,5 0 4-15,-2-6 0 16,1-4 0-16,-1-1-3 16,-4-2-1-16,0-2 0 0,-6-1 0 15,-3 1 0-15,-5 3 0 16,-11 1 2-16,-2 2 7 16,-7 8-4-16,0-1-5 15,-1 2-1-15,4 3-16 16,4 0-73-16,7-1-251 15</inkml:trace>
  <inkml:trace contextRef="#ctx0" brushRef="#br0" timeOffset="52689.1812">10039 6710 653 0,'-6'0'61'0,"3"0"-14"16,3 0 6-16,2-3-13 15,11 2-30-15,4-2-10 16,6 0 1-16,3-1 3 15,2 1-4-15,-4 1-18 16,-1-2-23-16,-2 2-43 0,-7-1-57 16,-6-1-108-16</inkml:trace>
  <inkml:trace contextRef="#ctx0" brushRef="#br0" timeOffset="52860.9989">10147 6637 537 0,'-11'-5'69'16,"4"3"8"-16,3 0 3 15,0 2-28-15,3 2-28 16,1 4-22-16,0 4 1 16,0 6 6-16,1 2 0 15,4 3 0-15,-1 3-6 16,5 1-1-16,-3 0-4 0,2-3-67 16,-1-8-105-16,4-5-217 15</inkml:trace>
  <inkml:trace contextRef="#ctx0" brushRef="#br0" timeOffset="53361.0085">10398 6593 724 0,'-2'-4'41'0,"-3"3"-9"15,2 1-8-15,1 5-14 0,2 4-4 16,0 4 1-16,0 2-1 15,3 1 2-15,5 0 1 16,-3 0-5-16,0-3-2 16,2-4 1-16,-1-2-3 15,1-2 2-15,-1-5 0 16,2 0 1-16,-2 0 2 0,3-6 0 16,-1-2-3-16,0 3-1 15,-2-6 2-15,-2 4-4 16,0 1 2-16,-1 1 0 15,-2 2 0-15,1 1-1 0,0 2-2 16,1 2-8-16,0 5 6 16,1 3 3-16,3-1 2 15,2 2-1-15,-1 1 0 16,3-3 1-16,1-2 0 16,-1-3-3-16,4-2 4 15,0-2-1-15,0-3 2 16,1-7 0-16,1-2 0 0,-5-2-3 15,-2-6 4-15,-1 0-4 16,-7 1 1-16,-2-3 0 16,0 1 0-16,-9 1 1 15,-3 5 0-15,2 2-2 16,-4 5 0-16,1 6-4 0,2 2-30 16,1 1-47-16,2 6-142 15</inkml:trace>
  <inkml:trace contextRef="#ctx0" brushRef="#br0" timeOffset="53876.5834">10718 6808 673 0,'2'-2'80'15,"-2"-1"-14"-15,2 1-10 16,-1 2-30-16,3 2-11 16,-1 5-16-16,-1 5 3 15,1 1 5-15,-1 4-4 0,-2 2 3 16,0 2-5-16,-5-2 1 16,-4-1-31-16,3-6-46 15,-2-4-188-15</inkml:trace>
  <inkml:trace contextRef="#ctx0" brushRef="#br0" timeOffset="54595.2806">10920 6525 727 0,'-2'0'32'15,"2"-7"-30"-15,2 3 15 16,10-2-2-16,7 4-1 16,3 2-7-16,3 0-2 0,-1 8-2 15,0 3-3-15,-6 5 3 16,-5 1-5-16,-5 3 2 16,-6-2 2-16,-2-2-2 0,-4-1 0 15,-7-5 0-15,0-4 3 16,-1-2 0-16,3-2 0 15,1-2 2-15,4-3 12 16,4-6-1-16,0-1-11 16,4-5-4-16,5 2 0 15,2-2-1-15,1 0 2 0,-2 1-1 16,-3 2 2-16,-1 2 3 16,-2 0 2-16,-2 5 1 15,-2 2-3-15,0 2-1 16,0 1-4-16,0 0-3 15,0 3-3-15,0 5 2 16,0 4 4-16,0 1 0 0,5 1 0 16,1 2 0-16,5 0 1 15,3 0-18-15,1-1-38 16,0 1-83-16,1-6-119 16</inkml:trace>
  <inkml:trace contextRef="#ctx0" brushRef="#br0" timeOffset="54970.3026">11272 6726 645 0,'0'3'32'0,"2"-2"-11"16,1 5 10-16,3 1 21 15,0 3-29-15,-1 1-8 16,1 0-8-16,-3 2-3 15,-2-3-1-15,0 0-1 16,-1-2 0-16,0-5-1 0,0-3 2 16,0 0-2-16,0-1 10 15,2-7-6-15,3-1-1 16,0-3-3-16,1-2 3 16,1 2-4-16,4 0 3 0,-2 2 1 15,3 1-3-15,-2 6 3 16,-3-1 0-16,2 4-1 15,-3 0-1-15,1 4-4 16,-1 3 3-16,1 3-4 16,-4 4 4-16,3-1-2 0,0 4-25 15,-2-6-53-15,3 1-98 16,-1-5-68-16</inkml:trace>
  <inkml:trace contextRef="#ctx0" brushRef="#br0" timeOffset="55142.1645">11549 6760 304 0,'0'-3'343'16,"0"1"-266"-16,0 0 16 15,0 2-54-15,1 2-24 16,1 5-19-16,1 3 5 16,1 4 1-16,-2 1 1 0,-1 0-1 15,1-2 0-15,-2-3-23 16,0-1-85-16,0-6-156 15</inkml:trace>
  <inkml:trace contextRef="#ctx0" brushRef="#br0" timeOffset="55610.8419">11869 6542 652 0,'-3'0'49'0,"2"-1"-6"16,1-3 12-16,4 1-18 0,7-1-20 15,9-1-12-15,1 1-5 16,4-3 0-16,5 2 2 16,-2 2-13-16,-2 0-20 15,-7 1-16-15,-2 1-41 16,-7 0-13-16,-6 1-24 0,-4 0-14 16,-4-1-38-16</inkml:trace>
  <inkml:trace contextRef="#ctx0" brushRef="#br0" timeOffset="55751.4548">12039 6487 246 0,'-12'-4'163'0,"-1"1"-66"15,1-3-1-15,4 5-13 16,2-2-3-16,3 3-20 0,3 0-34 16,0 3-26-16,3 4-5 15,3 5 6-15,7 2-1 16,1 5 4-16,4 1-4 16,-2-1-51-16,0-1-84 15,0-4-158-15</inkml:trace>
  <inkml:trace contextRef="#ctx0" brushRef="#br0" timeOffset="56251.423">12359 6427 743 0,'0'-4'12'0,"-8"-2"25"16,5 6-19-16,2 2-9 15,0 5-6-15,1 5 0 0,0-1 1 16,1 1 7-16,4 0 0 16,5-2-6-16,-5 0-3 15,1-2 0-15,0-3-1 16,1 0 1-16,0-2 0 16,1-2-1-16,-1 0-1 15,0-1-10-15,0 0 4 16,-1 0 5-16,-1-1 4 0,-2-3-2 15,3 2 0-15,-4 0 0 16,0 1 3-16,1 1-1 16,0 0-6-16,4 5-2 15,-1 0 4-15,2 2 3 0,-1 1-4 16,4-2 2-16,-1-2 0 16,-1-4-4-16,3 0 5 15,-1-4 0-15,0-5 2 16,0-3 1-16,-4-2-3 0,3-4 0 15,-5-1 1-15,-1 0-1 16,-4-1 8-16,0-2 2 16,-2 3 0-16,-5 1 0 15,-1 2-5-15,0 9-3 16,0 3-6-16,1 6-3 16,1 4-18-16,4 7-24 15,2 2-77-15,0 0-139 0</inkml:trace>
  <inkml:trace contextRef="#ctx0" brushRef="#br0" timeOffset="56610.806">12672 6605 724 0,'-5'0'77'16,"3"0"-38"-16,2 0-14 0,0 0 7 15,7 0-21-15,2-3-12 16,3 3 2-16,0-2 3 16,-2 2 8-16,-3 0-11 15,0 0 2-15,-3 2-4 16,-1 5 0-16,-3 0 3 16,0 4-5-16,-3-1 2 0,-6 4 3 15,-4 1-2-15,0 1 1 16,-1-1 0-16,2-2 1 15,2-4-3-15,5-3 2 16,3-2 0-16,2-4-1 16,1 0 2-16,10 0 0 15,6 0 0-15,4-6-2 0,5 0-3 16,4 1-28-16,-1-4-42 16,4-3-111-16</inkml:trace>
  <inkml:trace contextRef="#ctx0" brushRef="#br0" timeOffset="57220.0853">13146 6377 677 0,'-3'-8'21'15,"3"0"11"-15,0 0 17 16,9 2-20-16,2 3-12 16,3 1-9-16,0 2-3 15,4 4-5-15,-3 3 5 0,-3 4-4 16,-2 1-3-16,-4 0 4 16,-3 2-3-16,-3-2 3 15,0 0-1-15,-3-2-1 16,-1-3 1-16,0-1 0 15,-1-4 1-15,4-2 1 16,1 0 5-16,0-8 5 16,0-2-4-16,8-3-5 0,0-5 0 15,5-1 0-15,-1 0-3 16,-2-1 1-16,-2 0 1 16,0 4 3-16,-3 3 2 15,-1 3 1-15,-3 6 2 0,-1 2-4 16,0 2-6-16,0 6-9 15,0 7 5-15,-1 4 1 16,1 7 1-16,0 0-1 16,0 3-10-16,5 0-19 15,2-2-22-15,3-3-98 0,3-3-69 16</inkml:trace>
  <inkml:trace contextRef="#ctx0" brushRef="#br0" timeOffset="57626.3191">13452 6557 624 0,'-1'0'136'0,"1"0"-97"16,0 0 10-16,0 0-30 16,3 2-9-16,5 5-7 0,-2 1 1 15,1 1-3-15,-2 1 2 16,-1 0 0-16,-2-1 0 15,0 0-3-15,-2-3 1 16,0-1 0-16,0-1 0 16,0-3 1-16,0-1-1 15,0 0 2-15,0 0 3 0,0-3 1 16,2-3-5-16,5-3-1 16,1 0 0-16,1-3-1 15,0 1 1-15,1 2-2 16,1 0 2-16,-1 4 4 15,0 3-3-15,-1 2-1 16,-2 0-1-16,-1 6-2 0,-2 4-1 16,-1 3 3-16,1 1 0 15,0 2 1-15,-1 0 0 16,0-3-3-16,1-1-22 0,2-4-14 16,3-3-26-16,1-5-35 15,3 0-68-15</inkml:trace>
  <inkml:trace contextRef="#ctx0" brushRef="#br0" timeOffset="57938.7805">13733 6566 650 0,'0'-4'69'0,"0"-1"7"15,6 1-34-15,2 3-16 16,0 1-15-16,2 0-7 0,2 0-1 15,-1 5 0-15,-5 0 0 16,1 4 2-16,-6 1 0 16,-1 0-4-16,-4 2 3 15,-6 1-3-15,-2 1 2 16,-2-1-1-16,1-4 0 0,3 1-1 16,4-3 0-16,3-3 1 15,3 0-4-15,1-4 1 16,11 0 3-16,5 0 1 15,4-4-2-15,7 0-6 16,2-1-10-16,3-1-15 0,-1-2-35 16,1 1-68-1,-1-4-148-15</inkml:trace>
  <inkml:trace contextRef="#ctx0" brushRef="#br0" timeOffset="58220.0372">13969 6364 647 0,'-3'-2'25'0,"-4"-2"-3"16,4 1 17-16,3 2 16 15,3 0-17-15,7-1-27 16,7 2-5-16,1-1 1 0,5 0-4 16,2 1-2-16,-2 0-11 15,-1 0-48-15,-3 0-61 16,-5-3-88-16</inkml:trace>
  <inkml:trace contextRef="#ctx0" brushRef="#br0" timeOffset="58423.1208">14047 6289 514 0,'-6'-1'176'0,"5"1"-103"15,1 0-17-15,0 0-37 0,0 9-15 16,1 5 1-16,5 3 0 16,-2 3 1-16,1 1 0 15,-2 1-2-15,1 1-2 16,1-4 0-16,-1-1-14 15,2-2-52-15,3-6-94 16,7-5-99-16</inkml:trace>
  <inkml:trace contextRef="#ctx0" brushRef="#br0" timeOffset="58610.6577">14483 6351 363 0,'5'-1'272'0,"1"-2"-269"16,-1 2 38-16,4 1 7 15,0 0-7-15,2 0-34 0,3 0-6 16,4 0-5-16,3 0-51 16,-5 0-95-16,6 0-347 15</inkml:trace>
  <inkml:trace contextRef="#ctx0" brushRef="#br0" timeOffset="58782.4836">14839 6305 670 0,'10'-2'23'0,"3"-2"10"15,3 3-7-15,1 1-3 16,-1 0-17-16,4 0-12 15,-2 0-81-15,-2-2-208 16</inkml:trace>
  <inkml:trace contextRef="#ctx0" brushRef="#br0" timeOffset="59407.4743">15463 6306 699 0,'-8'0'58'0,"2"-4"-23"16,4 0 25-16,2 1-20 15,1 0-18-15,14-1-20 16,10 0-3-16,7 1-1 16,8 0 2-16,6-1-1 0,0 2 5 15,-1 0-32-15,-8 1-33 16,-9-1-63-16,-11 1-49 15,-6-3-189-15</inkml:trace>
  <inkml:trace contextRef="#ctx0" brushRef="#br0" timeOffset="59594.9106">15689 6211 551 0,'-8'-7'68'16,"2"2"13"-16,5 0 11 15,1 5-41-15,0 0-16 16,0 0-25-16,7 6-10 15,1 5 1-15,1 4 1 0,2 4-1 16,-1 3 1-16,-3 3 0 16,2 0-2-16,-4 0-5 15,-2-3-39-15,3-4-81 16,0-5-105-16</inkml:trace>
  <inkml:trace contextRef="#ctx0" brushRef="#br0" timeOffset="60829.2822">16266 6131 586 0,'-3'-7'44'16,"1"-2"19"-16,-1 4 13 15,3 5-34-15,0 0-19 0,0 2-23 16,0 8-4-16,0 4 1 16,0 3 6-16,0 4-4 15,0-1 4-15,0-1 0 16,0-1-3-16,3-4 1 16,2-5 1-16,0-1 0 0,2-4 0 15,0-3 4-15,0-1 2 16,0 0 4-16,2-3-7 15,0-3-2-15,-1-1-1 16,2-2-1-16,-5 0 1 16,1 2 0-16,-3 0-3 15,-1 1 1-15,-2 4 1 0,0 1-3 16,0 1-1-16,0 0-1 16,0 1-1-16,0 4 5 15,5 2-3-15,1 2 3 16,2 0-1-16,4-2 0 15,2-1 3-15,2 0-2 16,1-4 0-16,4-2 1 0,-3 0 2 16,0-6-2-16,2-3 0 15,-8-3 3-15,-1 0-2 16,-1 0 4-16,-7-3 6 16,-1 0 0-16,-2-1-1 0,0 0-2 15,-5-1-2-15,0 4-2 16,-1 1-3-16,0 2-1 15,2 6-2-15,1 4-1 16,1 0-17-16,2 8-34 16,0 3 1-16,0 4-60 0,4-1-47 15,2 0-225-15</inkml:trace>
  <inkml:trace contextRef="#ctx0" brushRef="#br0" timeOffset="61063.6704">16652 6344 702 0,'1'2'75'0,"1"0"-52"0,1 1-5 15,1 6-3-15,-1-2 0 16,2 3-7-16,-3 2-8 15,3 1 2-15,-4 2 0 16,0-2-24-16,-1-1-59 16,0-1-63-16,0-6-156 0</inkml:trace>
  <inkml:trace contextRef="#ctx0" brushRef="#br0" timeOffset="61344.9206">16627 6362 661 0,'0'-9'19'0,"1"0"5"15,9 5 1-15,7 3-15 16,-1 1 2-16,6 0-4 16,1 0-6-16,3 7 1 0,-3 0 0 15,-2 3-1-15,-3-1 0 16,-6 1 0-16,-5 0 1 15,-7 5-3-15,0-4 1 16,-13 1 1-16,-4 0 0 16,-4-3-1-16,2-2-1 0,-2-3-21 15,-1-1-20-15,6-3-12 16,4 0-65-16,1-7-154 16</inkml:trace>
  <inkml:trace contextRef="#ctx0" brushRef="#br0" timeOffset="61860.4573">16913 6052 684 0,'0'-9'13'0,"6"5"26"16,4 1-12-16,3 3-9 15,3 0-9-15,1 7-3 16,-1 4-6-16,-3 3 2 16,-5 1-3-16,-2 1 1 15,-5-1-1-15,-1-2 0 0,0 0 1 16,-5-4 0-16,0-2 0 15,0-3 1-15,-1-2 0 16,2-2 1-16,3 0 4 16,1-5 3-16,0-3-5 15,3-3-3-15,5-3 1 0,0-2 2 16,0-1-3-16,1 1 2 16,-2 0 2-16,0 0 10 15,-4 4 1-15,3 5-3 16,-6 1 0-16,0 3-4 15,0 3-5-15,0 0-8 16,0 8-5-16,0 2 9 0,0 3-2 16,0 5 2-16,0 2 2 15,0 2-4-15,3 1-12 16,0 1-22-16,1-3-33 16,2-3-67-16,2 0-107 0</inkml:trace>
  <inkml:trace contextRef="#ctx0" brushRef="#br0" timeOffset="62282.3117">17240 6320 641 0,'-4'1'55'15,"1"4"-49"-15,0-1 8 16,3 5 19-16,0 0 1 0,0 1-16 16,0 1-8-16,0-2-4 15,0 1-4-15,0-4 1 16,0-1-4-16,0 0 5 16,0-2-4-16,0-3 5 0,0 0 0 15,0 0 6-15,3-6-6 16,2-1-3-16,0-2-1 15,4 0-2-15,-2-1 1 16,3 0 1-16,-1 2 0 16,1 2-2-16,1 0 2 15,-4 5 2-15,1 1-2 0,-1 0 1 16,-1 4-1-16,0 4-2 16,-3 3 1-16,0 0 0 15,0 2 0-15,-2 0 1 16,1 0-12-16,2-3-42 15,1-2-88-15,2-5-73 0</inkml:trace>
  <inkml:trace contextRef="#ctx0" brushRef="#br0" timeOffset="62485.4301">17526 6313 651 0,'-1'-1'28'0,"-1"1"-3"16,2 1-6-16,0 7-10 16,0 1 3-16,0 3-2 0,0 2-2 15,2 1 1-15,0-3-5 16,1 0 0-16,0-2-47 16,-1-3-68-16,-1-3-68 15</inkml:trace>
  <inkml:trace contextRef="#ctx0" brushRef="#br0" timeOffset="62766.6482">17501 6281 268 0,'0'-8'383'0,"3"-2"-343"16,4 1 46-16,7 5-56 15,3 1-12-15,2 3-6 16,0 0-2-16,2 3-2 16,-2 5 1-16,-3 3 0 0,-1 1-6 15,-4 5-1-15,-5 0-1 16,-6 0-1-16,0 2-2 16,-10-3 2-16,-6-3 1 15,-4-1-2-15,-6-2-12 16,-1-5-32-16,5-5-94 0,0 0-441 15</inkml:trace>
  <inkml:trace contextRef="#ctx0" brushRef="#br0" timeOffset="63954.2355">17681 5926 399 0,'-7'-4'248'0,"4"-4"-226"16,3 1 38-16,0 0-2 15,3 3-29-15,13 0-13 16,5 4-6-16,9 0-4 16,10 8-1-16,3 6 0 15,7 8 0-15,0 4 1 16,-3 7-4-16,-8 6-1 0,-6 6 1 16,-11 3 0-16,-9 7-1 15,-13 1 1-15,-5-2-1 16,-16 0 0-16,-8-6 1 15,-3-3 0-15,-4-11-11 16,1-7-5-16,2-9 7 0,4-6-3 16,6-9-29-16,3-3-101 15,11-11-262-15</inkml:trace>
  <inkml:trace contextRef="#ctx0" brushRef="#br0" timeOffset="64704.2248">18468 6114 72 0,'-11'0'594'15,"4"0"-555"-15,3 0 9 16,2-2 11-16,2 2-24 15,2-2-20-15,10 0-8 0,8 2-7 16,5-1 0-16,7 1 2 16,7 0-1-16,2 0-32 15,6 0-70-15,-4 0-106 16</inkml:trace>
  <inkml:trace contextRef="#ctx0" brushRef="#br0" timeOffset="65282.2806">19053 5939 545 0,'0'-2'177'16,"-2"-6"-173"-16,-3 5 33 16,4 1-14-16,-1 2-20 15,1 2-6-15,0 4 0 16,1 2 4-16,0 3 3 0,0 2 0 15,0 2-3-15,4-1 0 16,3 2 0-16,-1-2 1 16,4-3-4-16,2-2 3 15,-1-3-3-15,0-3 3 16,1-3 4-16,3-2 4 16,-1-5-4-16,0-3 6 0,3-3 3 15,-4 1 0-15,-2-3-2 16,-2 4 5-16,-3 1 0 15,-2-1 1-15,-3 2 0 16,-1 5-7-16,0-3 0 16,0 4-6-16,0 2 0 0,0 1-4 15,2 0-3-15,1 6-7 16,0 5 6-16,0 7 4 16,4 3-2-16,-4 9 0 15,0 3 1-15,0 1 0 16,-3 0 0-16,0-1 1 15,0-4-1-15,-4-4 1 0,-5-5-1 16,0-4 0-16,-2-3-2 16,-3-6 1-16,1-2 4 15,0-5-1-15,-1 0 2 16,3-6 0-16,2-6-1 0,0-2-2 16,3-4-3-16,3 2-2 15,3-2-4-15,0 2-11 16,2 4-10-16,7 4-17 15,3 1-99-15,2 4-190 16</inkml:trace>
  <inkml:trace contextRef="#ctx0" brushRef="#br0" timeOffset="66079.1197">19353 6273 617 0,'0'-4'50'0,"0"1"36"0,4-1-20 16,3 2-30-16,0 0-15 15,-1 2-11-15,1 2-8 16,-2 4-3-16,0 2 0 16,-2 3 1-16,0 1 0 0,-3 0 1 15,2 0 1-15,-4-3 0 16,2 0-1-16,0-4 0 15,0-1 0-15,0-3 0 16,0-1 5-16,0-1 5 16,3-5-2-16,1-4-6 15,2-2-2-15,3-1 0 16,0-2-1-16,0 4 0 0,1-1 2 16,1 3-4-16,-3 0 4 15,0 6-1-15,-2 2 2 16,0 1-3-16,0 3-1 15,-1 5-2-15,2 4 0 0,-3 1 2 16,1 3 1-16,-3 0-8 16,2 1-17-16,0-5-25 15,1-3-82-15,3-4-61 16</inkml:trace>
  <inkml:trace contextRef="#ctx0" brushRef="#br0" timeOffset="66766.56">19453 5706 633 0,'8'-18'5'15,"8"-1"24"-15,6 3 10 16,5 0-17-16,6 4-15 15,3 6 5-15,1 3 8 16,0 3-2-16,-3 0-4 16,0 9-7-16,-3 3-6 0,-7 4-1 15,-2 0 0-15,-6 6-2 16,-4-1 2-16,-5 4-2 16,-4 2 0-16,1 2 1 15,-4 3 2-15,0 0 0 16,0 0 1-16,0 1-2 15,0-1 0-15,0 0 4 0,0 0 3 16,-2-2 4-16,2 1 2 16,0 0 0-16,0 0-3 15,0-1-3-15,0 0-2 16,0 0-3-16,0 1 0 0,0 1-1 16,0-1 1-16,0 0 0 15,0-2-1-15,4-2 0 16,-4-1 1-16,2-4-2 15,-1 1 0-15,2-2 0 16,-3-3 0-16,0 1 1 0,0-3 0 16,0-2 3-16,-8-1 3 15,-3-2 1-15,-2-3 2 16,-4 1-2-16,-3-3-2 16,-2-3-2-16,-7-2-2 15,-1-1-4-15,-5 0-29 16,-2-7-70-16,4-6-276 0</inkml:trace>
  <inkml:trace contextRef="#ctx0" brushRef="#br0" timeOffset="85938.8124">20374 5989 635 0,'-4'-11'37'15,"1"-2"36"-15,3 5-4 16,0-1-30-16,0 0-17 16,5 3-6-16,7 3-12 15,2 2-5-15,5 1-2 0,2-3 3 16,-1 8-2-16,0 4 1 15,-5 3 1-15,-5 1-3 16,-4 4 1-16,-5 0 2 16,-1 2-3-16,-1-1 3 15,-6 0-1-15,-1-4 2 16,1-4-2-16,3-2 2 0,0-3-1 16,4-5 1-16,0 0 4 15,2-5 19-15,5-7-12 16,7-4-10-16,1-3-1 15,4-5-1-15,0 1 1 16,-2-2 2-16,-1 3-4 0,-4 0 4 16,-4 6 1-16,-6 5 6 15,0 3 7-15,-2 8-5 16,-2 0-7-16,-4 4-8 16,0 8-2-16,1 4 5 15,0 4 1-15,1 2-3 16,4 1 2-16,0 0 1 0,3-1-2 15,6-2-4-15,5-2-21 16,0-2-11-16,4-5-16 16,-1-4-93-16,1-6-128 15</inkml:trace>
  <inkml:trace contextRef="#ctx0" brushRef="#br0" timeOffset="86720.0147">20700 6273 704 0,'-2'-6'61'0,"2"-1"-6"16,0 1 6-16,4 3-37 16,3 2-13-16,3 1-5 15,1 0-4-15,2 1-2 0,-1 6 0 16,-2 2 0-16,-2 2-5 16,-4 2 4-16,-4-1 1 15,0 2 0-15,0-1 1 16,-5-4 1-16,-2-2-2 15,3-4 3-15,1-2-1 0,3-1 3 16,0-6 3-16,0-5-2 16,7-2-5-16,3-4-1 15,3-1 1-15,0 0 1 16,0 2-1-16,2 2-1 0,-4 3-1 16,1 4 3-1,-3 4-4-15,1 3 1 0,-1 3 1 16,-2 6-5-16,-1 5 5 15,1 4 0-15,-3 3 0 16,-1 0 1-16,0 1-2 16,-2-4-12-16,2 0-19 0,-1-6-14 15,5-5-25-15,0-4-63 16,3-3-60-16</inkml:trace>
  <inkml:trace contextRef="#ctx0" brushRef="#br0" timeOffset="87313.7364">21165 6192 667 0,'0'-7'60'0,"0"2"15"16,0 2-10-16,0 1-33 16,0 2-16-16,1 3-14 15,1 7-6-15,-1 5 5 16,2 1 2-16,0 5-1 0,-1 1 1 16,2-1-1-16,-3 1 1 15,-1-2-2-15,0-3 0 16,0-3 0-16,0-5 1 15,-1-2-1-15,0-6 1 16,-2-1 1-16,3-2 5 16,0-8-2-16,3-4-5 0,4-3-1 15,1-3 1-15,6-1 0 16,-1 2 1-16,-1 0-4 16,2 3 2-16,3 3-2 15,-1 3-1-15,-1 4 0 0,-1 0 1 16,-2 5 0-16,-3 1-21 15,-1 0-14-15,-5 4-16 16,-3 2-57-16,0 1-58 16,-1 2-186-16</inkml:trace>
  <inkml:trace contextRef="#ctx0" brushRef="#br0" timeOffset="87485.5809">21239 6289 549 0,'0'2'106'15,"0"-1"-50"-15,3 2 25 16,7 1-46-16,4 2 5 16,4 0-14-16,1 3-8 0,4-1-10 15,-2 1-7-15,-2 0-4 16,0-4-40-16,-3-2-113 16,-4-3-416-16</inkml:trace>
</inkml:ink>
</file>

<file path=ppt/ink/ink2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737.38074" units="1/cm"/>
          <inkml:channelProperty channel="Y" name="resolution" value="3068.07104" units="1/cm"/>
          <inkml:channelProperty channel="F" name="resolution" value="2.84167E-5" units="1/deg"/>
          <inkml:channelProperty channel="T" name="resolution" value="1" units="1/dev"/>
        </inkml:channelProperties>
      </inkml:inkSource>
      <inkml:timestamp xml:id="ts0" timeString="2019-05-24T11:31:03.177"/>
    </inkml:context>
    <inkml:brush xml:id="br0">
      <inkml:brushProperty name="width" value="0.05292" units="cm"/>
      <inkml:brushProperty name="height" value="0.05292" units="cm"/>
      <inkml:brushProperty name="color" value="#FF0000"/>
    </inkml:brush>
  </inkml:definitions>
  <inkml:trace contextRef="#ctx0" brushRef="#br0">21355 3084 393 0,'-9'-4'63'15,"-2"-2"-57"-15,3 0 32 16,2 2-2-16,-2 0-10 15,4 0 6-15,2 0 1 16,1 0-2-16,1 2 2 0,0 0-6 16,3 2-18-16,9 0-4 15,1 2 2-15,3 4-1 16,3 4 0-16,1 2 2 16,0 1 0-16,-3 3-1 15,-1 3-3-15,-5 2-4 16,-2 3 2-16,-5 0 0 15,-2-1 0-15,-2-1-2 0,0-2 2 16,-7-4-4-16,-3-3 4 16,-2-2 1-16,-1-3 0 15,-2-4 1-15,1-3 0 16,1-1-1-16,4-2 1 0,3-9 1 16,1-3-1-16,5 0-4 15,0 0 0-15,2-1-4 16,5 3-2-16,1 3-18 15,3 3-26-15,1-1-34 16,0 2-36-16,0 1-129 0</inkml:trace>
  <inkml:trace contextRef="#ctx0" brushRef="#br0" timeOffset="265.6055">21627 3094 715 0,'0'-2'11'0,"0"1"-13"16,0 1 2-16,4 3 2 15,1 4 4-15,1 4 2 16,0 2-4-16,-1 4-2 15,0-1-1-15,-2 4 3 0,1 0-2 16,-2 0-32-16,-1-2-32 16,-1-4-56-16,0-4-108 15</inkml:trace>
  <inkml:trace contextRef="#ctx0" brushRef="#br0" timeOffset="468.6646">21665 3097 648 0,'-7'-14'8'16,"6"3"3"-16,1 1 43 0,0 1-18 15,3 2-26 1,5 0-9-16,2 2-2 0,5 5-2 16,-3-2 4-16,3 2-11 15,-3 0-56-15,0 4-10 16,-6 3-38-16,-2 0-126 15</inkml:trace>
  <inkml:trace contextRef="#ctx0" brushRef="#br0" timeOffset="640.5495">21682 3125 530 0,'-1'0'29'0,"1"0"6"0,0 0 3 15,10 0-33-15,1-2-1 16,4 0 2-16,0 0-5 15,3 2 1-15,0 0-2 16,0 0-2-16,-6 4-77 16,-3 4-28-16,-5 0-88 15</inkml:trace>
  <inkml:trace contextRef="#ctx0" brushRef="#br0" timeOffset="796.7653">21684 3258 377 0,'-11'4'127'0,"5"-2"-102"15,2-2 45-15,4 0-12 16,2 0-12-16,9 0-20 16,6-3-25-16,8-2 2 15,6 2-3-15,4-1 2 16,-2-1-81-16,1 0-107 0</inkml:trace>
  <inkml:trace contextRef="#ctx0" brushRef="#br0" timeOffset="1281.1036">21282 3514 330 0,'-10'0'327'16,"2"0"-308"-16,4-3 31 16,4-1 17-16,10 2-30 15,13-5-31-15,13 3-2 0,12-4 2 16,14-1 4-16,7 2-4 15,6-3-1-15,3 2-2 16,-5 0-1-16,-3 2-1 16,-8 0-30-16,-10 2-52 15,-7 0-55-15,-15-2-173 16</inkml:trace>
  <inkml:trace contextRef="#ctx0" brushRef="#br0" timeOffset="1999.8106">21336 3766 760 0,'-2'-6'4'0,"2"0"0"0,0 5 5 16,6 1 0-16,8 1-11 16,5 9 1-16,4 3 4 15,1 7 3-15,2 3-4 16,-4 4 0-16,-4 2 1 15,-7 0-5-15,-6-2 4 16,-5-1-2-16,0-6 1 0,-10-3 0 16,-5-3 0-16,-1-5 2 15,1-6 1-15,-2-3 0 16,4 0 0-16,3-9 2 16,5-4 3-16,3 0-1 0,2-5-5 15,2 2-7-15,11 2 1 16,1-2 0-16,6 1-25 15,2 0-70-15,1 2-51 16,-2-2-205-16</inkml:trace>
  <inkml:trace contextRef="#ctx0" brushRef="#br0" timeOffset="2499.7783">21665 3765 726 0,'-3'-2'21'0,"2"2"17"16,1 0-17-16,0 3-29 16,0 8 3-16,0 2 6 15,0 5 2-15,0-1-1 16,0 3 1-16,0-1-3 16,0-2 2-16,0-2-1 0,0-4 0 15,1-3-1-15,2-4 1 16,0-4-4-16,1 0 5 15,2-1 8-15,0-7-4 16,-1-2-3-16,2-2-2 0,0 0 1 16,-3 2 1-16,0 1 2 15,-1 5 0-15,1 1-3 16,-3 3 0-16,2-1-4 16,-1 7-7-16,1 3 7 15,-1 2 2-15,4 0 0 16,1 5 1-16,-2-6-1 0,2 1 1 15,3-3 1-15,0-2-2 16,2-4-1-16,2-2 3 16,-1 0 2-16,-1-10 0 15,0-3 1-15,-1-3-2 16,-2-3 6-16,-4-3-1 16,-1-2-2-16,-2-2 0 0,-2 2-3 15,0 4-4-15,-2 1-1 16,-3 9 0-16,-1 3-1 15,-1 6-19-15,3 1-45 16,2 2-83-16,0 7-110 0</inkml:trace>
  <inkml:trace contextRef="#ctx0" brushRef="#br0" timeOffset="2921.6437">21901 4164 653 0,'-4'7'86'0,"2"-6"-96"15,2 1 12-15,0 0 6 16,0-2-2-16,8 0 1 15,1 0 21-15,3-7-11 16,-2-2-7-16,3-5-1 0,-3 0-3 16,-2-4-3-16,-1-3-1 15,-3-3 0-15,-1-2-1 16,-3-1 2-16,0-1-1 16,0 4 6-16,-4 6 9 15,0 3 5-15,-1 7-3 16,3 5-9-16,1 3-8 0,1 7-9 15,0 7-5-15,0 7 10 16,6 4 1-16,0 4 2 16,4 1-1-16,3-2 2 15,-1 0-14-15,-1-5-47 16,-2-6-120-16,-2-9-247 0</inkml:trace>
  <inkml:trace contextRef="#ctx0" brushRef="#br0" timeOffset="4984.2865">22296 2894 410 0,'-3'-18'5'15,"2"-1"7"-15,1 2 30 0,0 0-4 16,0 4-6-16,0 1 4 16,0 3 1-16,0 5-9 15,0-1-3-15,0 5-3 16,0 0-12-16,1 3-18 16,2 10 4-16,0 8 4 0,1 9 0 15,1 15 1-15,-2 8 4 16,0 14 2-16,0 8 0 15,3 5 1-15,3 4-5 16,0-1 5-16,2 0-3 16,0-3-4-16,1-6 8 15,0-1 6-15,-4-5 2 0,-2-3-6 16,0-6-1-16,-4-5-4 16,-2-4-2-16,0-5-1 15,0-6-1-15,-6-5 0 16,-1-4 0-16,0-5-8 0,-3-8-58 15,1-9-112-15</inkml:trace>
  <inkml:trace contextRef="#ctx0" brushRef="#br0" timeOffset="5765.4642">22443 4286 504 0,'2'-13'165'16,"-2"0"-157"-16,1 3 20 0,-1 5 19 15,0 5-20-15,1 0-23 16,-1 10-16-16,2 3 6 16,-1 6 8-16,-1 6 5 15,0 4-2-15,0-1-3 0,0-2 0 16,0-2 0-16,0-3-1 15,0-7 1-15,0-6 0 16,2-4 1-16,2-4-4 16,1 0 3-16,1-4 8 15,1-4-6-15,1-1-2 16,-1 1 0-16,-3 0-2 0,0 2 1 16,-1 5-1-16,-1 1-1 15,2 0-3-15,-1 3 0 16,3 4 1-16,-1 3 3 15,2-1 0-15,1 0 1 16,-1 0 0-16,0-3-2 16,2-2-1-16,1-4 2 0,-3 0 3 15,0-4 0-15,0-6-1 16,0-1 2-16,-3-6-1 16,-2-1-1-16,-2-1 2 15,0 0 0-15,0 0-3 0,0 1 0 16,0 5-1-16,-2 2 1 15,2 5 0-15,0 2-2 16,0 4-18-16,8 0-103 16,1 0-101-16</inkml:trace>
  <inkml:trace contextRef="#ctx0" brushRef="#br0" timeOffset="5952.9653">22756 4360 695 0,'0'-8'12'0,"0"-1"25"16,5 2 6-16,6 1-32 15,2-1-9-15,5 2 1 16,1 2-1-16,1 3-4 16,-1 0-28-16,-2 1-73 0,-8 6-65 15,-3 4-283-15</inkml:trace>
  <inkml:trace contextRef="#ctx0" brushRef="#br0" timeOffset="6077.9906">22770 4466 545 0,'-3'3'38'0,"3"-3"-26"16,1 0 10-16,11 0-17 16,5 0 11-16,5-1-10 15,2-2-40-15,4-2-130 16</inkml:trace>
  <inkml:trace contextRef="#ctx0" brushRef="#br0" timeOffset="6640.4315">23105 4328 678 0,'0'-4'11'0,"0"3"20"15,0 1-13-15,0 2-30 16,0 8 5-16,1 3 7 16,-1 5 0-16,0 2 3 0,0 4 3 15,0-2-1-15,0 2 2 16,0-2-4-16,0-6 0 16,2-2-1-16,-1-6 0 15,0 0 2-15,1-6 1 16,0-2 8-16,3 0 13 15,0-4 6-15,1-3-16 0,1-4-10 16,0 1 0-16,-1 0 0 16,-2 1-1-16,-1 3-3 15,0 2 1-15,-2 1 1 16,-1 1-2-16,2 2-4 0,-2 0-1 16,1 2-3-16,0 5 4 15,3 2 3-15,-2-2-1 16,3 2 0-16,0-1 1 15,2 0-1-15,1-2 0 16,-1-1 0-16,2-4 2 16,2-1 0-16,1 0 0 15,0-2 3-15,0-6 1 0,1 0-1 16,-5-3-1-16,0 0-1 16,-3-2 2-16,-3 0-4 15,-2-2-1-15,0 1-1 16,-4 1 1-16,-3 2-1 15,-1 2-1-15,-1 1 1 0,0 4-16 16,1 0-46-16,2 0-68 16,2-3-135-16</inkml:trace>
  <inkml:trace contextRef="#ctx0" brushRef="#br0" timeOffset="6999.7626">23375 4190 708 0,'2'-2'13'0,"1"-1"21"15,-3 2-22-15,0 2-17 16,1 7 4-16,-1 3 7 16,1 2 0-16,-1 1 2 15,0-2-1-15,2 0-1 0,-2-4-3 16,1-4-1-16,-1 0 1 15,0-2 0-15,1-2 9 16,1 0 22-16,0-7 1 16,1-1-18-16,4-6-11 15,-1 1-1-15,5-2-2 16,2 1-1-16,-1 0-3 0,3 0 3 16,0 6-3-16,0 2 1 15,0 2-3-15,-3 2-14 16,-1 2-14-16,-3 0-12 15,-4 8-25-15,-4 1-32 16,0-2-37-16,-4 0-160 0</inkml:trace>
  <inkml:trace contextRef="#ctx0" brushRef="#br0" timeOffset="7155.9915">23418 4246 586 0,'0'0'61'16,"0"0"-19"-16,0 0 14 15,10 0-24-15,-1 0-26 16,4 0-3-16,1 0 1 16,0 4-2-16,-2-1-10 15,-4 2-92-15,-3-3-45 0,-5 0-223 16</inkml:trace>
  <inkml:trace contextRef="#ctx0" brushRef="#br0" timeOffset="7390.3621">23274 4073 656 0,'-6'0'-1'0,"0"9"-13"15,3 8 11-15,0 4 5 0,3 1 5 16,0 2 1-16,0 3-2 15,2-1-1-15,4-2-2 16,-2-1-1-16,2-5-29 16,4-2-74-16,1-9-89 15</inkml:trace>
  <inkml:trace contextRef="#ctx0" brushRef="#br0" timeOffset="7593.4772">23559 4046 595 0,'3'-8'134'0,"7"8"-79"15,-3 2-41-15,1 13-14 16,1 6 5-16,2 4-2 16,-2 4-1-16,-2 5 0 15,-4 0 0-15,-3 4-2 0,-10-1 1 16,-10-4-71-16,-1-4-177 15</inkml:trace>
  <inkml:trace contextRef="#ctx0" brushRef="#br0" timeOffset="46782.1308">19897 5536 640 0,'-4'0'36'0,"3"0"-12"15,-1 0 48-15,2 0-24 16,7 0-27-16,8-2-16 15,3-1 1-15,8 0-2 16,1 1-2-16,4 0 0 0,0 1-7 16,-6 1-49-16,-3 0-74 15,-8 0-108-15</inkml:trace>
  <inkml:trace contextRef="#ctx0" brushRef="#br0" timeOffset="46922.7235">19947 5645 661 0,'-3'3'48'16,"3"-2"-40"-16,14-1 13 16,7 0 42-16,9 0-30 15,3 0-29-15,7-4-1 0,0-3-76 16,-2 0-196-16</inkml:trace>
  <inkml:trace contextRef="#ctx0" brushRef="#br0" timeOffset="49594.3858">19506 2690 485 0,'-3'-9'4'16,"1"2"2"-16,-1 0 30 0,1-3 1 15,-1 1-6-15,-2 0 1 16,-1 0-3-16,2 0-8 15,-2 4-2-15,1 0-2 16,1 2-2-16,2 1-2 16,-1 0-6-16,2 2-3 15,-2 0-3-15,1 2-5 0,0 4 0 16,-2 4-1-16,2 6 3 16,-1 0 1-16,3 4 1 15,-1 5 0-15,1 2 1 16,0 3-1-16,0 0 0 15,0 6 1-15,0 2 0 0,0 3 1 16,-1 2 3-16,-1 2-2 16,2 2 0-16,-2 0 0 15,-1 1-1-15,1-1 3 16,-3 2 1-16,1 1-2 16,-1-1 0-16,1 2-1 0,-1 2 0 15,-1 1-1-15,0 0 2 16,-3 0-1-16,-4 1-1 15,0 3 0-15,-3-3 0 16,1 1-1-16,-5-1 0 16,1 1 1-16,-3 0-2 0,2-1 1 15,-1 1 2-15,1-1-3 16,1-2 1-16,1 3 0 16,2-3-1-16,-2-1 0 15,4-1 2-15,0-1-2 16,-1-1 1-16,-1-1 0 15,2 1 0-15,-1-1 0 0,-1-2 0 16,0 1 0-16,-1 0 1 16,-1-1-1-16,-1-2 1 15,-1 1 0-15,-1-2-1 16,-1-1 2-16,-2 0-1 0,1-4-2 16,-2 1 2-16,-1-2-1 15,-3 1-1-15,4-3 1 16,-5 2-1-16,2-3 1 15,1 2 0-15,-3-2 1 16,4 0-1-16,-4 0 0 16,0 1 3-16,2 0-4 0,-2-2 1 15,4 0 1-15,-4-1-1 16,3-2 1-16,2 1 0 16,-1 0-1-16,1 2-1 15,-1 0 0-15,1 1 3 16,-1-2-3-16,1 3 0 0,-1 0 1 15,2-1-1-15,2 1-1 16,0 3 1-16,3-1 1 16,0 1-1-16,2-1 1 15,3-1-1-15,1 2 0 16,0-2 0-16,4-2 1 0,1 5 0 16,2-1 0-16,1-1-1 15,4 2 0-15,-1 0 1 16,2-1-1-16,0 1 1 15,0 2-1-15,0 0 0 16,0 2 0-16,0-2 0 16,0 1 1-16,0 2-1 0,0 2 0 15,0 0 1-15,-2 1 0 16,-3 4-2-16,-1 1 2 16,-3 0-1-16,-1 5 0 15,-2-6 1-15,-2 4-1 16,-1-2 0-16,-2 3 1 0,-1-1-1 15,2-2 1-15,-1-1 0 16,1 3-1-16,1-4 2 16,3 1-1-16,3-1 0 15,0-2 1-15,3-5-1 0,0 1-1 16,2-2 1-16,3 1-1 16,1-3 0-16,0 0 1 15,0-1-1-15,0-2 0 16,5 0 1-16,4-1-2 15,1-2 1-15,1-3 1 16,3 0-2-16,0-2 1 0,3-2 0 16,1-2 0-16,1-2 1 15,1 0-1-15,0-2 0 16,-1 0 0-16,4-1 1 16,-3 1-1-16,0-1 0 15,4 1 0-15,-3 2 1 0,2-4-1 16,2 2 0-16,4-2-1 15,0 2 1-15,3-3 1 16,2 1-1-16,0 3-1 16,2-1 2-16,1 2 5 15,3-1-12-15,0-1 6 0,2 4 0 16,3-1 0-16,1 1 0 16,3-2 1-16,0 3-1 15,3-2 0-15,-1-2 0 16,5-1 0-16,-4-2 0 15,6 0 2-15,1 0-4 16,3-3 3-16,5 0-1 0,1-3 0 16,3-2 1-16,3 0-2 15,4-1 1-15,0-4 0 16,4 0 1-16,1-5 0 16,3 1-2-16,5-1 1 15,-2-1 1-15,1-1-1 0,3 0 2 16,0 0-4-16,0 0 1 15,2 0 1-15,0-3 0 16,2 0 0-16,0 1 0 16,2-1 0-16,1 1-2 0,-1-1 3 15,0-1-1-15,-1 0-2 16,2 0 3-16,3-1-2 16,-3 1 2-16,3-1-1 15,4 0 0-15,1 1 0 16,1-2 0-16,-1 3-2 15,5-3 3-15,-3 1 1 0,2 0-2 16,0-2-2-16,-2 2 3 16,5-1-3-16,-2-2 3 15,2-2-1-15,2 3-1 16,0-3 2-16,2 3-3 16,0-5 3-16,1 4 1 15,1-1-5-15,0 1 3 0,3-2 0 16,-2 3 0-16,0-1-3 15,3-2 3-15,-7 2-1 16,4-2 2-16,1 1 0 16,0-4-5-16,-1 3 6 0,2-2-4 15,1-2 2-15,4 0-1 16,-2 2 1-16,-2-1-1 16,2 2 0-16,-2-1-2 15,-1 2-2-15,-4 0 2 16,0 2 0-16,-2 2 3 15,-2-2-2-15,0 4-1 0,-3-2 6 16,-1 1-6-16,1 1 6 16,-2 2-5-16,1-1 0 15,-3 0 3-15,1 1-1 16,-2 2-2-16,0 0 2 16,-4 0 1-16,-2 0-1 0,-1 5 0 15,-1 1-1-15,1 0 2 16,0 0-1-16,-1 0 0 15,1 2 0-15,2 0 0 16,-3-2 0-16,-2 6 0 0,1-5-1 16,-3 4 1-16,-3-2 1 15,-2 0-1-15,-2 3-1 16,3-2 4-16,6 0 0 16,-3 1-4-16,-3-1 3 15,-2-1-2-15,-7-3 1 16,-17-6-15-16,-22-7-184 15</inkml:trace>
  <inkml:trace contextRef="#ctx0" brushRef="#br0" timeOffset="55172.0949">20793 5392 324 0,'3'-12'100'0,"-1"-4"-45"16,2 0 38-16,-3 0-20 0,3 1-15 15,-1 1-2-15,0 4-12 16,0 3-17-16,-1 2-6 16,0 5-8-16,0 0-7 15,2 3-11-15,-1 13-5 16,0 5 7-16,2 4 4 0,0 3-1 16,-2 3 0-16,1-2 1 15,0-5 0-15,-1-2-1 16,1-7 3-16,0-6-3 15,0-2 0-15,0-6 1 16,1-1 2-16,1-1 5 0,2-9-2 16,-1 0-4-16,-1-4 0 15,1 1-1-15,0 2 0 16,-3 3 0-16,-1 2-1 16,2 3 0-16,-1 3-2 15,-1 0-3-15,0 4-2 0,3 7 2 16,1 1 2-16,0 1 3 15,-1 2-1-15,5-2 2 16,-3-2-1-16,2-4 1 16,1-1-1-16,4-6 1 15,-3 0 1-15,3-2 1 16,-1-7 1-16,-2-4 2 0,-2 0-1 16,-1-4 0-16,-3-1 3 15,-3-2 1-15,0-1-3 16,-3 1-1-16,0-1-2 15,0 4-2-15,0 3 0 16,0 3 0-16,-2 4-4 0,1 4-1 16,0 3-24-16,1 2-29 15,0 7-74-15,0 4 3 16,0 1-146-16</inkml:trace>
  <inkml:trace contextRef="#ctx0" brushRef="#br0" timeOffset="55531.4842">21255 5534 609 0,'0'0'27'16,"-6"0"6"-16,2 1-3 15,-1 4-18-15,1 5-8 16,-3 0-2-16,0 2-2 15,3 2 5-15,-1 0-1 16,2 0 0-16,3 2-1 0,0-8-2 16,0 4-1-16,3-4-1 15,5-4 2-15,2-1 1 16,5-3 6-16,1 0 8 16,2-5-3-16,1-4-8 15,-2-1-2-15,0-4 0 0,-6-1-2 16,-4-1 2-16,-3-1 3 15,-4 3 5-15,0-1 1 16,-9 4-4-16,-3 3-4 16,-6 7-5-16,1 1 1 15,0 0-52-15,0 1-90 0</inkml:trace>
  <inkml:trace contextRef="#ctx0" brushRef="#br0" timeOffset="56078.285">21494 5470 656 0,'-5'0'34'15,"4"-3"24"-15,1-1-12 16,4-1-19-16,8-2-26 0,6 3 0 16,5-1 1-16,2 1-2 15,0 0 0-15,1 1 2 16,-3 3-13-16,-5 0-42 16,-2 0-40-16,-3 0-60 15,-6 0-188-15</inkml:trace>
  <inkml:trace contextRef="#ctx0" brushRef="#br0" timeOffset="56234.5215">21651 5380 582 0,'-10'-8'78'15,"5"0"-12"-15,-1 1 7 16,5 4-35-16,1 3-16 0,0 3-21 16,0 11-13-16,2 1 13 15,3 9-1-15,4 4 1 16,-2 4-1-16,1-1-18 15,3 1-74-15,-1-6-113 16</inkml:trace>
  <inkml:trace contextRef="#ctx0" brushRef="#br0" timeOffset="57171.952">21960 5332 749 0,'0'-2'14'16,"0"2"-5"-16,-4 0-2 15,2 5-10-15,-1 6 2 16,-1 3 2-16,2 0 0 0,-1 3 0 16,0-1 0-16,3-3 0 15,0-2 0-15,0-4 0 16,0-2-1-16,0-3 2 15,0-2 0-15,0 0 4 16,0 0 2-16,0-2 0 0,0-3-1 16,0 1-4-16,0-2-2 15,0 0-1-15,0 4 0 16,0-3-1-16,0 2 1 16,0 1-2-16,0 0-1 15,0 1 0-15,0-1-2 0,0 2-1 16,0-1 5-16,0 1 1 15,0-2 1-15,0 2 0 16,0 0-1-16,0 0 1 16,0 0-1-16,0 0 1 15,0-2 0-15,0 0-1 16,0 1 0-16,0-1 0 0,0 0 1 16,0 0 0-16,0-1 1 15,0 0 2-15,0 1 1 16,0-1 1-16,0 1 2 15,0 0 3-15,0 0 1 0,0 1-4 16,0 1-2-16,0 0-2 16,0 0-4-16,0 1-4 15,0 8 0-15,0 3 2 16,0 1 2-16,0 5-1 16,0-2 2-16,3 0-1 15,0-3 1-15,0-2-2 0,1-3 0 16,4-3-3-16,1-5 2 15,1 0 4-15,1-4 2 16,0-5 1-16,-1-2-3 16,2-2 0-16,-4 0 0 15,1 0-1-15,-2 2 0 16,-2 0 1-16,-3 3 2 0,0 3 3 16,0 3-4-16,0 0-3 15,-2 2-3-15,0 2-3 16,0 5 0-16,0 3 6 0,2 2 0 15,0 2 0-15,2-1 1 16,2-1-1-16,3-3 0 16,0-1 1-16,2-6-2 15,-1-2 2-15,2 0 1 16,1-2 1-16,-2-8 2 16,0-4-2-16,-1-2-1 15,-1-2 3-15,-3-2 3 0,-2 1 1 16,-2-3-2-16,-2 4-3 15,0 0-1-15,-1 6-1 16,-3 2-2-16,0 4-1 16,-1 6-5-16,1 0-25 15,0 11-25-15,1 2-37 0,1 3-98 16</inkml:trace>
  <inkml:trace contextRef="#ctx0" brushRef="#br0" timeOffset="57375.057">22302 5524 690 0,'4'2'102'0,"0"2"-66"16,-4 0-14-16,0 4-21 16,0 5 6-16,0 2-3 0,1 3 2 15,2 0-5-15,0 2 0 16,1-4 0-16,1-2-19 15,1-3-62-15,3-10-86 16,0-1-271-16</inkml:trace>
  <inkml:trace contextRef="#ctx0" brushRef="#br0" timeOffset="57812.5359">22524 5272 730 0,'-4'-3'23'16,"2"1"6"-16,2 2-1 15,0 0-20-15,8 6-11 16,-1 5 3-16,0 1 2 0,1 5 0 16,-3 0-2-16,-3 3 0 15,-2-2 1-15,0-2 0 16,-4-2 0-16,-1-2 0 15,-2-3 1-15,3-6 2 16,2-1 1-16,2-2 5 16,0-2 10-16,0-5-3 0,3-6-9 15,4-1-5-15,4-5 1 16,3-2 0-16,0-2-1 16,-1 1-1-16,-2 1-1 15,-2 3 1-15,-4 5 2 0,-2 2 3 16,-2 4 3-16,-1 4-3 15,-1 3-6-15,-3 4-3 16,-4 8 0-16,2 2 1 16,0 5 0-16,0 3-1 15,6 2-16-15,0 1-11 0,0-2-12 16,6 1-33-16,3 0-61 16,2-5-101-16</inkml:trace>
  <inkml:trace contextRef="#ctx0" brushRef="#br0" timeOffset="58187.4874">22699 5502 510 0,'0'0'142'0,"0"0"-98"16,0 0 19-16,2 2-49 16,-1 4-5-16,0 1-8 15,0 4 1-15,3 1 3 0,-3 4 2 16,-1-2 3-16,0 0-6 15,0 0 0-15,0-4-3 16,0-4 0-16,0-3 0 16,1-2 1-16,3-1 3 15,1 0 4-15,1-6 6 16,1-3-6-16,4-1-7 0,-2-6 1 16,2 4 5-16,-2-1 10 15,-1 0 0-15,-1 4-4 16,-2 3-8-16,-1 5-4 15,0 1-2-15,-2 1-5 0,-1 8 0 16,2 3 2-16,-2 3 2 16,1 0-1-16,0 3-13 15,-1-5-8-15,3-1-12 16,4 0-22-16,1-8-38 16,5-2 1-16,1-2-150 0</inkml:trace>
  <inkml:trace contextRef="#ctx0" brushRef="#br0" timeOffset="58343.73">22947 5563 580 0,'0'-7'93'0,"0"3"-1"15,0 0-19-15,0 4-48 0,0 2-16 16,0 7-15-16,0 3 4 16,0 5 1-16,0 1 2 15,0 0 0-15,-1 2 0 16,-1-8-42-16,0 0-133 15</inkml:trace>
  <inkml:trace contextRef="#ctx0" brushRef="#br0" timeOffset="58812.4489">23128 5380 679 0,'-1'0'38'0,"1"-8"7"15,1 4 13-15,8-2-41 16,6 1-2-16,4 2-11 0,3-1-2 16,-1 0-2-16,3 2 0 15,0 1-7-15,-3-2-37 16,-6 0-48-16,-3-1-53 16,-6 1-113-16</inkml:trace>
  <inkml:trace contextRef="#ctx0" brushRef="#br0" timeOffset="58968.7323">23283 5284 402 0,'-9'-8'116'0,"4"1"-28"16,0 3 1-16,3 3-15 16,2 1-26-16,0 5-36 15,0 7-21-15,0 5 12 16,0 6 1-16,0 1 0 0,0 3-1 16,2 1-2-16,5 1 2 15,2-2-20-15,6-8-89 16,3-6-81-16</inkml:trace>
  <inkml:trace contextRef="#ctx0" brushRef="#br0" timeOffset="59156.1746">23729 5306 622 0,'1'-1'46'16,"-1"-4"-10"-16,0-2 37 0,1 6-42 15,4 1-4-15,3 0-28 16,3 0-1-16,3 0 5 16,2 0-25-16,4 0-73 15,-2 1-66-15,4 0-321 16</inkml:trace>
  <inkml:trace contextRef="#ctx0" brushRef="#br0" timeOffset="59328.0293">24042 5279 556 0,'5'-1'42'0,"-3"-1"25"15,2-1-23-15,1 3 14 16,2-1-31-16,3 1-22 16,2 0-5-16,3 0-11 15,2 0-78-15,2 0-109 0</inkml:trace>
  <inkml:trace contextRef="#ctx0" brushRef="#br0" timeOffset="59531.1897">24436 5258 89 0,'4'-3'565'15,"-2"1"-540"-15,4 0 37 16,0-1-54-16,3 2-4 15,0 1-1-15,3 0-3 0,2 0 1 16,-1 0-12-16,2 0-23 16,-2 1-9-16,4-1-32 15,-2 0-51-15,0 0-181 16</inkml:trace>
  <inkml:trace contextRef="#ctx0" brushRef="#br0" timeOffset="59749.8719">24700 5194 504 0,'3'-4'107'15,"0"1"-34"-15,1 1-28 0,4 0-24 16,-1 2-4-16,0 0-16 16,4 2 0-16,0 1 0 15,0 1-1-15,-1-1 1 16,2 0-2-16,-1-1-13 15,0-2-18-15,-2 0-13 0,-2 0-15 16,-2-2-69-16</inkml:trace>
  <inkml:trace contextRef="#ctx0" brushRef="#br0" timeOffset="59906.1176">24765 5120 604 0,'-4'0'66'16,"4"0"-7"-16,0 3-41 15,0 8-19-15,0 6 6 16,0 2 6-16,0 6 3 16,-1 2-4-16,1 2-6 15,0-4 0-15,-3-3-23 0,2-4-192 16</inkml:trace>
  <inkml:trace contextRef="#ctx0" brushRef="#br0" timeOffset="60671.6786">25165 5068 759 0,'0'-9'26'16,"2"0"26"-16,-1 7-23 0,2 2-9 16,-3 0-10-16,0 6-17 15,1 6 4-15,1 2 4 16,-1 5-2-16,2 1 1 15,-1 0 1-15,1-3-1 16,0-2 1-16,0-3-1 16,2-3 0-16,-3-6 1 0,3-1-3 15,0-2 6-15,0 0 2 16,2-7 1-16,0 0-4 16,2-2-2-16,-1 1 0 15,-1 0 2-15,0 1-3 0,-5 2 2 16,2 3 1-16,-2 2-3 15,-1 0-7-15,1 10 1 16,0 0 4-16,4 2 1 16,-1 2 1-16,0 0 1 15,4-5-1-15,-1-1-1 16,1-5 1-16,4-3 1 0,-2 0 1 16,2-7 4-16,-1-4-2 15,1-3-1-15,-1-2-1 16,-4-2 0-16,-2 0-2 15,-4 0 0-15,-2 1 1 16,0 3 1-16,0 3-2 0,-6 3 0 16,-2 5-2-16,-4 3-2 15,2 5-45-15,-2 5-48 16,0 5-182-16</inkml:trace>
  <inkml:trace contextRef="#ctx0" brushRef="#br0" timeOffset="60874.796">25463 5359 770 0,'0'2'41'16,"0"4"-20"-16,3 1-15 16,-1 3 1-16,-2 4 2 15,2 3-7-15,-2 2 0 16,0 0-1-16,0-1-2 15,0-1-32-15,-2-5-57 0,-4-3-48 16,2-7-158-16</inkml:trace>
  <inkml:trace contextRef="#ctx0" brushRef="#br0" timeOffset="61124.7775">25444 5337 694 0,'0'-7'47'15,"6"-1"21"-15,5 3-37 16,2 4-22-16,5 1 1 16,3 0-8-16,3 8-1 0,0 4 2 15,0 6-1-15,-4 0 2 16,-7 2 3-16,-4 3-3 16,-9 0-2-16,0-3 0 15,-9 2-3-15,-8-4 4 16,-4-4-3-16,-1-2 3 15,-2-5-2-15,0-3-20 16,2-4-29-16,2-1-66 0,0-11-222 16</inkml:trace>
  <inkml:trace contextRef="#ctx0" brushRef="#br0" timeOffset="61734.1422">25678 5055 656 0,'6'-10'24'0,"3"1"15"16,2 3 1-16,2 0-7 15,-1 3-10-15,3 3-13 16,1 0-9-16,-2 5-2 15,-2 7 1-15,-3 0-3 16,-1 4 1-16,-4-2-1 16,-4 1 2-16,0-2 0 0,0-2 2 15,-1-2 0-15,-4-3-1 16,4-3 1-16,-2-3 1 16,3 0 8-16,0-6 4 15,0-5-2-15,0-1-6 16,0-3-2-16,6-2 0 0,-1-2 1 15,3-3-3-15,-2 1 1 16,0 2 0-16,0 2 5 16,-3 5 4-16,-3 4-3 15,2 6-2-15,-2 2-7 16,3 4-12-16,-2 8 6 0,2 5 5 16,3 7 0-16,1 1-1 15,1 4-8-15,3 2-16 16,1 2-18-16,1-3-54 15,3-5-105-15</inkml:trace>
  <inkml:trace contextRef="#ctx0" brushRef="#br0" timeOffset="62109.0949">26041 5292 495 0,'-3'0'154'15,"3"0"-113"-15,0 1 15 16,0 3-53-16,0 4-6 16,0 0 9-16,3 4 7 15,-2 0 2-15,1 1-5 0,-2-2-5 16,0 0-2-16,0-5-1 16,0-1-1-16,3-3 1 15,-3-2 0-15,0 0 5 16,3-2 13-16,3-7 1 15,0 0-15-15,1-2-3 0,2-3-2 16,4 0-1-16,-2 2 1 16,0 3-2-16,-1 1 0 15,-2 3-1-15,0 5 1 16,-3 0 1-16,1 4-4 16,-1 6 1-16,-2 5 2 15,3 1 2-15,-4 3-2 0,1 1 2 16,0-1-11-16,2-2-48 15,2-5-72-15,0-5-36 16</inkml:trace>
  <inkml:trace contextRef="#ctx0" brushRef="#br0" timeOffset="62327.8151">26325 5321 656 0,'0'-1'55'0,"0"1"-1"16,0 0-38-16,0 4-23 16,0 4 7-16,0 3 4 15,3 0 3-15,-2 4-2 16,4-1-2-16,-4-2-2 16,-1 1-11-16,0-6-90 15,0-3-88-15</inkml:trace>
  <inkml:trace contextRef="#ctx0" brushRef="#br0" timeOffset="62593.4115">26312 5275 496 0,'-4'-6'180'15,"4"-1"-157"-15,0 3 33 16,11 4-43-16,2 0 6 0,5 2-7 15,2 7 1-15,2 0 0 16,-1 5 3-16,-1 0 1 16,-2 1-3-16,-8 1-4 15,-4 3-7-15,-6-1-4 16,-2 0 1-16,-12 2-1 16,-6-1 2-16,-6-5 0 15,-3-1-1-15,1-7-31 0,3-6-67 16,5 0-269-16</inkml:trace>
  <inkml:trace contextRef="#ctx0" brushRef="#br0" timeOffset="63530.8482">20811 5056 496 0,'-6'-6'62'16,"-1"-2"-42"-16,0 1 38 0,-1 5-15 15,3 2-16-15,-2 0-5 16,0 7-4-16,-1 12-13 16,-1 10-1-16,-2 12 5 15,0 13 15-15,-1 14-13 0,0 7-1 16,4 9-4-16,3 1-1 15,5-5 0-15,0-5-3 16,17-9 1-16,10-8-5 16,11-12-44-16,10-10-92 15,12-13-162-15</inkml:trace>
  <inkml:trace contextRef="#ctx0" brushRef="#br0" timeOffset="64187.0828">26475 4772 658 0,'-8'-4'3'15,"1"-10"9"-15,7 11 28 0,4 3-14 16,11 0-18-16,8 6-5 16,8 11 6-16,5 7 8 15,4 8 1-15,1 9-8 16,-2 8-1-16,-4 7-5 15,-5 8 0-15,-10 6 0 16,-9 6-4-16,-9 2 2 0,-2-1 0 16,-11 0 0-16,-10-9 2 15,-2-9-1-15,-6-11-2 16,-3-11-5-16,0-9-18 16,-1-16-49-16,2-10-109 0</inkml:trace>
  <inkml:trace contextRef="#ctx0" brushRef="#br0" timeOffset="65155.7712">27035 5068 528 0,'-5'0'117'16,"1"0"-99"-16,0 0 76 15,4 0-24-15,0 0-36 16,2-1-12-16,11 0-19 15,2 1-7-15,7 0 6 0,7 0-1 16,1 0 2-16,4 0-11 16,2 0-53-16,-1 0-54 15,-2-2-75-15</inkml:trace>
  <inkml:trace contextRef="#ctx0" brushRef="#br0" timeOffset="65686.9458">27446 4859 477 0,'-1'-9'238'16,"-1"3"-203"-16,2 2 24 15,0 4-39-15,0 0-14 16,0 6-15-16,0 5 2 16,0 3 7-16,0 3-2 15,5 0 2-15,1 0 0 16,3 0 0-16,0-4 0 0,0-4 1 15,0-1 0-15,0-4 1 16,0-4 2-16,0 0 2 16,0-4 6-16,3-5-3 15,-5-2-2-15,0-2 0 16,-1-1 3-16,-2 2 5 0,-1 0-3 16,-3 2 0-16,2 2 1 15,-1 2 1-15,1 2-5 16,-1 2-7-16,0 2-3 15,3 0-5-15,3 9-2 0,-1 6 7 16,0 7-1-16,0 6 0 16,2 6 1-16,-4 2 0 15,-1 2 1-15,-3 2 0 16,0-5-2-16,0-4 3 16,0-1-1-16,-5-6-1 15,0-6 1-15,-2-5-2 16,-1-3 2-16,0-8 2 0,-3-2 3 15,-1-2 3-15,2-11-2 16,-2-2-3-16,3-1 0 16,3 1 0-16,0-1-3 15,6 3-4-15,0 4-13 0,3 3-18 16,6 4-37-16,3 2-123 16,3 0-104-16</inkml:trace>
  <inkml:trace contextRef="#ctx0" brushRef="#br0" timeOffset="66155.6634">27636 5302 710 0,'-4'0'24'0,"4"0"32"15,0 0-21-15,0 0-21 16,0 0-11-16,5 0-7 15,0 0 7-15,2 1-1 16,-3-1 0-16,1 3-1 16,-5 0-3-16,2 0 2 0,-1-1-3 15,0 2 4-15,-1 0-1 16,2 0-1-16,-2 0 2 16,1 1-1-16,-1-2 0 15,2 3 0-15,-2 0 1 16,0-2-2-16,2-2 2 15,-2-1-1-15,1 1 0 0,2-2 2 16,2 0 3-16,1-5 5 16,1-1-1-16,2-6-7 15,0 0 3-15,3 0 4 16,-2-3 4-16,-1 2 4 16,2 2-1-16,-2 3-3 0,-3 3 1 15,-2 3-3-15,1 2-6 16,-2 7-6-16,0 5-3 15,1 3 5-15,1 5-1 16,-3 0 1-16,-1 0 0 16,2 0-1-16,-2-4-3 0,4-2-36 15,4-9-26-15,1-5-177 16</inkml:trace>
  <inkml:trace contextRef="#ctx0" brushRef="#br0" timeOffset="66889.9674">27768 4535 740 0,'-6'-20'8'16,"4"-2"3"-16,2 1 31 16,6 3-15-16,3 1-11 0,12 2-1 15,0 6-12-15,6 4-1 16,6 5 1-16,-1 0 0 15,0 12 0-15,1 6-2 16,-5 4-3-16,-3 3 3 0,-5 6-1 16,-5 3-2-16,-5 6 2 15,-4 2-1-15,-3 2 1 16,-1 2 1-16,-2-1 1 16,0 1-3-16,1-4 1 15,2 1 0-15,-3 0 0 16,3-2 3-16,-3-3 0 0,1-1 2 15,1-3 1-15,-2 0 1 16,2 0-1-16,1 1-2 16,-2-1-2-16,2 4 1 15,-2-1-1-15,-1 3 0 16,0-2-1-16,0 3 0 0,0 1-1 16,0 0 1-16,0-2 0 15,-4-4-1-15,-2-1 2 16,-6-6-2-16,-2-5 1 15,-6-2 1-15,-6-4-2 16,-5-6-6-16,-7-2-35 0,-5-8-6 16,-3-2-47-16,-3-10-396 15</inkml:trace>
  <inkml:trace contextRef="#ctx0" brushRef="#br0" timeOffset="67827.406">20626 4909 486 0,'8'-12'43'16,"-2"-2"5"-16,-2-1 23 15,1-2-5-15,-2 1-6 16,-3 2-23-16,0 1-10 0,-4 1-1 16,-4 3-8-16,0 4-9 15,-2 2-6-15,0 3-1 16,-4 0-2-16,0 11-1 16,-1 3 0-16,1 10 2 15,1 9-3-15,2 4 1 16,3 8 1-16,4 4 2 15,4 3-3-15,0 3 2 0,0 1-3 16,8-1 1-16,-1 2 3 16,1 2-2-16,1 3 0 15,0-2 1-15,-1 1 1 16,-1 0 1-16,-2 0-1 0,1 2 0 16,-4 1-1-16,-2 2 0 15,0 0 0-15,0-2 0 16,0-4-1-16,0-8 1 15,0-8 0-15,0-8 0 16,4-10 6-16,5-9 1 16,1-4 0-16,3-7 0 0,5-3 1 15,4-3-2-15,7-3-2 16,5-8-3-16,4-1 0 16,2-4-5-16,2-2-50 15,0-8-148-15</inkml:trace>
  <inkml:trace contextRef="#ctx0" brushRef="#br0" timeOffset="70811.999">28523 4822 581 0,'0'-8'31'0,"-3"-2"-19"15,3 2 47-15,0 3-9 0,8 3-23 16,1 2-14-16,3 0-9 16,0 5-3-16,0 5-1 15,-3 7 0-15,0 2-2 16,-1 2 2-16,-4 0-1 16,-4-1 1-16,0-1 2 15,0-4-3-15,-2-2 2 16,1-4 0-16,-5-3 1 0,3-3 2 15,3-3 4-15,0 0 13 16,0-7 22-16,0-5-25 16,8-5-14-16,-1-2-2 0,3-5 1 15,4 0 1-15,-2 0 1 16,-2 2 2-16,0 2 0 16,-2 4 4-16,-3 4 0 15,-1 4-1-15,-1 2-3 16,-3 6-1-16,1 0-7 0,-1 4-8 15,3 8 3-15,-2 3 6 16,2 4 0-16,3 2 1 16,-1 3-1-16,2 0 0 15,1 1-12-15,2-1-20 16,2 0-28-16,-2-6-22 16,-1 0-91-16,-1-6-146 15</inkml:trace>
  <inkml:trace contextRef="#ctx0" brushRef="#br0" timeOffset="71187.4746">28801 5137 519 0,'0'6'6'0,"0"2"52"15,0 2 2-15,-5 3-21 16,4 3-2-16,-2 0-6 0,1 0-11 15,-1 2-10-15,2-5-2 16,0-2-3-16,1-5 0 16,0-1 0-16,0-4 5 15,0-1 10-15,1-1 12 16,4-7 3-16,0-1-23 16,6-4-5-16,0-2-1 0,0 1-3 15,0 0 1-15,1 2-2 16,-2 2-2-16,-2 4 0 15,0 2 0-15,-3 4 1 16,0 0-4-16,-1 6-1 0,2 8 1 16,-1 2 2-16,-1 4 1 15,1 2 0-15,-1 0-3 16,4 0-21-16,-3-3-15 16,1-5-47-16,1-4-49 15,0-2-96-15</inkml:trace>
  <inkml:trace contextRef="#ctx0" brushRef="#br0" timeOffset="71578.0913">28995 5362 488 0,'0'0'61'0,"0"0"-34"15,1 0 40-15,4 0-11 0,3-3 4 16,0-4-27-16,6-1-13 16,-2-4-1-16,0 0-2 15,-1-3-5-15,-2-2-4 16,-1-4 1-16,-3-1 1 16,-1-5 0-16,-1-1-2 15,-3 0 2-15,0 3-1 0,0 2-1 16,0 5-2-16,0 8-1 15,0 5-6-15,0 5-2 16,0 7-2-16,0 13-3 16,0 7 6-16,0 8-1 15,-1 7 6-15,1-1-6 0,0-1 4 16,0-3 1-16,7-7-6 16,5-7-24-16,4-9-35 15,3-6-99-15,1-9-231 16</inkml:trace>
  <inkml:trace contextRef="#ctx0" brushRef="#br0" timeOffset="72234.2697">29116 4446 578 0,'3'-9'40'0,"0"1"22"16,1 2 9-16,1 2-21 16,-2 2-15-16,-1 1-9 15,-1-1-4-15,1 2-11 16,2 0-2-16,-1 2-7 16,1 5-4-16,5 7 3 0,0 5 1 15,1 5 0-15,2 8 0 16,-1 6 2-16,-1 6 0 15,1 4 1-15,0 2-2 16,-3-1 2-16,0 1-1 16,-1-1 0-16,-2-1 3 0,1 4-1 15,-4 3-2-15,-2 5-2 16,0 2 3-16,-6 4-2 16,-4 3 0-16,-2 0 1 15,-4 0 0-15,-2 1 2 16,-1 1-2-16,1 6 2 15,-2 0-1-15,4-3-3 0,1-1 1 16,3-3-1-16,2-10 0 16,1-7 3-16,1-7-1 15,5-5 2-15,-4-6-6 16,5-6 0-16,-1-6 0 0,3-6 0 16,0-4 0-16,-3-7 0 15,3-3 0-15,0-3 0 16,0 0 0-16,0-4 0 15,-3-6-46-15,-4-4-121 16</inkml:trace>
  <inkml:trace contextRef="#ctx0" brushRef="#br0" timeOffset="74530.9743">28492 6458 658 0,'0'-12'13'16,"0"2"33"-16,0 4 24 16,1 2-37-16,1 4-12 15,-1 2-15-15,1 8-15 0,-2 6 4 16,0 4 7-16,0 6 2 16,0 2-1-16,-2 3 0 15,-2-5-1-15,1-1-1 16,1-6 1-16,2-2-1 15,0-7-1-15,1-4 1 0,7-4 1 16,2-2 5-16,2-4 2 16,0-6-2-16,1-2-3 15,-1-2-1-15,-2 2 0 16,-2 1 2-16,-2 5 3 16,-5 1-2-16,0 3 0 15,0 2-5-15,1 0-5 0,0 7-4 16,1 1 5-16,2 4 4 15,1 0 0-15,2-1 0 16,0-2 0-16,4-3 0 16,0-2-1-16,0-4 3 0,5 0 0 15,-4-1 0-15,-1-8 0 16,-1-2-1-16,-2-3 0 16,-4 0-1-16,-1-2 3 15,-4-2-1-15,0 1 1 16,0 0 0-16,-4 2-2 15,-1 3-1-15,3 2-1 0,0 4 0 16,2 4-10-16,0 2-21 16,0 0-28-16,4 3-106 15,5 3-4-15,0 3-260 16</inkml:trace>
  <inkml:trace contextRef="#ctx0" brushRef="#br0" timeOffset="74718.4691">28803 6568 302 0,'0'0'348'16,"0"0"-323"-16,4-5 51 16,2 2-22-16,4-1-21 0,7 0-13 15,4 0-16-15,5 0-2 16,2 2 0-16,-1 2-2 16,-1 0 0-16,-3 2-26 15,-9 8-41-15,-2-1-58 16,-8 4-54-16,-4 2-252 15</inkml:trace>
  <inkml:trace contextRef="#ctx0" brushRef="#br0" timeOffset="74859.0755">28902 6687 512 0,'-9'1'94'16,"7"-1"-64"-16,2 0 45 16,2 0-27-16,11 0-20 15,3 0-20-15,0-2-8 0,6 1 1 16,-4-2-77-16,0 2-80 15,-3-2-379-15</inkml:trace>
  <inkml:trace contextRef="#ctx0" brushRef="#br0" timeOffset="75390.3002">29163 6592 555 0,'-2'-1'141'0,"0"1"-133"16,2 0 6-16,-1 5-16 16,-1 7 5-16,2-4 4 15,-1 8-4-15,1-2-1 16,0-2-1-16,-1 0 1 16,-1-2 0-16,0-3 0 0,1-5 0 15,1-2-1-15,3 0 9 16,6-3 20-16,2-6-18 15,2 1-9-15,3-4 0 16,-3 2-2-16,-2 1 1 0,-2 3 4 16,-2-2 7-16,-3 4 5 15,-2 3 1-15,-2 1-1 16,0 0-9-16,0 5-17 16,0 5 6-16,0 2 1 15,0 2 2-15,0 3-1 16,0-3 2-16,2-1-3 0,5-2 1 15,2-4 1-15,4-6 1 16,0-1 3-16,3-3 0 16,-1-6-1-16,3-3 0 15,-4-1 4-15,-2-3-1 16,-1-2 2-16,-2 0 1 0,-6-2-2 16,0-2 1-16,-3 1-2 15,0 0-3-15,-3 4-1 16,-2 1-3-16,-1 3 0 15,2 7-2-15,0 3-19 0,2 3-19 16,0 0-27-16,0 0-81 16,2 0-110-16</inkml:trace>
  <inkml:trace contextRef="#ctx0" brushRef="#br0" timeOffset="76140.2814">29458 6044 565 0,'-4'-4'148'16,"-10"-8"-146"-16,9 10 30 15,5 4-20-15,2 16-19 0,5 6 17 16,3 11 11-16,-3 11-5 16,-2 7-2-16,-3 9-2 15,-2-2-6-15,-1-1-3 16,-2-8-1-16,3-8 0 0,0-11-21 15,2-11 3-15,10-9-30 16,5-6-13-16,2-6-14 16,0-2-144-16</inkml:trace>
  <inkml:trace contextRef="#ctx0" brushRef="#br0" timeOffset="80890.1772">19603 7554 146 0,'-13'2'420'0,"1"-2"-359"0,0 0-6 16,5 0 16-16,2 0-24 15,2 0-20-15,3 0-10 16,6 0-15-16,12 0-5 15,3 0 3-15,10-2 2 0,4 0-2 16,1 2-43-16,0 0-57 16,-9 0-50-16,-7 0-149 15</inkml:trace>
  <inkml:trace contextRef="#ctx0" brushRef="#br0" timeOffset="81046.3752">19602 7673 610 0,'-18'9'37'15,"8"-5"-24"-15,7-1 22 16,4 0 4-16,18-5 4 16,10 2-8-16,10-2-21 0,8-4-12 15,2 0 1-15,5-2-41 16,-6-1-117-16,-4-1-295 16</inkml:trace>
  <inkml:trace contextRef="#ctx0" brushRef="#br0" timeOffset="81905.6901">20427 7475 485 0,'0'-18'142'16,"2"-1"-124"-16,-1 2 40 0,-1 4 13 15,1 2-32-15,1 6-15 16,-2 5-3-16,0 2-14 16,0 10-17-16,0 8 6 15,-2 5 5-15,0 4-1 16,0 2 1-16,0 0-1 0,2-5 2 15,0-2-2-15,0-6 1 16,5-6 1-16,1-4-2 16,0-4 0-16,3-4 2 15,-2 0 3-15,2-11 0 16,0 0-3-16,0-2 0 0,-1 1-1 16,-1 0 0-16,0 1-1 15,-1 5 1-15,-2 0 0 16,-2 5 0-16,-1 1-2 15,1 1-7-15,2 6 2 16,-1 1 7-16,0 3-2 16,6-1 2-16,-3-1-2 0,6-2 2 15,-2-1 1-15,4-6-3 16,-2 0 3-16,3 0 0 16,-3-10 2-16,1 0-2 15,-2-4 1-15,-2 0-1 0,-3-4 2 16,-3-2 2-16,-3 1 2 15,0-2-1-15,-1 3-3 16,-7 0-5-16,1 5 1 16,-2 4-1-16,0 7-6 15,0 2-31-15,3 2-76 0,1 10-91 16</inkml:trace>
  <inkml:trace contextRef="#ctx0" brushRef="#br0" timeOffset="82311.8959">20764 7689 643 0,'-8'5'30'0,"1"-3"-27"15,1 7 14-15,0 0-4 16,2 2 10-16,1 1-11 16,2 3-5-16,1 0 0 0,0 0-3 15,1-1 0-15,6-2-2 16,1-3-3-16,-1-3 4 16,1-2-1-16,3-4 2 15,-2 0 7-15,4-6 5 16,-3-1-6-16,1-6-6 15,1 2-1-15,-6-5-1 16,-1 2 0-16,-5-2-2 0,0 2 4 16,-6-2 0-16,-5 2 0 15,-2 3-3-15,0 1-2 16,0 4 2-16,3 1-36 16,4 1-69-16,4-4-221 0</inkml:trace>
  <inkml:trace contextRef="#ctx0" brushRef="#br0" timeOffset="84108.6895">21088 7519 477 0,'-5'0'141'15,"3"0"-112"-15,-1 0 10 0,3 0 1 16,5-1-4-16,9-3-24 16,3 0-9-16,5-2 1 15,5 1-1-15,1-2-4 16,0 1-3-16,-2 1-77 0,-4 0-27 15,-7 0-100-15</inkml:trace>
  <inkml:trace contextRef="#ctx0" brushRef="#br0" timeOffset="84280.5419">21246 7430 539 0,'-4'-2'44'0,"0"0"16"15,4 2-19-15,0 2-22 16,0 8-16-16,0 3 5 15,0 6 4-15,2 2 0 16,0 4-6-16,1 3-2 0,-1 1-1 16,4-4-11-16,1-5-100 15,2-4-187-15</inkml:trace>
  <inkml:trace contextRef="#ctx0" brushRef="#br0" timeOffset="84811.7126">21629 7363 696 0,'0'-2'8'16,"-2"2"-5"-16,2 0-8 15,-2 8 2-15,2 5 7 16,0 4 6-16,0 3 3 15,0-1-1-15,0 2-3 16,0-2-4-16,2-3-3 16,1-2-1-16,0-6 3 0,0-1-4 15,2-4 0-15,1-3 4 16,-1 0 4-16,0-7-3 16,1-1-1-16,0 0-2 15,-2-1-1-15,1 1 1 0,-2 3 1 16,0 3-1-16,0 2 0 15,-1 0-7-15,0 0 0 16,2 7 0-16,-1 1 5 16,2 1 0-16,1-2 1 15,3-1-1-15,0 0 1 16,3-4-1-16,2 0 2 0,1-2-2 16,0 0 2-16,-3-8-1 15,3-4 1-15,-5 0 1 16,1-4 2-16,-5-2 16 15,1-2 4-15,-5-1-7 16,-2-2-6-16,0 2-3 16,0 0-1-16,-2 4-2 0,-5 6-3 15,1 1-3-15,-1 6-2 16,-1 4-3-16,3 0-38 16,0 3-75-16,0 0-224 0</inkml:trace>
  <inkml:trace contextRef="#ctx0" brushRef="#br0" timeOffset="99548.0159">29608 6211 286 0,'0'-5'33'0,"2"1"32"16,-1 2-3-16,1-2-25 0,-2 2-2 15,1 0-6-15,-1 0 0 16,2 2-6-16,-2-1-9 16,0 1-4-16,1 0 0 15,-1 0-4-15,0 0-6 16,0 1-2-16,0 6 4 16,0 2 0-16,0 3 3 0,0 0-1 15,0 6 1-15,0 0 1 16,0 0-1-16,0 1-4 15,-3 0 1-15,0-1 0 16,0 0-1-16,1-5-1 16,1 1 1-16,-1-2 0 0,2-2-9 15,-1 0-24-15,1-5-31 16,-1 1-29-16,-1-4-97 16</inkml:trace>
  <inkml:trace contextRef="#ctx0" brushRef="#br0" timeOffset="99876.1171">29622 6323 468 0,'5'-9'5'16,"4"-3"23"-16,5 2-6 15,0 1-13-15,2 1-5 16,0 2-2-16,1 1-1 0,-5 3-6 15,0 2-28-15,-3 0-20 16,-3 0-32-16,-5 0-130 16</inkml:trace>
  <inkml:trace contextRef="#ctx0" brushRef="#br0" timeOffset="100094.8323">29671 6314 507 0,'0'0'26'0,"0"0"-9"0,0 0 31 15,0 2-42-15,2 4-1 16,5-1 5-16,0 3-2 16,4 0-7-16,-2 1 0 15,4 0-1-15,-2-1-22 0,1-4-71 16,0-3-86-16</inkml:trace>
  <inkml:trace contextRef="#ctx0" brushRef="#br0" timeOffset="100485.4215">29747 6064 451 0,'0'0'148'16,"0"0"-144"-16,2 0 17 16,4 4-17-16,5 8 1 15,5 5 12-15,5 4 7 16,4 6 0-16,-1 5-24 0,-21 5 0 16,-3 4 0-16,0 6 24 15,0-1-6-15,0 1-7 16,0-1-3-16,0-5-5 15,-31-4-2-15,-9-7-1 16,-2-7-635-16</inkml:trace>
  <inkml:trace contextRef="#ctx0" brushRef="#br0" timeOffset="102782.4031">21897 7567 436 0,'0'-3'95'0,"0"0"-60"16,0 0 44-16,0 1-25 16,0 0-8-16,0 0-11 15,0 2-13-15,0 0-12 16,0 2-7-16,1 5-1 15,4 2 4-15,-3 2-1 0,1 4 1 16,-2 1-1-16,2 1-3 16,-2 0 1-16,0-3-11 15,2-2-86-15,-1-10-179 16</inkml:trace>
  <inkml:trace contextRef="#ctx0" brushRef="#br0" timeOffset="103532.5389">21903 6892 583 0,'0'-15'16'0,"0"4"24"0,0 3 11 16,3 4-7-16,-1 4-15 15,0 0-7-15,1 6-28 16,1 9 4-16,0 2 1 15,2 5 7-15,-4 1-4 16,-2 0 2-16,1-2-3 0,-1-2 2 16,0-4-3-16,0-5 1 15,0-1-1-15,0-7 3 16,0-2-3-16,0 0 13 16,4-4 28-16,4-8-23 15,4 0-14-15,5-4-1 16,0-2-2-16,0 4 1 0,3-2-2 15,-3 1 1-15,1 4-2 16,-4 3 2-16,-1 3-2 16,-4 4-33-16,-4 1-36 15,-3 0-33-15,-2 7-19 0,-5 0-94 16</inkml:trace>
  <inkml:trace contextRef="#ctx0" brushRef="#br0" timeOffset="103720.1865">21988 6976 170 0,'-4'3'404'0,"3"-3"-343"16,1 1-24-16,1 1-32 16,9 2 23-16,1-1 14 15,2 2-15-15,3 2-17 16,-1 1-7-16,1 0 2 16,-4 0-7-16,0 1-33 0,-3-3-52 15,-3-2-53-15,-4-2-248 16</inkml:trace>
  <inkml:trace contextRef="#ctx0" brushRef="#br0" timeOffset="103954.5593">21758 6790 669 0,'-11'-6'31'0,"8"2"-26"0,-2 4 20 16,5 4-26-16,0 10-1 16,3 6 6-16,4 4 4 15,0 7-2-15,5 4-1 16,-2 1 1-16,1 0-3 16,0-1-1-16,0-8 0 15,3-3-60-15,0-6-46 0,1-11-55 16</inkml:trace>
  <inkml:trace contextRef="#ctx0" brushRef="#br0" timeOffset="104204.5371">22047 6718 386 0,'9'-7'315'0,"7"0"-306"0,3 6 4 15,5 1-7-15,3 9 8 16,2 5-2-16,0 7 3 16,-2 6 1-16,-3 5-2 15,-5 6-1-15,-8 3-5 16,-8 2-6-16,-3-1 3 16,-6 0-2-16,-12-8-28 15,0-2-65-15,-4-10-88 0</inkml:trace>
  <inkml:trace contextRef="#ctx0" brushRef="#br0" timeOffset="104954.5002">22431 7349 656 0,'-3'0'26'0,"3"0"7"15,0-3 27-15,6 3-34 16,5 0-13-16,4 0-9 0,3 2-2 16,-2 4-1-16,2 3-1 15,-4 0 0-15,-4 3-1 16,-3-1 1-16,0 0 0 15,-4-1-1-15,-1-1 1 16,-2-2 0-16,0-1 0 0,0-6 1 16,0 0 0-16,0 0 3 15,0 0 2-15,0-8 0 16,0-4-3-16,0-5 1 16,0 1 3-16,5-4 0 15,-2 1-2-15,3 2 1 0,-2 0 1 16,1 3 3-16,-1 4 0 15,-2 3-1-15,0 5-3 16,1 2-3-16,0 0-6 16,0 9-4-16,-1 4 6 15,3 4 1-15,1 2-1 16,1 4 2-16,-1-1-1 0,4 2-17 16,0-4-34-16,-3 0-93 15,2-4-143-15</inkml:trace>
  <inkml:trace contextRef="#ctx0" brushRef="#br0" timeOffset="105345.0859">22728 7544 540 0,'0'4'108'0,"0"0"-99"16,0 3 12-16,3 2 11 15,0 3 15-15,2 2-23 16,-1 2-12-16,-1 0-9 16,-1-4 0-16,-2 2 0 15,1-6-3-15,-1 0 1 16,0-4-1-16,0-3 1 0,0-1 3 16,1-1 5-16,1-7-4 15,4-3-4-15,1-2 1 16,1 0 1-16,2-2 0 15,1 3 0-15,1 2 4 0,-2 4 2 16,-1 2-1-16,-1 2-5 16,-2 2 1-16,2 0-4 15,-3 9-2-15,0 1 1 16,-1 5 1-16,0-1-1 16,0 2 1-16,-1 1 1 0,1-2-2 15,1-1-19-15,1-6-29 16,3-2-82-16,0-6-44 15</inkml:trace>
  <inkml:trace contextRef="#ctx0" brushRef="#br0" timeOffset="105532.6077">23004 7602 635 0,'0'0'54'0,"0"0"17"16,0 1-48-16,3 8-14 15,2 1 6-15,0 2-4 0,0 2-3 16,1 0-4-16,0 0-2 16,-1-2 0-16,-1-4-52 15,-1-6-155-15</inkml:trace>
  <inkml:trace contextRef="#ctx0" brushRef="#br0" timeOffset="105938.7904">23081 7389 476 0,'0'0'181'0,"0"0"-143"15,9-2 19-15,4-3-36 16,5 1 2-16,5 1-11 0,2-1-8 16,-1-1-3-16,-1 3 0 15,-5-2-1-15,0 2-24 16,-6 0-58-16,-4 0-29 16,-6-3-81-16</inkml:trace>
  <inkml:trace contextRef="#ctx0" brushRef="#br0" timeOffset="106110.6592">23245 7292 483 0,'-3'-9'88'0,"3"3"4"16,0 2-17-16,0 2-3 15,0 2-33-15,0 2-22 16,0 8-17-16,5 7 4 0,0 3 4 16,-1 4 1-16,2 1 0 15,-4 2-3-15,-1 1-3 16,1-3-1-16,-2-2-18 15,2-9-71-15,2-6-208 16</inkml:trace>
  <inkml:trace contextRef="#ctx0" brushRef="#br0" timeOffset="106798.1383">23919 7352 625 0,'-2'2'37'15,"-6"0"4"-15,7-2 11 16,1 0-10-16,11 0-22 16,4-2-15-16,5 0-4 0,2-2 1 15,6 1-2-15,-1 2-71 16,2-3-63-16,-4 1-169 16</inkml:trace>
  <inkml:trace contextRef="#ctx0" brushRef="#br0" timeOffset="106954.3316">24190 7337 311 0,'5'0'305'15,"0"0"-284"-15,5-3 36 16,4-1-27-16,3 0-4 0,0 2-17 16,5-1-8-1,1 2-2-15,-1-1-73 0,-2-1-122 16</inkml:trace>
  <inkml:trace contextRef="#ctx0" brushRef="#br0" timeOffset="107141.8258">24592 7293 639 0,'6'0'43'0,"4"-5"-17"15,2 2 5-15,5 1-27 0,3 2-1 16,4-1-8-16,3-1-133 16,2-4-413-16</inkml:trace>
  <inkml:trace contextRef="#ctx0" brushRef="#br0" timeOffset="107751.1925">24918 7282 614 0,'0'0'39'16,"0"0"23"-16,8-3-22 15,6-2-23-15,7 1-2 16,4 0-6-16,4-1-6 15,2 1-1-15,0 1-2 16,-6 0-51-16,-2 1-71 0,-9-1-69 16</inkml:trace>
  <inkml:trace contextRef="#ctx0" brushRef="#br0" timeOffset="107938.6591">25089 7142 584 0,'-5'-6'43'15,"0"2"23"-15,3 4-12 16,2 1-33-16,-2 12-19 16,2 4 2-16,0 6 1 0,2 4-3 15,3 0 1-15,1 2 0 16,0-4-2-16,2-2-43 16,4-9-115-16,-1-4-379 15</inkml:trace>
  <inkml:trace contextRef="#ctx0" brushRef="#br0" timeOffset="108438.5989">25348 7044 719 0,'-2'-5'13'15,"2"5"16"-15,0 1-26 16,0 11-6-16,0 7 3 15,0 4 1-15,4 3 2 16,1 2 2-16,0-2-3 16,1-2-1-16,0-6 0 15,0-4 1-15,3-7-1 0,1-3 0 16,1-4 16-16,2 0 2 16,1-4-12-16,1-3-3 15,-3-1-4-15,0 2 2 16,-5 3-2-16,0 0 1 0,-5 3-2 15,2 0-1-15,-3 1-6 16,-1 6 6-16,3 3 1 16,2 0 3-16,-1 2-1 15,3-4 0-15,1-1 0 16,2-3 0-16,1-2 0 0,1-2 3 16,-2-2-3-16,3-8 1 15,-3-3 0-15,2-3 0 16,-3-4-1-16,2-4 3 15,-4-2 6-15,0-1 1 16,-3 1 4-16,-2 1-10 16,-2 4-2-16,0 6-3 0,-6 8-2 15,-1 5-9-15,-5 2-20 16,3 11-41-16,0 5-63 16,-1 2-214-16</inkml:trace>
  <inkml:trace contextRef="#ctx0" brushRef="#br0" timeOffset="108672.957">25678 7377 736 0,'0'7'39'16,"0"-2"-5"-16,0 3-10 15,0 3 3-15,2 4-12 16,-1 0-12-16,2 2 0 0,-2 0-1 16,-1-3-2-16,0 2-24 15,0-7-54-15,0-2-75 16,-2-6-185-16</inkml:trace>
  <inkml:trace contextRef="#ctx0" brushRef="#br0" timeOffset="108922.9388">25693 7371 633 0,'2'-6'49'0,"2"2"44"16,1 1-39-16,2 3-31 0,5 0-5 16,4 0-12-16,2 6-3 15,5 5-2-15,-3 2 0 16,-1 3-1-16,-6 3 0 15,-6 2-1-15,-7 1-3 16,-5 0 2-16,-13 0 1 0,-7-4 1 16,-4 0-1-16,2-6-7 15,2-6-5-15,3-5-25 16,6-1-71-16,4-7-130 16</inkml:trace>
  <inkml:trace contextRef="#ctx0" brushRef="#br0" timeOffset="111313.5623">25700 6624 567 0,'0'-8'23'0,"0"0"10"16,0 0 39-16,0 3-21 16,3 2-13-16,-1 1-16 0,1 2-8 15,3 0-8-15,-2 7-6 16,0 6-4-16,-2 5 3 15,1 5 3-15,-1 1-2 16,-2-1 2-16,0-3 0 0,0-3-1 16,0-5 0-1,0-3 0-15,0-5 0 0,0 0 0 16,0-4 2-16,2 0 3 16,4-5 8-16,-1-3-2 15,3-4-9-15,2-1-2 16,0-1 1-16,3-2-1 0,-1-2 1 15,4 4-1-15,0 0-1 16,0 2-2-16,-1 2 1 16,-1 4-2-16,-1 5-4 15,-2 1-28-15,-4 3-23 16,-1 5-35-16,-5 3-16 0,-1-1-42 16</inkml:trace>
  <inkml:trace contextRef="#ctx0" brushRef="#br0" timeOffset="111469.8148">25827 6723 497 0,'0'1'67'0,"0"-1"-29"15,5 2 1-15,6 0 21 16,1 1-14-16,1 0-20 16,4 0-5-16,-1 2-14 15,-2 0-5-15,-1-1-3 0,-4 3-37 16,-1-1-47-16,-8-4-86 15</inkml:trace>
  <inkml:trace contextRef="#ctx0" brushRef="#br0" timeOffset="111751.0813">25621 6522 697 0,'-1'-2'6'0,"-8"-4"42"15,5 6-20-15,4 3-27 16,0 10 0-16,0 6 6 16,0 5 3-16,2 3-4 15,4 5-2-15,-1-2-2 0,2 2 0 16,2-4 1-16,4-4-16 15,0-4-67-15,5-8-11 16,1-6-40-16,0-6-150 16</inkml:trace>
  <inkml:trace contextRef="#ctx0" brushRef="#br0" timeOffset="111985.4018">25879 6453 608 0,'14'-3'37'0,"2"3"-24"16,5 0 4-16,6 8-6 15,1 4 6-15,3 7-1 16,-6 5 7-16,-4 5-5 16,-5 7 1-16,-8 2-5 0,-8 4-10 15,-10 3-2-15,-8-1 1 16,-8-1-7-16,-3-7-94 15,1-6-90-15</inkml:trace>
  <inkml:trace contextRef="#ctx0" brushRef="#br0" timeOffset="112782.2112">26146 7054 680 0,'6'-8'10'16,"2"1"13"-16,2 2 15 0,4 3-21 16,-1 2 0-16,3 0-10 15,-1 5-3-15,-2 9-4 16,-6 1 1-16,-3 4-4 16,-4 2 2-16,0-3 2 15,-1 2-1-15,-7-5 2 16,1-2-2-16,2-3 2 15,0-3-2-15,2-5 2 0,3-2 0 16,0 0 6-16,3-7 3 16,4-6-9-16,6-4 0 15,-2-4-1-15,4-1 2 16,1-4-1-16,-5 1 2 0,-2 2 1 16,-1 3 6-16,-5 6 7 15,-3 3 4-15,0 5-10 16,0 6-7-16,-2 0-7 15,1 11-5-15,-1 5 6 16,2 5 0-16,0 5 0 16,3 5 1-16,4 2-14 0,-2 1-34 15,1-1-70-15,-2-4-142 16</inkml:trace>
  <inkml:trace contextRef="#ctx0" brushRef="#br0" timeOffset="113188.4321">26440 7306 653 0,'-3'0'32'0,"3"3"3"0,0 4-17 16,0 1-20-16,3 2 12 15,2 1-2-15,1 4 3 16,-2 0-1-16,-1-1-2 15,-1-2-5-15,-2-1 1 16,0-3-2-16,0-3-1 0,0-4 1 16,0-1 6-16,0 0 11 15,0-2 11-15,1-6-14 16,3-2-5-16,4-1-3 16,-2-2 3-16,3 2-3 15,1 0-1-15,1 1-1 0,-2 4-1 16,0 2-5-16,-2 4 3 15,1 0-3-15,-2 0-1 16,-1 6 0-16,0 6-2 16,-3-2 2-16,2 4 0 15,-2-1-16-15,0 1-8 16,0-2-25-16,3-3-29 0,0-1-102 16,3-8-271-16</inkml:trace>
  <inkml:trace contextRef="#ctx0" brushRef="#br0" timeOffset="113375.9116">26708 7361 662 0,'0'-3'90'0,"0"1"-33"16,0 2-6-16,0 0-41 15,0 2-6-15,2 4-4 0,1 2 1 16,0 2-1-16,-2 3 1 15,-1 0-7-15,0-2-34 16,0-2-86-16,0-4-97 16</inkml:trace>
  <inkml:trace contextRef="#ctx0" brushRef="#br0" timeOffset="113641.5244">26708 7329 662 0,'0'-5'31'0,"0"-1"65"16,11 0-50-16,4 4-25 15,1 2-10-15,4 0-5 16,-2 0 0-16,3 8 1 16,-5 3-4-16,-3 1 2 0,-4 5 2 15,-5 0 6-15,-4 3-6 16,-4-1-3-16,-10 5 0 15,-3-3-5-15,-2-1 4 16,-2-4-15-16,3-5-32 16,1-7-44-16,4-4-280 15</inkml:trace>
  <inkml:trace contextRef="#ctx0" brushRef="#br0" timeOffset="114516.5022">20346 7139 467 0,'0'-21'144'0,"-5"2"-142"16,-2 5 24-16,-1 4 18 15,1 7 6-15,0 3-11 0,0 12-21 16,-1 13-13-16,0 16 1 16,0 10 16-16,-1 16 7 15,5 10-9-15,-2 8-6 16,5 3-5-16,1-3-5 0,1-4-2 15,11-11 0-15,8-10-6 16,8-10-18-16,13-10-39 16,7-13-67-16,14-8-119 15</inkml:trace>
  <inkml:trace contextRef="#ctx0" brushRef="#br0" timeOffset="115188.2791">26767 6886 456 0,'-8'-9'167'0,"8"0"-152"0,0 4 40 16,5 5-15-16,13 5-33 16,6 11-2-16,6 10 2 15,9 10 5-15,1 12 7 16,-1 12-2-16,-1 9 2 15,-6 6-5-15,-6 4-6 16,-8 4-4-16,-9-1-2 0,-9-6 0 16,-6-2 1-16,-13-7-2 15,-11-8-19-15,1-9-33 16,-4-13-12-16,-3-9 10 16,5-11-13-16,4-11-52 15,3-6-186-15</inkml:trace>
  <inkml:trace contextRef="#ctx0" brushRef="#br0" timeOffset="115750.7859">27267 7228 693 0,'-7'-2'20'16,"-1"-8"35"-16,8 5 10 0,2 2-36 15,9-1-21-15,6 1-8 16,1 1-2-16,6 2 2 15,4 0-8-15,1 0-70 16,-1 0-89-16,0 0-240 16</inkml:trace>
  <inkml:trace contextRef="#ctx0" brushRef="#br0" timeOffset="116313.2002">27517 7106 132 0,'-9'-12'532'0,"3"-2"-527"15,0 5 77-15,4 1-31 16,1 3-15-16,0 1-12 16,1 4-11-16,0 0-7 15,0 0-7-15,1 4-6 16,2 6 6-16,0 2 1 0,4 2 1 16,1 0-1-16,-1 1-1 15,1-2 1-15,2-1 0 16,-1-4 1-16,3-2-2 15,0-3 1-15,3-3 1 16,-1 0 3-16,1-9 0 16,0 0-1-16,-4-5-1 0,0 1 0 15,-2-1-1-15,-1-1 1 16,-2 2-1-16,-2 1 5 16,1 2 4-16,-2 3 4 15,-2 4-2-15,-1-1-4 0,2 4-4 16,-2 0-6-16,0 6-4 15,1 9 3-15,0 5 3 16,0 8 1-16,-1 8-1 16,3 4 0-16,-3 1 0 15,0 0 0-15,0-4 1 16,0-3-1-16,0-6 0 0,-4-6 0 16,-2-3 0-16,-2-3 0 15,-2-6-2-15,-1-2 2 16,2-5 0-16,-3-3 2 15,3 0 0-15,-1-8-1 16,2-2-1-16,4-4 2 0,2-3-2 16,2 0-3-16,0 1-3 15,7 0-8-15,5 2-16 16,3 1-34-16,5 2-96 16,-5 1-201-16</inkml:trace>
  <inkml:trace contextRef="#ctx0" brushRef="#br0" timeOffset="117360.3286">27787 7466 686 0,'3'-7'48'0,"-2"2"27"16,0 2-9-16,3 3-34 15,1 0-15-15,0 5-14 16,3 7-4-16,-3 4 3 15,2-1-2-15,-4 2 2 16,1 1-2-16,-2-4 1 0,-2-1 0 16,0-6-1-1,0 0 1-15,0-4 1 0,0-1-1 16,0-2 1-16,2 0 6 16,0-7-2-16,3-2-4 15,2-3-1-15,1-2-2 16,1-3 2-16,2-1-1 0,0-1 2 15,0 5 0-15,1-2 5 16,0 8 1-16,-3 0-3 16,-3 6 0-16,0 2-3 15,0 4-1-15,-2 10-2 16,0 4 0-16,-3 4 0 0,-1 2 1 16,0 1 1-16,0-1-1 15,-5-3-11-15,0-4-43 16,-1-5-80-16,5-7-460 15</inkml:trace>
  <inkml:trace contextRef="#ctx0" brushRef="#br0" timeOffset="119203.9437">20205 6858 447 0,'-3'-8'78'0,"0"0"-73"16,0 2 29-16,2 2 18 16,-1 3-13-16,1 0-4 15,-1 1 1-15,2 0-17 16,-3 9-15-16,0 7-1 16,-3 8 1-16,3 11 7 15,-4 13 1-15,-1 12 2 0,-1 14 6 16,-2 9-2-16,2 11-2 15,2 5-5-15,1 3-4 16,4-1 2-16,2-5 3 16,10-6 0-16,10-7-3 15,11-5-2-15,9-7-5 0,11-10 0 16,17-6-2-16,10-8-2 16,19-11-25-16,17-15-42 15,20-12-124-15</inkml:trace>
  <inkml:trace contextRef="#ctx0" brushRef="#br0" timeOffset="120000.7744">27955 6802 477 0,'-10'-12'80'0,"2"1"-76"16,2 3 37-16,2 1-4 0,2 1-7 16,2 3 3-16,2 1 1 15,12 2-13-15,10 8-15 16,11 10 0-16,9 9 8 15,15 11 3-15,6 10-5 16,-1 12-4-16,-1 12-1 16,-8 10-2-16,-14 3 1 0,-14 7-2 15,-13 1 2-15,-14 1-3 16,-5-3 0-16,-16-4 1 16,-7-9-2-16,-5-6-1 15,-4-9 2-15,-4-8-1 0,5-12-1 16,3-12 2-16,5-7-9 15,7-13-36-15,7-11-73 16,5-5-219-16</inkml:trace>
  <inkml:trace contextRef="#ctx0" brushRef="#br0" timeOffset="120531.9815">28647 7146 594 0,'0'-3'112'0,"0"-4"-111"15,5 2 24-15,5 3 4 16,3 2-12-16,-1 3-10 16,0 9-3-16,-3 3 0 15,-3 4-3-15,0 2 0 0,-6-2 0 16,0 1 1-16,-1-2-1 16,-4-5 0-16,-1-2 1 15,0-5-2-15,1-4 2 16,2-2 1-16,3 0 5 15,0-9 8-15,5-6-2 16,6-4-9-16,3-4-1 0,2-1 1 16,3-2 2-16,-4 2-1 15,-3 2 1-15,-3 4 7 16,-3 4 0-16,-2 5 3 16,-4 4-2-16,0 5-4 0,0 0-8 15,-4 11-7-15,-1 5 1 16,1 4 2-16,-1 6 1 15,4 3 0-15,1 0 1 16,0-2-2-16,3-1-7 16,4-2-15-16,4-3-14 0,1-4-29 15,-2-6-76 1,-2-2-147-16</inkml:trace>
  <inkml:trace contextRef="#ctx0" brushRef="#br0" timeOffset="120953.8255">28885 7470 469 0,'0'5'215'0,"-1"1"-213"15,1 1 18-15,-1 7 26 16,1-1-6-16,0 4-17 15,0-1-6-15,0 1-3 16,0-2-1-16,0-2-10 16,0-4-1-16,0-1 0 15,1-6-1-15,2-2 1 0,1 0 2 16,3-2 9-16,2-6-3 16,2-2-5-16,5-2 2 15,0-4 2-15,2 0-1 16,-1 3 0-16,-1 0-1 15,-2 5-3-15,-3 2 1 0,-2 6-4 16,-3 0 1-16,-4 6-2 16,1 7-1-16,-3 4-1 15,0 2 2-15,0 4 1 16,0 1-1-16,0 0-2 0,0 0-26 16,0-3-27-16,0-4-88 15,1-5-136-15</inkml:trace>
  <inkml:trace contextRef="#ctx0" brushRef="#br0" timeOffset="121281.9252">29159 7668 543 0,'-1'-2'23'0,"1"2"0"15,0 0 22-15,1 0-19 16,4-2 21-16,3 0-12 0,3-2-18 15,1-2 5-15,0-1-1 16,0-4-9-16,2 0-1 16,0-2-1-16,-1-9 0 15,-2-3-2-15,-2-8-3 16,1-7-4-16,-7-2 1 0,0-2 0 16,-3 6 1-16,0 8 17 15,-3 10-7-15,-5 13-5 16,-1 7-10-16,0 20 0 15,0 14-1-15,3 12 0 16,1 7 4-16,2 4 0 0,3-1-1 16,0-7-7-16,4-9-44 15,2-15-94-15,5-12-308 16</inkml:trace>
</inkml:ink>
</file>

<file path=ppt/ink/ink2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737.38074" units="1/cm"/>
          <inkml:channelProperty channel="Y" name="resolution" value="3068.07104" units="1/cm"/>
          <inkml:channelProperty channel="F" name="resolution" value="2.84167E-5" units="1/deg"/>
          <inkml:channelProperty channel="T" name="resolution" value="1" units="1/dev"/>
        </inkml:channelProperties>
      </inkml:inkSource>
      <inkml:timestamp xml:id="ts0" timeString="2019-05-24T11:57:33.142"/>
    </inkml:context>
    <inkml:brush xml:id="br0">
      <inkml:brushProperty name="width" value="0.05292" units="cm"/>
      <inkml:brushProperty name="height" value="0.05292" units="cm"/>
      <inkml:brushProperty name="color" value="#FF0000"/>
    </inkml:brush>
  </inkml:definitions>
  <inkml:trace contextRef="#ctx0" brushRef="#br0">6225 6828 298 0,'-6'0'43'16,"-1"0"-4"-16,2-2-27 16,2 1-1-16,1-1-3 0,0 0 3 15,2-2 10-15,0 1 7 16,0-3-2-16,10-1-5 15,2 2-11-15,6-3-6 16,6 0-2-16,5-2 0 0,3 0-1 16,2 1 0-16,-2-3 0 15,0 4-1-15,-2 1 0 16,-3 2 1-16,-6 3-4 16,-2 2-49-16,-5 0-12 15,-8 2-37-15,-4 5-3 16,-2 1 12-16</inkml:trace>
  <inkml:trace contextRef="#ctx0" brushRef="#br0" timeOffset="171.8632">6345 6847 223 0,'-22'6'32'16,"5"-2"53"-16,6 0-51 0,6-3-12 16,5-1-6-16,1 0 16 15,13-3 8-15,9-6-24 16,5-3-6-16,7 2-3 15,4-1-5-15,4-1-2 0,2 3 0 16,-2 1-16-16,0-2-88 16,-2 0-145-16</inkml:trace>
  <inkml:trace contextRef="#ctx0" brushRef="#br0" timeOffset="1422.0191">8058 6749 236 0,'-3'0'59'0,"0"-7"18"16,3 2-39-16,3-2-15 15,7-1 0-15,5 0-6 16,5-1-7-16,2-1-5 16,5 0 0-16,2-1-2 15,4 1 0-15,2 0-1 0,1 2-2 16,-2 0 0-16,-2 1 0 15,-2 3-1-15,-7 3-2 16,-6 1-53-16,-6 0-5 16,-4 1-66-16,-7 6 10 15</inkml:trace>
  <inkml:trace contextRef="#ctx0" brushRef="#br0" timeOffset="1609.5039">8127 6789 254 0,'-3'5'61'16,"-12"-2"-5"-16,15-3-20 16,2 0 19-16,11-4-27 15,9-3-16-15,7-2-1 16,11-3-4-16,7 1-2 16,5-1-2-16,4 3-2 0,1 1-2 15,-3-2-13-15,-4-3-103 16</inkml:trace>
  <inkml:trace contextRef="#ctx0" brushRef="#br0" timeOffset="2578.2718">13924 6534 189 0,'-13'0'21'0,"7"0"10"16,-2-3 0-16,4-2 31 16,-1-1-14-16,1 1-9 0,4-1 5 15,0-1 1-15,7-2-15 16,10 1-6-16,8 1-18 16,9-3-2-16,6 1 0 15,8-2-1-15,6 3-1 16,2-1 1-16,1 2-1 15,-2 1-2-15,-1 1 4 0,-5 1-4 16,-6 3-2-16,-5 1 4 16,-10 0-5-16,-8 2-18 15,-9 6-40-15,-9-1-4 16,-2 1-12-16,-14-2-93 16</inkml:trace>
  <inkml:trace contextRef="#ctx0" brushRef="#br0" timeOffset="2875.1459">13945 6664 276 0,'-8'0'30'15,"1"0"21"-15,2 0-11 16,4-3-8-16,1-2 10 16,0-2-8-16,10-2-16 15,9 0-1-15,8-3 0 16,9 1 0-16,11 1-8 0,5-1-3 16,8 3-3-16,1 3-1 15,5 2 0-15,0 3-3 16,-4-4-46-16,-2-6-100 15</inkml:trace>
  <inkml:trace contextRef="#ctx0" brushRef="#br0" timeOffset="6187.6288">8754 7695 336 0,'-7'0'53'15,"1"0"-35"-15,1 0 7 16,2-3-10-16,2-1 6 16,1 0 1-16,0-2 0 15,7-4 3-15,6-4 3 0,7 0-13 16,7-4 2-16,6-1-4 16,3-2-9-16,5-3 0 15,-1 2-2-15,2-3-1 16,-1 4 0-16,-3 1 0 15,0 0 0-15,-5 5 0 0,-2 4-1 16,-7 3-13-16,-4 6-46 16,-8 2-14-16,-4 0-31 15,-8 4-48-15</inkml:trace>
  <inkml:trace contextRef="#ctx0" brushRef="#br0" timeOffset="6390.7482">8895 7692 240 0,'-22'13'17'0,"7"-4"41"15,4-4 4-15,6-5-27 0,5 0 15 16,10-10 16-16,14-6-44 16,13-8-6-16,10-3 4 15,13-6-2-15,10-3-12 16,5-1-5-16,5 0 1 0,1 4-2 15,-6 0-35-15,-8 2-99 16</inkml:trace>
  <inkml:trace contextRef="#ctx0" brushRef="#br0" timeOffset="12406.3254">7318 11894 144 0,'-6'0'71'15,"1"0"-54"-15,0-5 15 16,-2 3 20-16,3 0-27 16,0 0-9-16,1 1-1 0,0-1-3 15,2 2-5-15,-1 0-1 16,2 0 1-16,0 0-5 15,0 0-1-15,3-1-1 16,3-1 14-16,9 1 6 16,2-3-4-16,5 0-8 15,3-1-1-15,4-2-2 0,4 1-3 16,1-1-1-16,-1 0 1 16,1 0-1-16,-3 2-1 15,0 3 1-15,-6-1-4 16,-4 1-31-16,-4 2-17 15,-4 0-35-15,-7 0-11 0,-6 6 3 16</inkml:trace>
  <inkml:trace contextRef="#ctx0" brushRef="#br0" timeOffset="12562.5762">7353 12033 77 0,'-19'9'161'15,"5"-5"-111"-15,6-1 13 16,7-3-36-16,1 0-6 16,13 0-17-16,9-3-1 0,7-2 1 15,7-3-8-15,4-5-138 16</inkml:trace>
  <inkml:trace contextRef="#ctx0" brushRef="#br0" timeOffset="13234.5363">9324 11853 346 0,'0'0'10'0,"0"-3"26"16,0-3-10-16,2 1-6 15,7-2-8-15,7 1-3 16,5-3 0-16,3 0 1 16,4 0-4-16,3-2 1 15,3 0-5-15,1-1 1 0,1 3-2 16,-1 0 1-16,-3 3-2 16,-2 1-6-16,-6 2-66 15,-7 0-54-15</inkml:trace>
  <inkml:trace contextRef="#ctx0" brushRef="#br0" timeOffset="13406.3997">9331 11997 246 0,'29'-12'-15'16,"6"-7"21"-16,9-5-11 16</inkml:trace>
  <inkml:trace contextRef="#ctx0" brushRef="#br0" timeOffset="20562.1924">14401 11894 414 0,'-2'0'17'15,"-3"-5"37"-15,1 2-11 16,2 0 15-16,2 0-24 16,0-1-10-16,0 0-4 0,0 0-7 15,6-1-3-15,5 1-3 16,0 0-4-16,9-1 0 15,-2-1-2-15,4 2-1 16,1 0 1-16,1 2 0 0,-3 0-11 16,-3 2-38-16,-6 0-36 15,-6 7-64-15,-6 2-223 16</inkml:trace>
  <inkml:trace contextRef="#ctx0" brushRef="#br0" timeOffset="20687.1704">14375 12007 551 0,'0'0'46'16,"19"-4"9"-16,8-8-44 16,18 0-6-16,7-3-6 15,4-6-21-15,3 0-198 16</inkml:trace>
  <inkml:trace contextRef="#ctx0" brushRef="#br0" timeOffset="27921.3712">16054 11814 119 0,'-1'0'35'0,"1"0"-5"16,0 0-5-16,0 0-10 0,0-2 2 16,0 1 7-16,0-2 21 15,0 0-4-15,0 2-10 16,0-1 1-16,0-3 0 16,0 3-5-16,1-3-5 15,1 2-3-15,0 0-4 16,1 0 1-16,-1-1-3 0,4 2-4 15,-1-1-3-15,4 0 1 16,0-1 10-16,7-1-1 16,3-3 5-16,5 0-7 15,5-1-2-15,7-2-2 16,0-1-4-16,3 0 0 0,3 0 0 16,-1 1-4-16,1-1 3 15,-6 2-2-15,-1 0-1 16,-6 2-2-16,-6 2 2 15,-4 1-2-15,-8 3 2 16,-5 3-3-16,-3-1-1 16,-3 0-18-16,0 0-48 15,-7 0-133-15</inkml:trace>
  <inkml:trace contextRef="#ctx0" brushRef="#br0" timeOffset="32155.6406">16399 11811 77 0,'-1'-4'-26'16</inkml:trace>
  <inkml:trace contextRef="#ctx0" brushRef="#br0" timeOffset="32639.9864">16344 11790 128 0,'-9'0'21'16,"2"0"7"-16,-1 0-13 15,1 0-1-15,-1 0 11 16,2-2 13-16,-2 1 11 0,1-1-3 16,2 1-6-16,-1 0-19 15,4-1 2-15,-2-1-4 16,0 3 2-16,3-1-2 16,-2 0 0-16,1 0 6 15,2-1 3-15,0 2-4 16,0-1 0-16,0 0-4 0,0-2-1 15,6-1 4-15,8 0-9 16,4-3-1-16,10-1-1 16,5 0 0-16,12-2 3 15,4-2 1-15,8 0-3 0,3-2-4 16,5 2-1-16,0-1-4 16,1-1 2-16,-2 2-1 15,-1 0 0-15,-3 2 0 16,-8 1-1-16,-5 3 1 15,-8-1-1-15,-6 0-2 16,-12 3 2-16,-6 1-2 0,-6 2-1 16,-5-1 1-16,-2 2-2 15,-2 0-2-15,0 0-2 16,-3 0 2-16,-3 3 1 16,-3 3-15-16,-4 2-16 15,-1 0-21-15,2-1-15 0,0 0-40 16,-1-1-38-16,-1-3-272 15</inkml:trace>
  <inkml:trace contextRef="#ctx0" brushRef="#br0" timeOffset="33093.0813">17047 11507 403 0,'-14'0'49'16,"3"0"-38"-16,2-2 16 16,3-1-9-16,4 3 2 15,2 0-4-15,5 0 9 0,9 0-13 16,8 0 4-16,3-2-1 16,7 2-6-16,4 0-3 15,-2 0-4-15,1 0 1 16,-2 5-2-16,-2 2 0 0,-3 1 0 15,-6 4-1-15,-4 5 2 16,-7 0 0-16,-7 3-2 16,-4 3 1-16,-4 2-1 15,-13 2 3-15,-2-2 0 16,-6 2-1-16,-2-3-2 16,-2-2-14-16,1-4-55 0,0-5-75 15</inkml:trace>
  <inkml:trace contextRef="#ctx0" brushRef="#br0" timeOffset="33546.1755">16233 11585 482 0,'2'-8'44'16,"-2"-1"-30"-16,0 7 8 16,0 2-4-16,-8 0-12 0,-3 4-6 15,-7 8 0-15,-1 5 3 16,-4 3 4-16,1 6 5 16,3 1 0-16,2 1-1 15,5 1-4-15,4-1-4 16,7-1 1-16,2-6-3 0,16 1-1 15,12-2-1-15,13-4 2 16,14-3 3-16,10-3-3 16,5-10-100-16</inkml:trace>
  <inkml:trace contextRef="#ctx0" brushRef="#br0" timeOffset="42045.5453">15119 12003 127 0,'-5'0'359'0,"2"0"-353"15,0 0 30-15,3-3 32 0,0-3-27 16,3 0-12-16,9-1-7 16,0-1-7-16,8-1-5 15,2 2-6-15,4-1-2 16,5 1-1-16,0 3 0 15,-2 1-2-15,0 2-45 16,-9 1-30-16,-8 1-34 0,-9 7-30 16,-3 3-28-16</inkml:trace>
  <inkml:trace contextRef="#ctx0" brushRef="#br0" timeOffset="42139.2823">15318 11974 7 0,'-29'11'180'16,"3"-5"-39"-16,1 0-24 16,8-3-27-16,6-3-6 15,11 0-25-15,15-7 2 0,17-3-52 16,14 0-6-16,14-2-1 15,10-6-7-15,5-4-206 16</inkml:trace>
  <inkml:trace contextRef="#ctx0" brushRef="#br0" timeOffset="44279.7485">6394 12340 325 0,'-9'0'124'15,"2"0"-111"-15,0 0 33 16,3-3 8-16,4-3-16 16,0-4-4-16,4-4-7 15,8-5-13-15,8-2-4 16,6-6 1-16,4 0-3 0,3-2-4 16,5 0-3-16,-3 1 1 15,1 1-1-15,-4 3-1 16,-2 0 0-16,-5 3-38 15,-8 5-31-15,-8 1-34 16,-7 3-100-16</inkml:trace>
  <inkml:trace contextRef="#ctx0" brushRef="#br0" timeOffset="44482.8644">6544 11964 500 0,'-6'-6'14'16,"2"-2"52"-16,4-2-41 0,6-2-17 15,11-1-2-15,6 0 3 16,3 0 1-16,5 1-2 16,4 6 1-16,-2 3 4 15,-2 3-4-15,-5 11-2 0,-7 9-2 16,-5 8-1-16,-8 11-2 16,-6 5 6-16,-9 6-18 15,-12-1-89-15</inkml:trace>
  <inkml:trace contextRef="#ctx0" brushRef="#br0" timeOffset="57013.5189">12795 11981 427 0,'-6'0'17'0,"0"-4"-5"0,2 0 14 16,4 2 4-16,0 0-21 15,0 0-2-15,4 1-4 16,5-1-3-16,0 2 5 15,4-2-4-15,1 2-4 16,4 0 6-16,0 0-2 0,2 0-1 16,3 0 5-16,3 0 2 15,4-1 7-15,6 0-1 16,2 1-3-16,2 0-1 16,7 0 3-16,1 0-9 15,4 0 1-15,4-2-4 16,3 1 3-16,4-2-2 0,2 0 0 15,2 1 1-15,4-2 0 16,0 1 1-16,2 1 5 16,-2-4 2-16,4 2-5 15,2 0 5-15,3 0-4 0,2-2 0 16,-2 1 1-16,5-2-2 16,-1 2 1-16,0-3-1 15,2 2 1-15,3-2-2 16,-3 3-1-16,0-2 0 15,3 1-1-15,-1-1 0 0,2 2-2 16,1-2 2-16,1 2-3 16,2-2 2-16,1 2 0 15,2-2-1-15,1 2 0 16,1-1 1-16,0 3-1 16,1-3 0-16,1 0 0 15,1 0 0-15,0-1 1 0,0 1-1 16,6-1 0-16,-2-1 2 15,4 1 0-15,-2-1 0 16,1 2 1-16,1-2-1 16,3 2-2-16,-3 0 1 15,3-1-1-15,-4 0 1 0,1-1 1 16,3 1-2-16,0 0 0 16,-1 0 1-16,0 2-1 15,0-1 2-15,1 0 0 16,-2 1-1-16,1 1-2 15,-3 1 3-15,1 0-1 0,0-2 0 16,1 1-1-16,-3 1 1 16,2 0 0-16,-2-1 1 15,1-1 1-15,1 0-2 16,-3 1-1-16,1 1 4 16,1-2-1-16,-4 1-2 15,1 1 1-15,0 0-1 16,-2 1 4-16,0 1-2 0,-1 0 0 15,-1 1 1-15,-2 0-2 16,2 0 0-16,-3 0 1 16,-2 0-2-16,3 0 0 15,-4 0 1-15,0 0-1 0,-1 0 1 16,-2 0-1-16,-2 0 0 16,2 0-1-16,-4 0 2 15,2 0-3-15,-4 0 5 16,2 0-3-16,-4 0 1 15,-1 0-2-15,-1-3 2 0,-4 0 0 16,-2-1-3-16,0 2 3 16,-3-3-1-16,-4 3 1 15,-4-1-2-15,0 0 2 16,-2-1 0-16,-6 2-3 16,2-2 4-16,-3 1-1 0,0 0-1 15,-3-1 0-15,-3 2 1 16,0-1-1-16,-3 0 1 15,-6 2-2-15,3-1 1 16,-2 2 0-16,1 0-1 16,-2 0 0-16,1-2 1 15,1 2 0-15,-2 0-2 0,0-1 2 16,-1 1-1-16,-3 0 2 16,-1 0-2-16,-1-1 0 15,-3 1 0-15,-5 0 0 16,-2 0 0-16,-5 0 1 0,-3 0-1 15,-5 0 0-15,-4 0 0 16,-4 0 1-16,-1 0-3 16,-4 0 0-16,-2 0 0 15,-7 0-2-15,-6 0 6 16,-5 0-2-16,-7 0 1 0,-6-2-1 16,-3 1 0-16,-5-1 0 15,-6-1 1-15,-4 3 1 16,-4-2-1-16,-8 1-1 15,-4-2 0-15,-4 2 1 16,-6-3-1-16,-5 0-1 16,-3 2 3-16,-5 0-3 0,-5 0 2 15,-4-1-2-15,-5 1 0 16,-2 1 1-16,-8-2 0 16,-2 3 0-16,-2-2 1 15,-7 2 0-15,-2 0-1 0,-5 0 0 16,-3 2-1-16,-2 1 3 15,-4 0-2-15,1 2 0 16,-2-3 0-16,-3 4 1 16,-3-2-2-16,1 1 1 15,-2 0 1-15,-4 1-1 16,4-1-1-16,-2 2 2 0,-2-1-1 16,0-1 0-16,-2 1-1 15,2 1 2-15,-4-1 0 16,4 3-2-16,1-3 2 15,2 1-1-15,2 1 1 16,1-1-3-16,4-1 3 16,4-1-2-16,4 1 3 0,2-2-3 15,3 1 2-15,5-1-1 16,0 1 1-16,4-2-2 16,-1 2 1-16,5-3 0 15,2 3 1-15,0 0 0 0,3-1-2 16,1-1 0-16,3 0 2 15,0 3-1-15,1-1 0 16,2-1 0-16,0 0-1 16,2 3 3-16,-1 0-3 15,2-1 1-15,-1 0 1 16,1 3-3-16,2-3 3 0,0 3-1 16,0-1 0-16,1-1 1 15,0 3-1-15,0-2-1 16,-1 1 2-16,2 0-2 15,-1-2 1-15,2 1 1 16,-2 1-2-16,4-1 1 16,-2-3 0-16,2 0 1 0,0 1 0 15,2-1-2-15,0 0 0 16,-1 2 2-16,1-2 0 16,1 0-3-16,2 2 4 15,-1 1-2-15,1 1-2 0,3 0 3 16,1 0-1-16,4 0 0 15,-1 2 1-15,4 0-2 16,4 0 1-16,2 0 0 16,3-2 0-16,4 0 1 15,4-1-1-15,6 0 0 16,4 0 1-16,6-1-2 0,7-1 1 16,7 1 1-16,5-2 1 15,4 3-6-15,5-2 4 16,4 2 0-16,0 1-25 15,1 1-78-15,0-5-70 16</inkml:trace>
  <inkml:trace contextRef="#ctx0" brushRef="#br0" timeOffset="93780.6736">18611 4933 405 0,'-6'2'11'16,"1"-2"-7"-16,1 0 6 16,2 1 2-16,1-1-5 15,1 0 6-15,0 0 6 16,4 0 9-16,6 0 3 16,4-1-10-16,7-4-6 0,0-1-1 15,4 0-8-15,2 3-2 16,0-1-3-16,1-1 0 15,-3 2-2-15,-2 2-41 16,-7 1-54-16,-4 0-118 16</inkml:trace>
  <inkml:trace contextRef="#ctx0" brushRef="#br0" timeOffset="93921.287">18755 4971 405 0,'-11'6'99'0,"6"-5"-58"16,5-1-11-16,2 0-15 15,13 0 12-15,6 0-6 0,9-1-9 16,8-5-10-16,4-2-1 16,-5-2-95-16</inkml:trace>
  <inkml:trace contextRef="#ctx0" brushRef="#br0" timeOffset="97936.616">17945 6619 354 0,'1'0'31'0,"8"0"-20"15,3 1 7-15,3 1 0 16,9-1-5-16,2 1-3 0,3-2-2 16,7 0-3-16,3 0 0 15,5 0 0-15,4 0 0 16,2-5 1-16,6 0-5 16,2-2 2-16,7 0-1 15,2 1-1-15,3-3 2 16,0 2-3-16,4 0 1 0,0-1-1 15,5 3 2-15,0-1-3 16,2 1 2-16,2 1-1 16,2-1 0-16,0 1 1 15,3-2-1-15,0 1 1 0,4-2 3 16,-2 2-2-16,2 1 2 16,1 0 0-16,1 0-1 15,-1 3-2-15,1-2 2 16,0 2-3-16,0-2 3 15,2 0-3-15,0 1 0 16,0-2 1-16,2 1-1 0,1-1 2 16,3-2 2-16,4 1-1 15,-2 0 2-15,2 1-3 16,2-1-2-16,-4 0 1 16,3 1 0-16,0 2-1 15,-4-2 2-15,2 1-4 0,-1 0 3 16,0 0 0-16,-2 1-1 15,3-2 2-15,-2-1-2 16,0-1-1-16,2 2 2 16,-2-1 1-16,0 0 3 15,0 0-1-15,-2 2-2 16,-2-1 0-16,-1 1-1 0,-1 1 1 16,-5-1 1-16,0 1-1 15,-3-2 1-15,-4 1 1 16,1 1-2-16,-7-1 1 15,-3-1 0-15,-3 0-4 0,-4 0 3 16,1 0 2-16,1-1 1 16,-3 0-3-16,-2-1 2 15,0 1-3-15,-1-1 2 16,-2 0-3-16,0 0 1 16,-1 0-1-16,-2 2 1 0,1-2-1 15,-5 0 1-15,1 1-1 16,-4-1 1-16,-1-1-1 15,-1 3 2-15,0 0 0 16,-1 2-1-16,-2-2 1 16,3 1-1-16,-2 1 0 15,-3 1-1-15,1-2 2 0,-1 2-2 16,-4-1 1-16,-2-3 1 16,-5 0-2-16,2 0 3 15,-3-1 6-15,-1-1-2 16,0 2-1-16,-2 1-1 15,0-2-4-15,0 0 2 0,-1 2-3 16,-1-1 1-16,2 2 0 16,0-2-1-16,-2-1 0 15,5 3 1-15,-4-1-1 16,-1 1 1-16,-2-2-1 16,0 2-1-16,-3 1 2 0,-2 0-1 15,-2 0-1-15,-2 2 2 16,-5 0-1-16,-1 0-1 15,-2-2 3-15,-2 1-3 16,-3 1 3-16,-2 0-4 16,0 0 4-16,-1 0-3 0,-2 0 0 15,3 0-3-15,-3 0 3 16,2 0 1-16,-2 0-5 16,0 3 6-16,0-1-2 15,0 0-1-15,0 3 0 16,-6-2 5-16,-1 3-3 15,0-2 3-15,-4 0-4 0,-1 0 2 16,-3 1-1-16,-4-2 3 16,-1 1-3-16,-7 0 0 15,-2-2 0-15,-2 3 0 16,-5 1 1-16,-2-3 0 0,-3 1 0 16,-1 1 0-16,-1 1-2 15,-2-2 2-15,-2 2 0 16,-4 0-2-16,-2-1 2 15,-4 0-2-15,-7 2 2 16,-1-1 0-16,-5-1-3 16,0 0 3-16,2 3 0 0,-4-4-2 15,1 2 1-15,-1 0 1 16,-5-2 0-16,-1 1-1 16,-2 2-2-16,-1-1 3 15,-1-2-1-15,0 1 0 16,0 0 1-16,-2 0 0 0,-1-2-2 15,0 1 2-15,-3 0-2 16,2 1 1-16,-2-2 0 16,-1 2 1-16,-1-1-1 15,1-1-1-15,-2 3 1 16,-1-3 0-16,-1 2 0 0,2-1 0 16,-2 1 2-16,0-1-3 15,1 0-1-15,-1 1 3 16,2 0 0-16,1-3-2 15,3 4 3-15,-1-2-2 16,-1 0-1-16,1-1 1 0,-1 0 0 16,-1 3 0-16,2-2 1 15,-3 1-1-15,3 1 0 16,-3-1-1-16,4 0 2 16,-1 0-2-16,3 1 2 15,1 0 0-15,-1-3-3 16,0 4 2-16,-1 0 1 0,0-2-1 15,-2 1 0-15,2 2 1 16,-4-1-2-16,1 1 2 16,0 1-1-16,0-2 0 15,0 1 0-15,3 2 1 16,-2-1-1-16,4-1-1 0,-1 4 1 16,1-3 0-16,2 4 0 15,-1-4 1-15,2 3-2 16,0 0 1-16,-1 0 0 15,1 0 0-15,1-2 0 16,2 2 1-16,4-4-1 0,-1 1 1 16,5-1-2-16,0-2 0 15,2 0 2-15,0-2-1 16,2-1 1-16,2 1-1 16,0-2 0-16,2 1-1 15,4-1 3-15,-2-1-2 16,3 1-2-16,1-2 3 0,2 0-1 15,2 0 1-15,1 2-2 16,3-2 1-16,1 0 0 16,1 3 1-16,0 1-2 15,-4-1-20-15,-5-1-87 16,-8-2-82-16</inkml:trace>
  <inkml:trace contextRef="#ctx0" brushRef="#br0" timeOffset="102655.0264">22776 6096 149 0,'0'0'7'0,"0"0"-13"15,0 0 6-15,1 1-1 16,3 0-2-16,1-1 3 15,1 4 2-15,2-4-1 0,1 0-94 16</inkml:trace>
  <inkml:trace contextRef="#ctx0" brushRef="#br0" timeOffset="104139.3303">26572 7528 218 0,'-14'-9'4'16,"-1"1"34"-16,3 1 17 15,4 1-20-15,5-1 7 0,3 2-12 16,0-1 0-16,9-2-11 16,9 3-7-16,5-1 0 15,5 1 3-15,5 2-6 16,3 1-2-16,0 2-4 16,0 0-3-16,-7 5 1 15,-5 5 0-15,-8-1-2 0,-12 3-36 16,-4-1-44-16,-15-2-46 15,-7 0-92-15</inkml:trace>
  <inkml:trace contextRef="#ctx0" brushRef="#br0" timeOffset="104295.5252">26583 7564 269 0,'-3'0'54'0,"-7"-6"47"16,12 0-34-16,18-3-26 15,12 4-5-15,8 4-7 16,8 1-13-16,6 5-10 15,3 8-3-15,-8 1-2 16,-12-6-96-16,-16-6 95 0,-14-5 0 16,-7-13 0-16,-12-8-373 15</inkml:trace>
  <inkml:trace contextRef="#ctx0" brushRef="#br0" timeOffset="108420.3229">19745 9072 433 0,'-2'0'-3'16,"2"-5"29"-16,6 0 7 15,12 0-19-15,8 2-6 16,6-1 0-16,11-2-2 16,11 1-3-16,7-1 0 0,10-3-2 15,10 1 1-15,6-2 0 16,10-5 0-16,10 1-1 16,6 0 0-16,9-4 1 15,7 1 0-15,6-1 3 0,13 1 7 16,6-2 0-16,6 1 3 15,6-1 6-15,4 0-3 16,2 2-2-16,4 0-1 16,2 2-1-16,0 1-1 15,1 2-2-15,1 2-3 0,2 3-4 16,-4 0-2 0,4 4 0-16,-2-3 0 0,0 2-2 15,-3 2 2-15,-3-1-2 16,-4 1 0-16,-4 1 1 15,-4 0-1-15,-6 1 2 0,-10 0-3 16,-4 0 2 0,-4 0 0-16,-9 0-1 0,-9 0 2 15,-6 1 2-15,-6 3 1 16,-13 0-2-16,-4 0 4 16,-13 3-1-16,-3-3-1 0,-11 1 0 15,-5 0-2-15,-8 1-1 16,-12 0-1-16,-11 0-2 15,-8 0 1-15,-11 1-40 16,-9-2-36-16,-10-3-52 16,-20-2-109-16</inkml:trace>
  <inkml:trace contextRef="#ctx0" brushRef="#br0" timeOffset="109170.2702">20795 9173 399 0,'-35'0'8'16,"6"-1"7"-16,8-1 0 15,6 1 3-15,8 1-6 16,7-1 2-16,0-1 7 15,10-1-10-15,10 0-11 16,8 2 3-16,12-4-1 0,8 1 0 16,7-3-3-16,10 1 3 15,7-1 0-15,10-2-2 16,9-1 2-16,6 1-2 16,6-2 1-16,6 1 1 0,7-1 2 15,5 1 2-15,5 0 0 16,3-1 6-16,7 3-5 15,6-1 3-15,1 1-2 16,3-2-5-16,2 1 2 16,4 1 2-16,-1 0-5 0,1 1 7 15,2 0-7-15,-2 2-1 16,-2 1-1-16,-2 2 2 16,0-1-1-16,-2 1 0 15,-4 1-1-15,-1-2 1 16,1 3 6-16,-4 0-4 0,-3 0 4 15,-3 0 2-15,-3 0 0 16,1 0 1-16,-6 0-4 16,-3 0 2-16,-2 0 0 15,-3 0 1-15,-2 0-2 16,-7 0 0-16,-3 4-1 0,-8-1-2 16,-2 1 1-16,-4-2-1 15,-4 3-2-15,-6-3 1 16,-3 1-1-16,-6 1 0 15,-8 0-2-15,-9 2 5 16,-18 3-9-16,-9-4 1 16,-12-4-89-16,-12-1-175 0</inkml:trace>
  <inkml:trace contextRef="#ctx0" brushRef="#br0" timeOffset="111435.7624">12690 11967 215 0,'7'4'84'0,"2"-1"-80"16,6 0 23-16,3-1 7 15,8 1-5-15,3-2-4 16,3 1-6-16,7-2-7 15,5 0-1-15,1 0-4 16,6-2-3-16,3 1-1 0,3-3 2 16,2 0-3-16,5-1-1 15,6 0 2-15,1 3 2 16,5-3 0-16,4 0 5 16,5 0-3-16,-2 0 1 15,6 1 3-15,2 0-2 16,5-2-3-16,1 3-1 0,3-1-1 15,5-1-1-15,1 2 0 16,2 0-3-16,1-3 1 16,3 3 1-16,1-1-2 15,0-2 2-15,4 0-3 16,-1-2 2-16,0 2 1 0,5-2-2 16,0 1 2-16,2 1-3 15,-3-4 2-15,2 2-1 16,1 0 1-16,-1-2-2 15,1 3 3-15,-4-3-1 0,7 3-1 16,-2-5 1 0,3 2 0-16,-2-1-3 0,0 1 3 15,1-1-1-15,-2 0 1 16,1 1-2-16,-5 0 2 16,3-1 1-16,-2 3-4 15,2 1 2-15,-4 0 1 0,1 0-1 16,-3 2 0-16,2-3 2 15,-2 5-4-15,2 0 2 16,-3 0 1-16,3 0-2 16,-2 0 2-16,0 0-1 15,-2 0 0-15,0 0 0 0,1 0 0 16,-2 0 1-16,0-1-2 16,-1 0 1-16,-1 3 0 15,2-2 1-15,-3 2-2 16,1 1 1-16,-1 0 1 15,-3-2-1-15,1 2 0 16,-2-1 1-16,-2 1-2 0,1-2 2 16,-4-1 3-16,1-1 1 15,-1-1 10-15,0-1-6 16,-3 0-2-16,-2 0-1 16,0 0-2-16,-2 0 1 15,-4-2-1-15,-3 1-2 0,-1 0 2 16,-3-1 0-16,-3 2-3 15,-3-1 1-15,-3 2-1 16,-2-1-1-16,-3 0 1 16,1 0 0-16,-2 3 0 15,-3-5 0-15,0 4 0 0,-1 1 2 16,-2 0 0-16,-1-1 2 16,0 2-1-16,1 0 5 15,-1 2-4-15,-1 0-2 16,-2 0 2-16,-2 0-3 15,-3 0 2-15,-3 0-1 0,-4 0 4 16,-7 2-5-16,-6 3 1 16,-7 0-2-16,-14 0-2 15,-12-4-50-15,-2-3-145 16</inkml:trace>
  <inkml:trace contextRef="#ctx0" brushRef="#br0" timeOffset="120310.4027">13014 11962 176 0,'-9'0'7'0,"1"0"14"16,0 0 6-16,1 0 3 0,3 0 6 15,1 0-15-15,3 0-1 16,0 0 5-16,0 0-8 15,7 0-9-15,4 0-7 16,4 0 3-16,3 0-1 16,4 0-3-16,4 0 5 15,2 0-1-15,1 0 3 0,5 0 2 16,4-1 6-16,4 0-3 16,3-2 4-16,5 1-3 15,5-1-3-15,2 1 3 16,8-1-5-16,1-1 2 15,5 1-5-15,6-3 0 0,4 0-2 16,4 1 1-16,4-2-3 16,3 1 0-16,1-2 1 15,6 0-1-15,-1 1 1 16,1-1-2-16,3 1-1 16,-1 0 2-16,-1 0 0 0,3 0 0 15,0-1 0-15,-1 1 0 16,0 0 0-16,2-2 1 15,-1 1-1-15,3 0 0 16,-2-1 0-16,2 1 0 16,-4-1-2-16,2 0 2 0,-5 1 2 15,2 0-4-15,-2 0 1 16,-2 2 0-16,-1-3 0 16,0 2 1-16,3-1 0 15,-3-2-1-15,-3 1 1 16,3 1-3-16,-2-1 3 0,-2 2 0 15,0-1-1-15,-2-1 0 16,-1 2 0-16,-2-1 0 16,2-1 1-16,-2 0-1 15,-1 1 2-15,1 0-2 16,-1-1 0-16,0-1 0 16,2 2 2-16,1 0-1 0,-1 0 0 15,0-1 0-15,3 1 0 16,-1 0 0-16,1-1-1 15,2 0 0-15,2 1 1 16,-2-2 1-16,2 1-1 16,-1-1 0-16,2-1 1 0,1 2 1 15,-2 0 0-15,2-1 1 16,1-1 1-16,-2 1-1 16,0 0 2-16,0 1-2 15,0-1 3-15,0 4-3 16,-2-3 2-16,-1 0-2 0,3 1 2 15,-3 1-1-15,-1 0-1 16,-2-1 4-16,3 1-4 16,-4 1-2-16,-1-2 4 15,0 2-3-15,-2 3 1 16,-4-3-2-16,0 0 1 0,-2 1 2 16,-1 1-1-16,-2-1-1 15,-1 3 1-15,-3-2 1 16,2 2-5-16,-4 1 3 15,1-2-2-15,1 2 1 16,-1-1 0-16,0 1 0 16,-1 1 0-16,0-2-1 0,2 2 2 15,-3 0-3-15,1 0 2 16,4 0-2-16,-2 0 1 16,-1 0 0-16,-1 0 0 15,0 2-1-15,0-2 0 16,-4 1 1-16,1 1-1 0,-2-1 0 15,-4 2 1-15,-5-1 0 16,-7 2-2-16,-7 1 1 16,-12 2-2-16,-7-3-17 15,-9-4-74-15,-5-5-171 0</inkml:trace>
  <inkml:trace contextRef="#ctx0" brushRef="#br0" timeOffset="125482.0204">18686 12231 144 0,'0'0'10'15,"0"0"14"-15,0-7 5 16,0 1-15-16,7-5 1 16,1-2 3-16,2-6 4 15,4-1 4-15,0-6 6 0,4-2 3 16,0-1-13-16,2-4-17 16,0 1-4-16,0-2-8 15,0-2-107-15</inkml:trace>
  <inkml:trace contextRef="#ctx0" brushRef="#br0" timeOffset="131903.475">13057 8705 406 0,'0'0'7'16,"0"0"2"-16,0 0 5 16,0 0-2-16,0 0 3 0,0 0 5 15,0 0 5-15,2-6 1 16,7-3 21-16,7-7-19 16,12-8-9-16,10-8 4 15,19-7-5-15,14-7-1 16,20-5-6-16,13 0-1 0,11-3-9 15,5-4 0-15,-11-9-94 16,-18-12-435-16</inkml:trace>
  <inkml:trace contextRef="#ctx0" brushRef="#br0" timeOffset="157778.8407">14914 12621 247 0,'5'-5'-9'15,"1"-4"7"-15,3-4-19 16,-1-4-67-16</inkml:trace>
  <inkml:trace contextRef="#ctx0" brushRef="#br0" timeOffset="159013.1223">15909 10097 380 0,'9'-14'19'0,"-3"2"4"16,0 0 15-16,0-1-12 15,0 2 0-15,1 2-2 16,-1 3-1-16,-4-1 2 15,2 5 1-15,-1-1-9 16,-1 3-7-16,1 0-4 0,0 5-4 16,1 4 1-16,1 4 0 15,-3 4 0-15,0 0 0 16,0 2 1-16,1-2 0 16,-3 1 4-16,3-4 1 0,-1 0 2 15,0-4-1-15,3-1 1 16,0-2-1-16,0-2-3 15,5-2 6-15,0-3 6 16,10-2 7-16,6-7 3 16,14-10-4-16,11-8-7 15,15-8-6-15,14-6-1 0,12-5-3 16,13-3-1-16,9-2-2 16,5 3-2-16,1 3-2 15,-7 8 1-15,-5 6-2 16,-13 9 1-16,-15 10-9 15,-19 2-51-15,-18 2-139 0</inkml:trace>
  <inkml:trace contextRef="#ctx0" brushRef="#br0" timeOffset="161388.0704">15853 9977 206 0,'-7'-3'14'0,"0"-2"30"16,-1-1 5-16,1 3-6 16,2-3 0-16,-3 2-2 15,3 0-11-15,1 1-4 16,0 1 4-16,3 2-5 15,0 0-7-15,1 0-14 0,0 5-3 16,0 3 2-16,0 1 4 16,1 5 5-16,3-1 0 15,-1 2-4-15,0 4 1 16,1-2-1-16,1 1 2 16,1 1-2-16,1 2 1 0,1-4-4 15,-1 1 2-15,2-3-3 16,2-3-1-16,0 1 0 15,5-6 1-15,2-1 3 16,6-6 6-16,4-4 13 16,12-7 4-16,6-9-8 15,10-6-8-15,10-4-1 0,7-7-5 16,9 0-2-16,2-4-3 16,2 1 0-16,5 2-2 15,-2-1 2-15,0 4-2 16,-1 4-2-16,0 5 4 15,-3-1-16-15,-11 1-81 0,-8-4-164 16</inkml:trace>
</inkml:ink>
</file>

<file path=ppt/ink/ink2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737.38074" units="1/cm"/>
          <inkml:channelProperty channel="Y" name="resolution" value="3068.07104" units="1/cm"/>
          <inkml:channelProperty channel="F" name="resolution" value="2.84167E-5" units="1/deg"/>
          <inkml:channelProperty channel="T" name="resolution" value="1" units="1/dev"/>
        </inkml:channelProperties>
      </inkml:inkSource>
      <inkml:timestamp xml:id="ts0" timeString="2019-05-24T11:33:25.081"/>
    </inkml:context>
    <inkml:brush xml:id="br0">
      <inkml:brushProperty name="width" value="0.05292" units="cm"/>
      <inkml:brushProperty name="height" value="0.05292" units="cm"/>
      <inkml:brushProperty name="color" value="#FF0000"/>
    </inkml:brush>
  </inkml:definitions>
  <inkml:trace contextRef="#ctx0" brushRef="#br0">2522 3262 654 0,'0'-15'4'0,"0"3"-1"16,0 4 34-16,0 3 1 15,0 5-20-15,0 1-13 16,3 11-12-16,1 5 6 15,1 5 3-15,1 6 2 16,-2 2 1-16,-2-1-3 16,0-2 2-16,-2-6-1 0,0-4-2 15,0-7 0-15,0-4 1 16,0-6-2-16,0 0 9 16,1-9 29-16,-1-8-13 15,0-5-22-15,0-4-2 16,0-5 0-16,0 0 0 0,0 1 0 15,0 4-1-15,0 2 1 16,0 8-1-16,0 5 0 16,3 9-2-16,3 2-3 15,0 13-8-15,3 7 10 16,1 7 2-16,3 3 1 0,0 1 0 16,2-3-1-16,-2-3 2 15,-1-7-2-15,0-7 1 16,-1-6-3-16,0-5 3 15,-2-1 4-15,0-11 5 16,-2-4-4-16,1-4-2 16,-2-6 0-16,-1 0-1 0,0-2 3 15,-3 4 0-15,2-1-2 16,-3 9 4-16,-1 4 2 16,1 7-2-16,2 5-3 15,0 0-12-15,3 10 2 0,1 8 4 16,2 4 1-16,3 2 2 15,0 4-1-15,0 0-3 16,-2 2-19-16,1-6-16 16,0 0-34-16,0-8-24 15,2-8-35-15,1-4-138 16</inkml:trace>
  <inkml:trace contextRef="#ctx0" brushRef="#br0" timeOffset="187.5171">3014 3294 667 0,'0'-1'21'0,"0"1"38"0,0 0-35 16,-3 7-23-16,1 6 8 15,-1 1-1-15,3 1-3 16,0 1-1-16,0 2-2 16,0-5 0-16,0 0 0 0,0-2-19 15,3-6-44-15,-1-3-27 16,1-2-83-16</inkml:trace>
  <inkml:trace contextRef="#ctx0" brushRef="#br0" timeOffset="328.092">2971 3143 598 0,'-3'0'3'0,"1"0"-6"16,2 3-17-16,0 2-63 15,3 2-114-15</inkml:trace>
  <inkml:trace contextRef="#ctx0" brushRef="#br0" timeOffset="671.8147">3139 3281 666 0,'3'6'7'15,"-2"4"-13"-15,3 0 18 16,3 4 2-16,-1 2 3 16,2 3-1-16,0-5-10 0,-1 0-3 15,0-4 0-15,-3-2 0 16,1-3-2-16,-4-5 1 16,0 0 4-16,0-7 6 15,0-4-7-15,2-3-2 16,1-4-2-16,2-2 0 0,1 1 0 15,0 3 2 1,2 1 7-16,-3 6 4 0,3 4-5 16,2 5-6-16,-1 3-5 15,1 8 0-15,-1 7 1 16,2 4 0-16,-2 4 1 16,-1-1 0-16,-2 4 0 0,0-5-39 15,-4-7-99-15,-1-5-312 16</inkml:trace>
  <inkml:trace contextRef="#ctx0" brushRef="#br0" timeOffset="1374.8796">3486 3258 596 0,'-2'0'25'0,"-1"0"14"16,3 0 6-16,0 3-37 16,0 4-15-16,1 1 9 15,3 5 10-15,2 0-1 0,2 2 0 16,-2 0-4-16,2-2-2 15,-2 0-3-15,0-3 1 16,1-2 0-16,-1-3-20 16,-1-4-61-16,-1-1-45 15,-2-4-93-15</inkml:trace>
  <inkml:trace contextRef="#ctx0" brushRef="#br0" timeOffset="1515.5272">3429 3096 207 0,'-11'-9'476'0,"4"-1"-461"0,2 6 20 16,5 4-14-16,0 0-20 15,0 5-10-15,5 4-82 16,3 0-60-16</inkml:trace>
  <inkml:trace contextRef="#ctx0" brushRef="#br0" timeOffset="3093.5027">3771 3354 504 0,'-7'-2'8'0,"1"-1"10"16,6 3 24-16,0-3-25 15,0 3 2-15,4-3-7 16,7 2-5-16,4 0 1 15,1 0-3-15,4-1-2 0,4 2-6 16,-2-2-104-16,0-2-197 16</inkml:trace>
  <inkml:trace contextRef="#ctx0" brushRef="#br0" timeOffset="3984.0711">4140 3077 649 0,'-4'-4'5'0,"-3"-10"4"0,5 9 19 16,1 5-15-16,1 4-11 16,0 8-9-16,0 5 5 15,1 7 1-15,2 5 2 16,1 5 2-16,-1 5-2 15,0 0 1-15,-1-2-1 0,3-2-3 16,-2-3 4-16,5-8-2 16,0-2 0-16,-1-8 1 15,4-4 0-15,-2-4-1 16,2-5 1-16,-1-1 8 0,0-7 18 16,3-5 2-16,-3-3-12 15,0-3-9-15,-2 1-3 16,1-2 1-16,-6 4 0 15,0 1 0-15,-2 2-1 16,0 2-2-16,-1 2 2 16,2 3 1-16,0 0-3 15,5 2-3-15,1-2-4 0,4 1 2 16,5 1 0-16,3-1 2 16,-2 1-6-16,2 1-11 15,0-1-5-15,-2 0-5 16,-1 1-8-16,0-2 1 15,-3 2-2-15,-1 1-10 0,-1-2-10 16,-3 2 21-16,-3 0 18 16,-4-3 22-16,-2 3 3 15,0-1 23-15,0-1 3 16,0 2 0-16,-2 0-13 0,-3-1-5 16,1 0-7-16,-2 2-5 15,1 0-2-15,0 0-2 16,0 2 1-16,-1 3-3 15,0 4 2-15,0-1 0 16,0 4-1-16,3-1 1 16,0 0 0-16,3-2 0 0,0-2-2 15,0-1 0-15,6-4 2 16,1 0 3-16,4-2 3 16,-2 0 2-16,3-3-2 15,-1-5 0-15,0-1 0 16,-1-3 4-16,-4 0-4 15,1-4 2-15,-2 3-1 0,-2 0 2 16,0 2 3-16,-2 2 2 16,-1 3 4-16,0 2-2 15,2 4-10-15,0 0-8 16,0 10-13-16,3 6 9 0,0 6 5 16,2 4 1-16,1 3 2 15,2 2-1-15,-1-3-2 16,3-2-3-16,3-6-8 15,0-4-3-15,2-6-19 16,2-4-16-16,1-6-52 0,-1 0-69 16</inkml:trace>
  <inkml:trace contextRef="#ctx0" brushRef="#br0" timeOffset="4249.6814">4779 3126 606 0,'-2'-6'33'15,"2"0"21"-15,0 4-6 0,0 2-19 16,0 0-17-16,0 10-27 16,3 3 16-16,3 3 9 15,0 7 2-15,0 1-2 16,-1 3-3-16,0 0-5 15,1-3 0-15,-1 0 1 16,0-3 0-16,2-5-16 0,0-4-30 16,0-4-46-16,2-7-38 15,-1-1-191-15</inkml:trace>
  <inkml:trace contextRef="#ctx0" brushRef="#br0" timeOffset="4421.5805">4858 3250 613 0,'0'-4'2'16,"4"-3"13"-16,4 3-9 15,7 1-7-15,2-1 3 0,3 1-4 16,0 1-37-16,3 0-21 16,2-1-24-16,-2 0-110 15,2-1-41-15</inkml:trace>
  <inkml:trace contextRef="#ctx0" brushRef="#br0" timeOffset="4984.0132">5101 3190 459 0,'-9'0'14'0,"0"0"13"15,-2 0 10-15,0 4-6 16,1 4-12-16,3 4-11 16,0 2-4-16,1 4 1 15,4-1-1-15,2 2-1 0,0-4-1 16,6 0-1-16,5-6 0 15,4-3 2-15,2-5 10 16,3-1 1-16,3-4-6 16,0-7-3-16,-1-5-3 15,-3-3 0-15,-3-2-1 0,-4-3 1 16,-1-3-1-16,-6-4-1 16,-4-4 3-16,-1-1-2 15,0-2 2-15,-5 4 5 16,-1 6 20-16,1 5 7 15,0 8-9-15,4 10-15 0,-1 5-11 16,2 5-18-16,0 13 6 16,0 8 12-16,0 4 0 15,2 8 0-15,-1 3 0 16,0 0 0-16,1 1-1 16,0-5-2-16,6-4-2 15,-2-7-7-15,2-6 8 0,1-6 4 16,0-6 0-16,0-7 1 15,2-1 17-15,-2-3 13 16,4-8-12-16,-2-3-10 16,0-5-2-16,0 1 2 0,-2 1-4 15,1 5-4-15,-1 2 0 16,-2 5-1-16,-2 5 2 16,2 0-6-16,1 5-5 15,-1 8 7-15,0 3-1 16,4 3 1-16,-2 2 4 0,2 2-1 15,-2-1-2-15,2-3-39 16,0-5-42-16,-1-6-48 16,1-6-229-16</inkml:trace>
  <inkml:trace contextRef="#ctx0" brushRef="#br0" timeOffset="6624.7255">6136 3072 623 0,'0'-13'12'0,"-2"1"20"15,-4 2 10-15,-4 3-19 16,-2 5-12-16,-3 0-7 16,-6 2-1-16,5 3-3 15,-6 9 2-15,4 5 0 16,0 3-4-16,2 6 2 0,8 1-1 15,1 0 0-15,4-1 1 16,3-3 0-16,4-2-1 16,5-2 0-16,5-4 2 15,-1-3-1-15,5-1 2 16,-4-6 1-16,2-2 0 0,-4-3 0 16,0 0 1-16,-5-1 3 15,-2-6 1-15,-1-2 5 16,-2 2-2-16,0-3-2 15,-1 1-1-15,0-2 0 16,4 2-3-16,-1-3-3 16,1 4-1-16,4 0-2 0,1 2 0 15,2 2-2-15,0 3 0 16,0 1 0-16,1 0 0 16,-2 7 1-16,0 2 0 15,-2 4-1-15,0 2-2 16,-3 2 4-16,-3 0 1 0,0 0 0 15,-1 2 2-15,0-3-2 16,-1 0 2-16,4 0-1 16,-1-5-31-16,5 1-37 15,-1-6-37-15,4-1-88 0</inkml:trace>
  <inkml:trace contextRef="#ctx0" brushRef="#br0" timeOffset="6984.1014">6400 3312 320 0,'0'-2'262'16,"0"-1"-250"-16,-1 2 34 15,-1 0-20-15,0-2 8 16,0 1-1-16,2-1-7 16,-1-2-1-16,1-2-8 15,-2-2-10-15,2 1-5 0,-2-4-1 16,2 0 0-16,0-5 0 15,0 1-1-15,0-1 1 16,0-2-2-16,9 0-2 16,-1 2-3-16,1 2 1 15,4 5 1-15,-1 2 1 0,1 4-1 16,1 4 2-16,2 0-1 16,-2 9 1-16,0 3 1 15,0 3 0-15,-4 2 0 16,0 3-1-16,-4 2 0 15,0-3 2-15,-2 3-5 0,2-2-15 16,0-2-48-16,3-5-23 16,5-5-84-16</inkml:trace>
  <inkml:trace contextRef="#ctx0" brushRef="#br0" timeOffset="7374.6842">6799 3172 607 0,'-5'-8'10'0,"-5"2"20"16,3 4-10-16,-2 2-16 0,0 0-4 15,-2 7-4-15,2 4 2 16,0 2 1-16,1 3 2 16,2 1 0-16,2 0-1 15,3-2 1-15,1-1 0 16,0-2-1-16,0-4-1 15,5-2 0-15,3-5 0 0,-1-1 5 16,1 0 6-16,1-4-6 16,0-5-1-16,0-2 0 15,1-2 1-15,-4-1-3 16,0-2 6-16,0 1 9 16,-1 1 2-16,-2 1-2 15,1 3-8-15,-2 2 4 0,0 4-3 16,0 4-3-16,0 0-14 15,2 6-8-15,-1 4 11 16,2 4 4-16,-1 2 1 16,4 3-4-16,-4 1-42 0,2-3-16 15,3-1-100-15,2-4-320 16</inkml:trace>
  <inkml:trace contextRef="#ctx0" brushRef="#br0" timeOffset="7562.1872">7020 3228 566 0,'0'-2'33'0,"0"2"-21"15,0 0-6-15,0 0-19 16,0 7 11-16,0-1-2 16,2 5 4-16,0-2 2 15,-2 2-2-15,0-1 1 0,0-4-40 16,0 0-58-16,0-5-149 15</inkml:trace>
  <inkml:trace contextRef="#ctx0" brushRef="#br0" timeOffset="8265.2364">7094 3174 562 0,'-5'-6'32'16,"0"4"1"-16,-1 2 0 16,0 0-26-16,-1 1-6 0,0 7-2 15,1 3 0-15,-3 2 2 16,4 3 0-16,1 1-1 15,3-3 0-15,1-1 1 16,0 0-2-16,1-4 2 0,5-4 2 16,3-1 2-16,2-2 3 15,4-2 7-15,-2-2-1 16,1-7-5-16,2-3-1 16,-4-1 1-16,-1-5 1 15,-1 0-3-15,-5-3-2 0,-2 0-4 16,-3-2-1-16,0 3-1 15,-4 3 0-15,-7 1 1 16,-2 10-6-16,0 5-1 16,-5 1-1-16,-1 7-18 15,2 7-19-15,1 2-42 16,2 2-64-16</inkml:trace>
  <inkml:trace contextRef="#ctx0" brushRef="#br0" timeOffset="8765.2099">7185 2896 365 0,'0'-16'274'16,"0"6"-260"-16,0 5 21 16,-2 5-7-16,-1 2-34 15,0 11-10-15,1 6 15 0,0 7-1 16,-1 9 2-16,1 3 2 16,2 3-2-16,0 0 1 15,0-1 0-15,0-4 1 16,0-5 0-16,0-7-2 0,7-5 1 15,0-5 0-15,1-4-1 16,1-5 0-16,2-3 0 16,-1-2 7-16,2-2-2 15,-3-7-9-15,2-3 0 16,-3-1 3-16,0 2 1 16,-2-1 1-16,-2 2 2 0,-1 4 11 15,-2 4 3-15,-1 2-6 16,1 0-10-16,-1 2-22 15,2 8 15-15,-1 1 6 16,1 3 2-16,1 2-2 16,0-3 2-16,1-2-1 0,0 0-19 15,3-5-21-15,0-4-51 16,2-2-28-16,2-4-346 16</inkml:trace>
  <inkml:trace contextRef="#ctx0" brushRef="#br0" timeOffset="8921.482">7361 3005 615 0,'-5'-4'57'0,"1"1"-60"16,0 3-3-16,-2 0-47 0,4 6-13 15,-2 0-134-15</inkml:trace>
  <inkml:trace contextRef="#ctx0" brushRef="#br0" timeOffset="14750.6907">7544 3188 588 0,'0'-2'11'16,"0"-4"-2"-16,0 4 36 16,0 2-15-16,-1 0-13 15,1 0-3-15,0 0-5 16,0 0-4-16,0-1-4 16,0 1-4-16,4-2-2 0,5-1 11 15,1-3 9-15,4-4-6 16,-2 1-5-16,1-3 0 15,-2 0-4-15,-4-2 3 16,-5 4 0-16,-2-2-1 16,0 3-1-16,-8 3 2 15,-3 4 2-15,-1 2 0 0,-2 0-5 16,-3 8-2-16,2 9-1 16,5-1 1-16,1 3 0 15,6 1 3-15,3-3-2 16,0 0 1-16,9-3 0 15,4-1 0-15,7-4 1 0,4-4 0 16,2-2 0-16,4-3-26 16,1 0-52-16,-2-1-50 15,-1-5-103-15</inkml:trace>
  <inkml:trace contextRef="#ctx0" brushRef="#br0" timeOffset="15328.7875">7809 3150 526 0,'0'-2'87'15,"0"0"-51"-15,0 2 17 16,0 0-42-16,0 0-10 16,0 2-8-16,1 4 9 0,4 3 1 15,-1 0 0-15,1 1 0 16,-1-2-1-16,2 0-1 16,-3-4 1-16,0 1 3 15,3-4-1-15,-3-1 2 16,3 0 2-16,-1 0 10 0,1-4 3 15,2-2-7-15,-1-5-7 16,0-1-1-16,0-1-1 16,1-1 0-16,-3 2-2 15,-1 2 1-15,0 3 4 16,-3 2 1-16,0 5-4 16,4 0-6-16,-1 8-13 0,1 4 6 15,0 4 6-15,4 2 1 16,-1 1 2-16,0-2 0 15,2 0 1-15,0-5-1 16,2-6-1-16,-1-1 2 16,2-5 1-16,-1-2 2 0,5-6-3 15,-4-5 2-15,2-2-2 16,-1-4 0-16,-5-2 0 16,0-5 0-16,0 0-2 15,-7-5 1-15,-2 0-1 16,0 5 1-16,0 2 1 15,0 7 5-15,0 8 4 0,0 6-1 16,0 3-8-16,0 7-16 16,0 11 5-16,0 4 9 15,4 5 0-15,0 4 1 16,3 3-1-16,-2-3 0 16,1-2 0-16,0-3 1 0,2-4-1 15,-1-5-15-15,2-4-5 16,0-6-14-16,0-5-61 15,-3-2-47-15,2-2-148 16</inkml:trace>
  <inkml:trace contextRef="#ctx0" brushRef="#br0" timeOffset="15469.3991">8164 3094 722 0,'0'-11'52'0,"12"3"1"16,5-2-38-16,8 1-10 0,6 2-1 15,0 4-2-15,2-1-10 16,0 2-111-16,-5-1-210 16</inkml:trace>
  <inkml:trace contextRef="#ctx0" brushRef="#br0" timeOffset="17094.4335">9148 3046 770 0,'-2'-6'4'15,"-2"3"-6"-15,4 3 1 0,0 7-10 16,0 5 0-16,0 7 12 16,0 3 5-16,0 4-3 15,-2 2 0-15,2 0-1 16,0-3 3-16,0 1-5 15,0-4-53-15,6-6-17 0,0-8-51 16,0-2-190-16</inkml:trace>
  <inkml:trace contextRef="#ctx0" brushRef="#br0" timeOffset="17391.2297">9097 3018 156 0,'-9'-18'481'0,"3"2"-475"16,4 5 18-16,2 6 4 16,8 1-13-16,10 4-16 15,4 0-2-15,10 9 0 0,5 6 3 16,2 7 1-16,0 3-1 16,-5 5 0-16,-10 4-1 15,-8 3-2-15,-9-1 2 16,-7-4 0-16,-10 1-1 0,-8-7 2 15,-3-2 3-15,-5-6-2 16,2-2 2-16,0-7-1 16,4-3 0-16,4-4 0 15,3-2-1-15,6 0-9 16,6-4-49-16,1-9-74 16,5-2-299-16</inkml:trace>
  <inkml:trace contextRef="#ctx0" brushRef="#br0" timeOffset="17641.2131">9504 3131 693 0,'0'-3'33'16,"0"1"-3"-16,0 2 4 15,2 0-28-15,-2 6-9 0,2 4 8 16,1 2 6-16,-1 2 5 15,2 4-5-15,-3-2-6 16,1-2-3-16,1 2 1 16,0-4 0-16,-1 0-2 15,1-5-19-15,-2-1-57 16,-1-3-67-16,0-3-226 0</inkml:trace>
  <inkml:trace contextRef="#ctx0" brushRef="#br0" timeOffset="18203.6786">9494 3144 627 0,'-3'0'29'16,"3"0"-11"-16,0-1 37 15,0-2-20-15,4-1-4 0,3-1-19 16,3 0-5-16,2-2-4 16,5-1 0-16,1-1-1 15,-2-3-1-15,1 0 2 16,-5 4-3-16,-2-4 3 16,-3 1 1-16,-6 1-1 15,-1 3-3-15,0 2-2 0,-8 2 0 16,-3 1 0-16,-2 2 0 15,-3 2 0-15,1 10-1 16,-2 5 1-16,1 4 1 16,3 4-1-16,2 1-1 15,5 1 4-15,4-3-1 0,2-1-1 16,6-4 1-16,11-2 2 16,4-4 0-16,6-5 5 15,2-4-2-15,5-3-2 16,0-1-4-16,-2-2-37 15,-3-8-88-15,0-3-121 0</inkml:trace>
  <inkml:trace contextRef="#ctx0" brushRef="#br0" timeOffset="18625.5146">9914 3080 643 0,'-12'-7'13'0,"1"0"-7"16,-6 4 20-16,1 1-4 15,2 2 6-15,0 0-13 0,3 4-7 16,4 3-4-16,3 1-4 16,4 1-5-16,0 1-1 15,6 0 6-15,4 1 3 16,2 0 7-16,2 0 1 16,0-1 0-16,-3 2-1 0,2-1-1 15,-5-2-2-15,-2 1-4 16,-3-2 0-16,-3 1-3 15,0 0-1-15,-4-2 2 16,-4 0 3-16,-3-2-3 0,1 0-31 16,0-5-22-16,3 0-22 15,5 0-87-15</inkml:trace>
  <inkml:trace contextRef="#ctx0" brushRef="#br0" timeOffset="18859.8704">10116 3066 651 0,'0'-2'62'0,"0"-1"-23"15,0 3 13-15,-8 0-41 16,2 5-8-16,0 5-2 0,-5 2-1 16,5 2 4-16,3 3 2 15,-1-2 2-15,3 1-2 16,1 0-3-16,3-2-1 15,5 2 1-15,6-6-3 16,5-1-5-16,4-2-23 0,5-3-31 16,1-5-78-16,3 1-162 15</inkml:trace>
  <inkml:trace contextRef="#ctx0" brushRef="#br0" timeOffset="19266.1144">10414 3080 573 0,'-4'0'7'0,"2"0"-5"15,-1 0 2-15,3 2-3 16,0 3-2-16,0-2 1 0,1 2 9 16,6-3 15-16,3 0 11 15,0-2-11-15,2 0-8 16,2 0-3-16,-3-5-1 15,0-4-2-15,-2 1 2 16,-3-3 2-16,-1 1 2 0,-4 1-2 16,-1-2-6-16,-1 1-5 15,-8 4-2-15,0 1 0 16,-4 2-1-16,-1 3-1 16,1 0-1-16,-2 5 3 15,0 7-2-15,2 3-1 0,1 5 1 16,5 1 1-16,3 2 0 15,4-1 0-15,0-1 0 16,9 0-6-16,7-6-20 16,8-3-10-16,4-3-7 15,2-4-40-15,2-5-57 16,-1 0-73-16</inkml:trace>
  <inkml:trace contextRef="#ctx0" brushRef="#br0" timeOffset="19844.1839">10677 3140 298 0,'3'-10'243'15,"-3"-1"-167"-15,0 3 14 0,0 3-49 16,0 1-4-16,0 4-18 16,0 0-12-16,0 2-18 15,0 6 1-15,0 0 10 16,0 3 0-16,0-2-1 16,1 1-3-16,3-4 0 15,0 0 4-15,3-2 2 16,1-4 1-16,0 0 9 0,2 0 1 15,-1-3-4-15,2-4-3 16,-1 1 1-16,-2-2 3 16,0 1-1-16,-3 0-3 15,0 1 0-15,-1 2-2 0,-3 0 0 16,2 4-1-16,-3 0-4 16,0 0-8-16,0 5-2 15,0 2 4-15,2 3 6 16,-1 1 2-16,3 2-1 15,0-1 1-15,3-2 1 0,3-2-2 16,0-1 3-16,4-3 0 16,-2-3 1-16,6-1 0 15,-3-1 0-15,-3-6 0 16,0-3 0-16,0-5 0 16,-3-3-1-16,0-5-2 15,-1-6 1-15,0-6-1 0,-1-5 3 16,-2-2-3-16,-1 2 9 15,-1 7 0-15,-3 6-5 16,0 10 0-16,0 8-1 16,0 8-6-16,-3 1 2 15,-2 15-23-15,-1 7 18 0,0 7 4 16,0 7 2-16,2 3 0 16,3 1 0-16,1-1 0 15,0-2 0-15,0-6-4 16,2-6-8-16,6-5-15 15,1-7-14-15,3-7-61 0,1-5-47 16,0-1-229-16</inkml:trace>
  <inkml:trace contextRef="#ctx0" brushRef="#br0" timeOffset="19969.1871">11004 3032 357 0,'-1'-3'352'0,"1"-1"-311"16,0 3-20-16,8 1-19 15,5 0 0-15,2 1-4 16,6 0-94-16,-1-1-128 16</inkml:trace>
  <inkml:trace contextRef="#ctx0" brushRef="#br0" timeOffset="21578.6463">11789 3000 744 0,'0'-10'10'16,"0"4"4"-16,0 3 40 16,2 3-49-16,-2 7-20 0,1 9 10 15,0 2 3-15,0 2 5 16,-1 4-1-16,0-1 1 15,0-4-2-15,0-4 0 16,0-3 0-16,0-4-1 16,0-4 2-16,0-1-2 0,0-3 4 15,0 0 7-15,2-8 11 16,0-6-6-16,0-6-12 16,2-8 0-16,1-4 1 15,1-3 3-15,1-1-5 16,1 1-1-16,0 6-1 15,1 6 0-15,1 5-1 16,-2 9-2-16,3 8-1 0,-2 1 0 16,2 12-2-16,-1 10 3 15,1 7 0-15,-2 7-1 16,0 4 1-16,-4 3 2 16,-1 0 0-16,0-4 3 15,-2-7-3-15,2-4-7 0,-3-7-35 16,3-6-30-16,-1-7-46 15,-1-6-141-15</inkml:trace>
  <inkml:trace contextRef="#ctx0" brushRef="#br0" timeOffset="21750.4938">11853 3063 668 0,'-3'-3'11'0,"3"-1"7"15,0 2 16-15,2 2-33 16,8 0-13-16,5 0 2 16,2 5-19-16,6-3-35 15,0 0-75-15,3-2-258 16</inkml:trace>
  <inkml:trace contextRef="#ctx0" brushRef="#br0" timeOffset="21953.6256">12141 2908 660 0,'0'-10'15'0,"0"2"40"16,0 5-3-16,0 3-31 15,0 5-23-15,0 11-14 16,0 6 14-16,0 10 2 16,0 6 1-16,0 4 0 15,0 3 0-15,1-2 2 0,3-1-13 16,4-10-67-16,5-3-14 15,5-10-64-15,5-9-174 16</inkml:trace>
  <inkml:trace contextRef="#ctx0" brushRef="#br0" timeOffset="22406.7002">12446 3104 644 0,'0'-14'23'16,"-5"2"37"-16,-2 7-37 15,-3 3-22-15,0 2-2 16,0 1-5-16,-4 7 0 0,3 4 2 16,0-2 0-16,1 6 5 15,2-6 2-15,1 0-4 16,6-2 1-16,1-4-3 16,0 0-1-16,1-2 4 15,6-2 0-15,4 0 8 0,-2 0 0 16,2 0-6-16,0-5 2 15,-4 2-2-15,3 1 12 16,-2 0 10-16,-1 2-8 16,3 0-9-16,-3 6-7 15,3 7 0-15,-1 3-1 16,-3 6 1-16,0 3 0 0,-2 5-1 16,-4 3 0-16,-4-1 3 15,-7-2-1-15,0-5 0 16,-5-2 0-16,0-8 2 15,2-5 0-15,0-4 1 0,2-6 4 16,2 0 0-16,4-12 0 16,3-4-2-16,3-5-5 15,5-3-5-15,12-4-25 16,7-3-45-16,5 1-76 16,7 0-86-16</inkml:trace>
  <inkml:trace contextRef="#ctx0" brushRef="#br0" timeOffset="22719.191">12673 3128 592 0,'0'-4'40'16,"-3"2"1"-16,-5 2-26 15,-2 0-12-15,2 0 1 0,-4 4-4 16,2 6 1-16,-2 1 3 16,6 2 2-16,0-1-2 15,3 2-3-15,3-3 0 16,0-2 0-16,0-1 1 0,8-4 4 15,3-2 9-15,3-2 12 16,0-2-6-16,-1-8-5 16,3 0 0-16,-5-4-2 15,1-2-7-15,-2 0 2 16,-2-2 0-16,-4-2-6 16,-3 1-1-16,-1 2-3 15,0 3-3-15,-5 4 0 0,-7 7-2 16,3 3-1-16,-4 1-20 15,3 11-14-15,-3 1-26 16,4 4-42-16,7-3-98 16</inkml:trace>
  <inkml:trace contextRef="#ctx0" brushRef="#br0" timeOffset="23234.7632">12886 3188 649 0,'0'-11'14'16,"0"-2"62"-16,0 0-43 16,0 1 0-16,0-1-8 15,5 1-17-15,0-3-1 16,0 0-1-16,4 2-2 0,-1 1-6 16,4 0-4-16,-1 4 9 15,2 4-6-15,1 3-1 16,-2-1 2-16,-1 2-3 15,-2 7 1-15,-2 3 2 16,-2 2 2-16,-2 0-1 0,0 3 0 16,-3-1 0-1,0 3 1-15,2-2 2 0,1-1-3 16,2 0 2-16,0-2-5 16,4-2-34-16,3-6 3 15,1-1 6-15,2-3 13 16,2-1-7-16,-2-5 0 0,1-3 12 15,-3-3 11-15,1 0 1 16,-3-1 4-16,-2 1 10 16,-2 2 17-16,-1 2 13 15,-2 2-7-15,-1 6-15 16,-2 0-12-16,0 0-16 0,2 7-2 16,-1 3 6-16,0 2 1 15,0 0 0-15,1 1 0 16,0-1 1-16,3-2-3 15,-1-2-32-15,3-2-9 16,3-2-6-16,-2-4-64 16,2 0-250-16</inkml:trace>
  <inkml:trace contextRef="#ctx0" brushRef="#br0" timeOffset="23390.9921">13259 2927 584 0,'-6'-13'131'0,"3"3"-103"16,1 4-4-16,0 4-21 16,2 2-1-16,0 0-27 15,4 8-101-15,1 1 37 16,4-1-111-16</inkml:trace>
  <inkml:trace contextRef="#ctx0" brushRef="#br0" timeOffset="23609.7356">13422 2923 101 0,'2'-6'610'15,"0"0"-539"-15,-1 3-4 16,-1 3-46-16,0 1-19 16,0 11-18-16,0 4 12 15,0 9 5-15,0 7-2 0,0 4 3 16,-5 4-1-16,-1-1-1 15,1 0 3-15,0-5-11 16,3-6-70-16,2-8-47 16,4-8-62-16</inkml:trace>
  <inkml:trace contextRef="#ctx0" brushRef="#br0" timeOffset="27891.1987">13458 3077 200 0,'-3'0'97'0,"1"0"-44"16,0-2 7-16,1-1-21 16,-1 2 8-16,0 0-8 15,2-1 1-15,-1 2-7 0,1 0-3 16,0 0-13-16,0 0-11 15,0 0-5-15,0 0-5 16,6 0 4-16,5-2 8 16,1 2-2-16,6-1-3 15,5 0-1-15,-1 0-41 16,-3-2-96-16,0-3-280 0</inkml:trace>
  <inkml:trace contextRef="#ctx0" brushRef="#br0" timeOffset="28625.5106">13666 2913 575 0,'-1'-9'27'0,"1"4"23"15,0 2 9-15,0 3-32 16,0 0-18-16,5 3-22 16,1 8 8-16,-1 5 4 0,1 5 0 15,-1 5 2-15,-2 2-1 16,2-1 2-16,-4-3 0 16,0-3-1-16,0-5 0 15,1-5-1-15,-2-3 1 16,1-2-1-16,-1-4 1 15,2-2 2-15,0 0 4 16,0 0 11-16,1-2 30 0,3-6-19 16,-1-2-25-16,3-1-2 15,2 2-1-15,-4-1 0 16,2 5-2-16,1 3-4 0,-2 2 1 16,4 2 0-16,-1 9 0 15,0 1 2-15,0 3 2 16,2 0-1-16,-1 1 2 15,0-2-1-15,2 2 1 16,0-4-21-16,3 0-54 0,-1-6-16 16,-1-4-48-1,2-2-203-15</inkml:trace>
  <inkml:trace contextRef="#ctx0" brushRef="#br0" timeOffset="29219.1756">14047 3022 644 0,'0'-2'21'16,"0"2"3"-16,0 2-24 0,0 8-10 16,3 4 9-16,2 1 2 15,0 2 1-15,-1 0-1 16,0-4 2-16,0-2-3 15,-1-4 2-15,-2-1-1 16,1-2 0-16,0-4 1 16,1 0 4-16,0 0 27 0,3-5 29 15,0-3-44-15,3-1-12 16,0-3 1-16,2-2 2 16,0 2-1-16,-2 0 0 15,-2 2-1-15,1 3-1 16,-3 2-3-16,1 4 0 15,-1 1-6-15,0 3-5 0,-1 7 2 16,2 0 5-16,-1 1 0 16,1-2 1-16,0 1 1 15,-2-4 0-15,1-2 0 16,0-1 1-16,2-3-2 0,0 0 5 16,2 0 0-16,2-5-1 15,-2-1 0-15,4-3-1 16,-4-3-1-16,1 1 0 15,-3-1 2-15,0 0 2 16,-2 2 10-16,-1 2 1 0,-2 4-6 16,0 1-3-16,0 3-5 15,2 0-1-15,0 2-4 16,2 10-6-16,2 3 3 16,4 4 4-16,1 2 1 15,2 1 2-15,1-2-1 16,2-3 0-16,-1 0 2 0,4-3-5 15,-3-4-23-15,0-4-25 16,-4-6-169-16</inkml:trace>
  <inkml:trace contextRef="#ctx0" brushRef="#br0" timeOffset="31250.2764">3188 4252 497 0,'2'12'128'0,"-2"2"-140"16,0 10 8-16,4 3 4 15,-4 6 12-15,0 1 4 16,0-2 1-16,0-1-5 16,0-5-2-16,0-7 11 0,0-6-5 15,0-7-6-15,0-5-1 16,0-1 16-16,0-10 54 15,0-7-55-15,-4-7-23 16,2-5 1-16,0-2 5 0,0-4 2 16,2 1-2-16,0-2-4 15,2 3-1-15,4 4-2 16,1 6-2-16,-4 6 1 16,3 9-1-16,5 8 0 15,-4 2-3-15,6 16 0 16,-2 10 1-16,4 6 3 15,-2 7 1-15,1 1 0 0,1-1 0 16,-2-4 0-16,-1-8 0 16,0-6 1-16,2-8-2 15,-4-6 1-15,2-9-4 16,-1 0 2-16,-2-13 10 0,1-2-1 16,-2-6-3-1,-2-3 0-15,0-7 1 0,-5 0-2 16,1-3-2-16,-2 1 0 15,0 0 1-15,0 5-1 16,0 1 0-16,0 6-1 0,0 7-1 16,3 6-24-16,9 5-70 15,0 3-114-15,3 1-314 16</inkml:trace>
  <inkml:trace contextRef="#ctx0" brushRef="#br0" timeOffset="31453.6932">3751 4294 764 0,'0'-10'1'0,"0"2"17"16,7 2 0-16,6 0-17 15,3 3 0-15,1 1 0 16,5 2 0-16,-4 0-18 15,2 2-74-15,-9 8-81 16</inkml:trace>
  <inkml:trace contextRef="#ctx0" brushRef="#br0" timeOffset="31609.9082">3788 4449 595 0,'-3'3'52'0,"3"-3"-28"0,0 0 12 16,9 0-17-16,9 0-7 15,5-5 2-15,4-1-9 16,8-1-3-16,3-1-12 16,1 0-86-16,-1-3-170 15</inkml:trace>
  <inkml:trace contextRef="#ctx0" brushRef="#br0" timeOffset="31938.0011">4222 4258 702 0,'-2'-4'20'0,"2"-2"20"15,0 6-21-15,9 0-27 16,2 0 5-16,2 6 3 16,2 3 0-16,-3 2 3 0,-3 0 1 15,-3 4 0-15,-3 3-2 16,-3 0-1-16,-4 2 3 15,-4 2 0-15,-3 1-2 16,1-2-1-16,3-4 0 16,2-4-1-16,1 0 1 15,2-5-1-15,2-5 1 0,2 1-3 16,9-4-1-16,4 0 8 16,4-4 0-16,8-4-8 15,4-1-59-15,1-1-81 16,5-2-193-16</inkml:trace>
  <inkml:trace contextRef="#ctx0" brushRef="#br0" timeOffset="32250.4849">4624 4304 597 0,'-6'-4'46'16,"-3"2"-25"-16,-2 2 17 0,2 0-20 15,0 8-6-15,1 4-6 16,3 2-4-16,0 4 1 15,5-1 1-15,0 2 0 16,0-1-3-16,0-6-1 16,8 0 2-16,2-5 8 0,3-3 4 15,3-4 0-15,-1 0-1 16,1-7-6-16,1-5-1 16,-2-2-2-16,-5-4-1 15,0-2-1-15,-3-1 0 16,-5 0-1-16,-2-1 0 15,0 0 0-15,-1 1 10 0,-5 6-11 16,-6 3-4-16,3 6-1 16,-4 6-3-16,2 0-46 15,0 9-44-15,3 8-89 16</inkml:trace>
  <inkml:trace contextRef="#ctx0" brushRef="#br0" timeOffset="32453.5873">4846 4457 530 0,'4'8'239'0,"-4"3"-224"16,0 5 4-16,0 2 22 16,-7 5-7-16,0 2-14 15,-3 1-13-15,1 5-5 16,-6-4 2-16,-1 2-15 15,-2-7-64-15,0-5-237 0</inkml:trace>
  <inkml:trace contextRef="#ctx0" brushRef="#br0" timeOffset="33031.6732">5241 4220 427 0,'-4'-4'260'16,"-1"3"-260"-16,-2 1 6 15,0 3 0-15,-1 11-2 16,1 6 6-16,-2 3-1 0,1 4 5 16,3 1-3-16,4-2-3 15,1-2-2-15,0-6-5 16,6-5-1-16,7-6 3 16,0-7 4-16,4 0 13 15,0-9 2-15,-2-8-8 16,5-1-10-16,-7-3 0 0,0-3-1 15,-4-3-1-15,-5 1-1 16,-4 1 0-16,0 1-1 16,-9 3-1-16,-6 4 0 15,0 6-1-15,-3 7 0 0,2 4-2 16,1 3-4-16,2 9-62 16,4 4-39-16,7 2-96 15</inkml:trace>
  <inkml:trace contextRef="#ctx0" brushRef="#br0" timeOffset="33391.0136">5550 4240 476 0,'0'-4'267'0,"-2"0"-253"15,-4 2 32-15,-2 2-28 0,1 5-13 16,-3 4-3-16,5 7-1 15,-1 2 0-15,4 6 0 16,2-2 3-16,0-1-1 16,2 0-2-16,8-7-2 15,2-2 2-15,2-3 0 0,6-8 0 16,-3-1 5-16,3-4-2 16,-1-10 1-16,-3-2-1 15,0-4-2-15,-3-2 1 16,-2-4-1-16,-5-2-1 15,-1-2-2-15,-5 4 2 0,0 0-1 16,-9 5-1-16,-2 6 0 16,-4 6-2-16,4 6 0 15,-3 3-17-15,3 8-36 16,3 7-101-16,2 4-180 16</inkml:trace>
  <inkml:trace contextRef="#ctx0" brushRef="#br0" timeOffset="33609.7532">5897 4390 708 0,'3'11'65'0,"-3"1"-52"16,0 3 26-16,-4 6-5 15,-3 4-14-15,0 1-10 16,1 3-5-16,0 0-1 0,-4-3-2 15,2 1 1-15,-2-6-25 16,-1-6-80-16,4-9-162 16</inkml:trace>
  <inkml:trace contextRef="#ctx0" brushRef="#br0" timeOffset="34297.1928">6255 4218 573 0,'-11'-9'54'16,"-2"0"-36"-16,2 2 33 15,0 4-3-15,4 3-19 0,-1 2-15 16,-2 10-13-16,4 6-4 15,-1 4 2-15,0 6 1 16,4 4 0-16,2 2 2 16,1-5-2-16,5-4-2 15,8-6 1-15,5-5 0 16,4-11 1-16,1-3 2 0,4-13 7 16,-2-6-4-1,-2-3-2-15,-2-4-3 0,-6-1 2 16,-3-2 2-16,-6-2-3 15,-6 2 2-15,0 0 5 16,-8 0 0-16,-6 4 3 0,-2 6 2 16,-5 7-3-16,0 7-6 15,-3 5-5-15,2 3 0 16,2 13-1-16,0 5-5 16,4 6-31-16,6 1-22 15,5 0-38-15,5-4-90 16</inkml:trace>
  <inkml:trace contextRef="#ctx0" brushRef="#br0" timeOffset="34703.426">6691 4154 592 0,'-9'-5'113'0,"-2"-10"-101"15,-2 11 23-15,1 4-15 0,-1 2-13 16,0 8-3-16,1 6 0 16,2 4-2-16,3 5 1 15,3 0 2-15,3 1-3 16,1 0 0-16,0-2 1 16,7-2-5-16,5-6 1 0,6-5 0 15,1-5 2-15,1-5-1 16,2-1 4-16,0-7-1 15,-1-6-1-15,-4-3-1 16,-2-2 0-16,-2-4 2 16,-7-1 0-16,-3-1-2 15,-3-3 0-15,-4 3-1 0,-5 0 3 16,-7 2 6-16,-2 8 1 16,-1 4-8-16,-3 8-6 15,3 2 3-15,2 6-1 16,0 8-34-16,5 4-36 15,6 0-78-15,2 0-261 0</inkml:trace>
  <inkml:trace contextRef="#ctx0" brushRef="#br0" timeOffset="35062.7708">7096 4124 753 0,'-6'-6'4'0,"-2"1"18"16,-1 3 8-16,0 2-11 15,-1 5-9-15,0 7-7 0,2 5-4 16,1 9 0-16,0 6 1 16,3 1 2-16,4 2 0 15,0 0-1-15,4-9-1 16,8-3-9-16,7-8 6 0,4-7 0 15,3-8 6-15,4 0 1 16,4-12-4-16,-1-9-8 16,-1-1-2-16,-4-9 9 15,-6-2 2-15,-9-6 1 16,-7-1 9-16,-6-2 5 16,-13 5-4-16,-9 6-5 0,-7 7-1 15,-8 10-9-15,-3 8-17 16,-2 6-109-16,0 0-569 15</inkml:trace>
  <inkml:trace contextRef="#ctx0" brushRef="#br0" timeOffset="37078.2627">2801 5355 651 0,'0'-8'4'16,"0"-1"13"-16,11 3 4 0,0 2-19 16,5 1 6-16,1 3 4 15,1 0-7-15,1 11 1 16,-5-1-2-16,3 6-1 15,-4 3-2-15,-6 0 0 16,-3 3 0-16,-3 2-2 16,-1-5 6-16,-4 1-2 0,-3-3-3 15,1-5 4-15,-1-3-2 16,4-6 1-16,1-3 2 16,2-3 32-16,0-10-4 15,0-5-23-15,5-2-6 0,2-4 1 16,1 0-1-16,-1 0 1 15,-1 3-2-15,0 2 4 16,-3 5 1-16,1 6-3 16,-4 4 4-16,2 4-4 15,-2 4-14-15,0 10-3 16,1 6 12-16,1 2-1 0,1 6 2 16,1-1 1-16,6-1-3 15,0-6 2-15,6-3 1 16,2-6-16-16,3-8-40 15,2-3-19-15,-1-7-126 16</inkml:trace>
  <inkml:trace contextRef="#ctx0" brushRef="#br0" timeOffset="37343.8514">3189 5087 595 0,'0'-5'62'15,"-1"3"-43"-15,1 2 3 0,0 4-29 16,0 8 4-16,2 0 20 16,4 5 4-16,-2 4-5 15,1-3-2-15,-2 1-9 16,3 0-2-16,-6-4 2 15,4-2-7-15,-4-4-41 0,0-2-41 16,0-7-92-16</inkml:trace>
  <inkml:trace contextRef="#ctx0" brushRef="#br0" timeOffset="37593.8517">3068 4905 662 0,'-8'-2'15'0,"1"2"12"0,1 7-30 15,5 9-1-15,-1 7 2 16,2 5 2-16,0 4 4 16,3 3 3-16,5 1-2 15,-2-1-2-15,1-2 0 16,1-2 1-16,-3-2-6 15,3-5-28-15,3-8-35 0,1-4-63 16,3-11-187-16</inkml:trace>
  <inkml:trace contextRef="#ctx0" brushRef="#br0" timeOffset="37828.184">3202 4874 492 0,'-3'-8'169'0,"3"4"-150"16,0 4 8-16,6 0-43 0,8 9 13 15,2 6 4-15,1 7-1 16,5 6-1-16,-4 9 2 16,1 4 4-16,-7 5-2 15,-4 5 0-15,-6 0 1 16,-2-2-18-16,-4-7-61 0,-5-4-33 15,-3-8-118-15</inkml:trace>
  <inkml:trace contextRef="#ctx0" brushRef="#br0" timeOffset="40970.1566">3526 5564 616 0,'0'-4'18'0,"0"3"12"16,0 1 19-16,0 4-50 16,0 10-7-16,0 3 16 15,-3 8 4-15,0 3-3 16,-3 2-2-16,1 1-4 0,2-3 1 15,3-4-3-15,0-6-56 16,0-9-57-16,11-9-128 16</inkml:trace>
  <inkml:trace contextRef="#ctx0" brushRef="#br0" timeOffset="41470.155">3842 5268 420 0,'-4'-3'255'0,"-3"3"-256"15,2 0-6-15,3 1 7 16,0 9-2-16,2 0 6 16,0 2 1-16,2 1 0 15,4-1 1-15,2 1-1 16,-2-5-1-16,4-2-2 0,0-1-1 15,-2-3 2-15,0-2 2 16,-2 0 14-16,0-8 9 16,0-3 1-16,0-5-9 15,-3-2-6-15,1-1-6 16,0 0-2-16,-2 1 2 0,1 6 1 16,-2 3 3-16,0 2-1 15,1 6-2-15,0 1-8 16,-1 10-14-16,4 5 5 15,-2 9 8-15,2 8 1 16,1 4-1-16,-4 3-1 16,2-1 1-16,-4 0 0 0,0-5 0 15,0-5 0-15,-6-6-2 16,-1-3 0-16,0-9 1 16,-3-1 4-16,3-7 1 15,0-2-1-15,1 0 3 16,2-2-1-16,2-3-10 0,1-2-12 15,1 0-31-15,0-1-65 16,5 2-137-16</inkml:trace>
  <inkml:trace contextRef="#ctx0" brushRef="#br0" timeOffset="41673.2213">4052 5510 650 0,'2'0'41'15,"0"0"32"-15,-2 0-36 16,2 6-27-16,-2 5-3 16,0 9 8-16,0 1 0 0,0 5-9 15,0-1 1-15,-4-4-4 16,4 2-1-16,-2-6-1 16,1-4-21-16,0-6-34 15,-3-3-105-15,-1-4-246 16</inkml:trace>
  <inkml:trace contextRef="#ctx0" brushRef="#br0" timeOffset="42095.0649">2571 5098 506 0,'-10'-18'7'16,"2"5"41"-16,3 4 15 16,-3 9-15-16,1 2-27 15,2 15-27-15,-3 10 2 0,2 11 5 16,2 15 4-16,3 12 4 16,1 9 0-16,2 12-1 15,12 4-4-15,8-1 1 16,7-3 1-16,10-9-2 15,12-12-29-15,10-16-14 16,11-15-14-16,7-20-39 0,7-14-235 16</inkml:trace>
  <inkml:trace contextRef="#ctx0" brushRef="#br0" timeOffset="42438.7849">4187 5019 612 0,'0'-17'61'15,"5"1"-67"-15,6 8 3 16,6 7-1-16,5 1 4 15,4 12-4-15,1 12 3 0,4 6 9 16,2 9 5-16,-2 9-4 16,-2 10 4-16,-5 5-4 15,-7 7-3-15,-7 7-2 16,-8 1 0-16,-2-1 1 16,-9-8-2-16,-7-5-3 15,-8-4 2-15,-2-12 1 0,-2-6-35 16,-2-9-46-16,1-10-155 15</inkml:trace>
  <inkml:trace contextRef="#ctx0" brushRef="#br0" timeOffset="43313.8425">5371 5082 490 0,'-5'-12'3'16,"1"0"-1"-16,0 4 13 16,2-1 19-16,-1 2-2 15,2 2 8-15,-2 0 1 0,-1 3-5 16,1 2 2-16,-3 2-13 15,-3 13-22-15,-2 6-6 16,-2 10 4-16,0 8 6 16,1 7 0-16,3 8-4 15,5 2-1-15,4 2 2 16,2-4-1-16,12-4-1 0,6-8 1 16,8-8-1-16,3-7-5 15,7-11-55-15,2-9-42 16,1-7-113-16</inkml:trace>
  <inkml:trace contextRef="#ctx0" brushRef="#br0" timeOffset="43860.6445">5566 5231 646 0,'-9'-11'5'0,"4"1"0"16,3 2 15-16,2 2-11 0,2 2-5 16,5 3 2-16,4 1-5 15,1 0-4-15,2 9 3 16,-2 3 0-16,-2 3 0 16,-3 2-2-16,-2 4 1 15,-1-4 2-15,0 1 1 0,-3-4-2 16,-1-3 1-16,0-4-1 15,0-3 0-15,0-4 1 16,0 0 5-16,0-2 23 16,-1-9 10-16,1-3-27 0,0-3-10 15,0-1 4-15,4 0-3 16,1 4-2-16,0 1 3 16,-1 4 2-16,0 4 2 15,1 4-1-15,-3 1-2 16,2 1-8-16,0 9-3 15,1 4 4-15,2 7 2 0,0 3 0 16,0 6 1-16,1-2-37 16,-1 2-64-16,3-6-138 15</inkml:trace>
  <inkml:trace contextRef="#ctx0" brushRef="#br0" timeOffset="44423.1">5788 4908 551 0,'-5'-10'107'16,"2"1"-101"-16,2 1 4 15,1 3-1-15,0 1 3 16,5 2-3-16,0 2-4 0,2 0-3 16,1 4 0-16,-3 3-1 15,-2 2-2-15,0 3 1 16,0 1 2-16,-3 2-2 16,0-1 1-16,0-2 0 15,0 2 1-15,0-6-2 16,0 0 0-16,0-2-1 0,0-1 2 15,0-4 3-15,0-1-3 16,6 0 4-16,5 0-3 16,4-4 2-16,5-2-1 15,2-2-1-15,3 1-1 16,-1-1 1-16,-5 1-2 16,-2 3-8-16,-6 0-58 0,-5 2-40 15,-6-4-109-15</inkml:trace>
  <inkml:trace contextRef="#ctx0" brushRef="#br0" timeOffset="44641.8321">5704 4833 594 0,'-8'0'2'16,"1"0"2"-16,-1 6-2 0,5 7 4 15,1 2 1-15,2 4-4 16,0 5-2-16,10 2 1 16,0-1 1-16,4 0 0 15,3-3-23-15,5-8-57 16,-2-7-57-16,5-7-242 0</inkml:trace>
  <inkml:trace contextRef="#ctx0" brushRef="#br0" timeOffset="44844.9862">5968 4788 63 0,'-6'-8'553'15,"1"0"-529"-15,4 4 16 16,1 4-20-16,0 0-23 16,4 8-10-16,4 7 11 0,1 5 3 15,0 9 1-15,-1 10-1 16,-3 6 0-16,-3 6 0 15,-2 2 2-15,-2 0-17 16,-5-4-101-16,-2-6-161 16</inkml:trace>
  <inkml:trace contextRef="#ctx0" brushRef="#br0" timeOffset="45063.668">6070 5449 529 0,'-5'15'32'0,"-1"4"-10"15,-3 0 36-15,3 6-18 16,-2 2-17-16,1-1-12 16,3-1-8-16,0 1 1 15,3-7-3-15,1-5-44 0,0-7-66 16,4-7-176-16</inkml:trace>
  <inkml:trace contextRef="#ctx0" brushRef="#br0" timeOffset="45501.1526">6381 5111 755 0,'0'-5'5'0,"0"5"-16"0,-3 0-4 16,2 12 11-16,0-2 3 16,1 2 1-16,0 2-1 15,0-4 1-15,6 2-1 16,0-5 3-16,3 0 0 16,0-5-1-16,1-2 3 0,-1 0 6 15,0-4-1-15,2-5 4 16,-4-3 4-16,0-1 6 15,-2-2-5-15,-3 1-5 16,3 0-4-16,-4 1 3 16,1 4 0-16,-2 1 4 15,0 4-4-15,0 4-5 0,0 0-8 16,0 9-13-16,0 4 7 16,0 8 7-16,-3 7 0 15,-3 6 0-15,0 2 0 16,-1 1 0-16,0-1 0 0,-1-2 1 15,3-4 0-15,1-9-1 16,1-5 0-16,2-4-16 16,1-8-39-16,0-4-50 15,8-7-103-15</inkml:trace>
  <inkml:trace contextRef="#ctx0" brushRef="#br0" timeOffset="46079.2308">6527 5386 455 0,'0'-5'290'16,"0"-1"-266"-16,0-3 37 0,3 5-24 15,1 2-24-15,0 0-6 16,2 2-3-16,-1 0-6 16,0 0 2-16,1 4 2 15,0 2-2-15,-3 1 0 0,0-1-2 16,-3 2 1-16,0 4 1 15,-1 2-2-15,-8 1 2 16,1-2 0-16,1 3 3 16,-3-2-1-16,5-2-2 15,2-2 1-15,0-3 0 0,3-1-5 16,0-3 2-16,8-3-5 16,5 0 3-16,4-4 1 15,5-6-9-15,3 0-21 16,8-5-41-16,-3-3-48 15,6-4-109-15</inkml:trace>
  <inkml:trace contextRef="#ctx0" brushRef="#br0" timeOffset="46376.079">6769 4842 474 0,'-7'-9'269'0,"5"0"-249"16,2 7 17-16,2 2-28 15,10 8-20-15,6 10 12 0,4 10 1 16,7 9 3-16,0 10 1 16,0 7 4-16,-4 9-2 15,-6 6-1-15,-8 4-1 16,-9 2-5-16,-4 0 1 15,-13 0 1-15,-6-7-1 0,-3-8 1 16,-5-8-8-16,1-12-28 16,-1-10-37-16,1-10-69 15,3-10-267-15</inkml:trace>
  <inkml:trace contextRef="#ctx0" brushRef="#br0" timeOffset="47657.413">7446 5280 579 0,'-2'0'7'0,"2"0"-5"16,0 0 2-16,9 0 0 15,6-2-1-15,3 0-1 16,8 2-1-16,1-4-14 0,2 2-97 16,-2-2-247-16</inkml:trace>
  <inkml:trace contextRef="#ctx0" brushRef="#br0" timeOffset="47813.6428">7820 5265 474 0,'8'0'21'0,"2"0"-23"15,3 0 5-15,5 0-17 16,1 0-132-16</inkml:trace>
  <inkml:trace contextRef="#ctx0" brushRef="#br0" timeOffset="47969.9107">8167 5255 568 0,'12'0'11'0,"5"0"-2"0,5 0 7 15,0 0-13-15,-2 0-10 16,5 0-160-16</inkml:trace>
  <inkml:trace contextRef="#ctx0" brushRef="#br0" timeOffset="51095.5191">9248 4717 589 0,'-4'-11'16'0,"-2"2"14"16,1 5 22-16,0 4-4 16,-2 11-32-16,-1 13-21 15,0 10 6-15,-1 11 7 16,1 17 5-16,2 7 5 16,6 6 6-16,0 3-12 15,6-1-5-15,8-6-3 0,8-9-1 16,2-13-1-16,7-7-3 15,4-12-3-15,1-11-34 16,3-9-49-16,-5-9-84 16</inkml:trace>
  <inkml:trace contextRef="#ctx0" brushRef="#br0" timeOffset="53345.924">9550 4951 634 0,'-6'-7'17'0,"0"-1"-3"16,5 1 38-16,1 3-6 15,0 1-30-15,7 3-14 16,4 0-5-16,2 3 2 0,2 6 2 15,0 5 1-15,-3 0-2 16,-2 5-1-16,-4 2 0 16,-2-4 0-16,-4 2 2 15,0-5-1-15,0-2 0 16,-2-2 0-16,-1-5 1 0,0-3 1 16,2-2 4-16,1 0 2 15,0-11 25-15,4-3-17 16,5-4-16-16,0-6 2 15,4-2 0-15,-2-1 1 16,-1 4 4-16,-1 2 0 16,-4 4 5-16,-2 5 4 0,-3 3-2 15,0 6-2 1,0 3-5-16,0 0-9 0,-2 13-5 16,0 4 5-16,0 4 1 15,1 6-1-15,1 0 2 16,1 1 0-16,9-3-8 15,4-3-15-15,4-3-12 16,3-5-26-16,0-5-39 0,-1-6-59 16</inkml:trace>
  <inkml:trace contextRef="#ctx0" brushRef="#br0" timeOffset="55033.3138">9858 4588 472 0,'0'-4'194'0,"0"2"-180"15,0 2 23-15,0 0-27 0,2 9-21 16,0 2 8-16,2 4 6 15,2 1-1-15,-3 4-1 16,0-4 1-16,-1-1-1 16,-2-3-1-16,0-2 0 15,0-4 2-15,0-1 0 16,0-5-1-16,2 0 6 0,2-2 11 16,2-9 29-16,-1 0-32 15,2-4-6-15,1-3 1 16,0-2 0-16,-2 0 1 15,2 0-3-15,-3-1-1 16,0 5-3-16,-1 2-2 16,-1 5 1-16,-1 1 1 0,1 6-2 15,-3 2-4-15,2 3-6 16,-2 7 3-16,3 4 3 16,-1 2 1-16,3 0 2 15,-2 3-1-15,1-3 0 16,4-2 0-16,-1 1 0 0,2-6 1 15,2-2 0-15,0-2-1 16,0-4 2-16,-1-1-2 16,0 0-8-16,-2-2-2 15,-2-4-1-15,0-4-1 16,-2-3-12-16,-4 1-31 0,0-3-52 16,-11 0-97-16</inkml:trace>
  <inkml:trace contextRef="#ctx0" brushRef="#br0" timeOffset="55642.622">10059 4468 447 0,'-1'0'36'0,"-1"0"39"16,2-2-6-16,0 2-28 15,0 0-20-15,0 2-22 16,0 6-2-16,0 4 3 15,0 3 4-15,0 0 0 16,0 3 1-16,0 0-1 0,0-4-2 16,0 2-1-16,0-2 1 15,0 0-19-15,0-6-92 16,0-2-214-16</inkml:trace>
  <inkml:trace contextRef="#ctx0" brushRef="#br0" timeOffset="56080.0998">9725 4415 564 0,'0'0'16'0,"-2"0"1"16,-2 10-12-16,1 7-7 15,-2 6 4-15,-2 5 4 16,-1 3 5-16,2 7-5 16,2-2-2-16,4-1-1 15,0-1 0-15,8-5 0 16,10-4-5-16,6-6-18 15,7-7-53-15,4-9-54 0</inkml:trace>
  <inkml:trace contextRef="#ctx0" brushRef="#br0" timeOffset="56330.0692">10085 4373 656 0,'-2'-7'10'0,"2"1"8"16,4 6 0-16,10 2-25 0,3 9 5 15,4 3 3-15,7 8 1 16,-2 4 0-16,-3 5 3 16,-1 7 0-16,-8 4-5 15,-5 8 2-15,-8 7-2 16,-1 2-31-16,-12 3-70 0,-4-2-117 15</inkml:trace>
  <inkml:trace contextRef="#ctx0" brushRef="#br0" timeOffset="56580.0526">10294 5338 379 0,'0'8'404'0,"-1"-1"-401"16,-4 4-8-16,-1 1 22 16,-2 4 7-16,-1 4-14 15,1 0-6-15,1 2-1 16,1-3-1-16,2 2-2 0,4-9-48 15,0-4-118-15,6-8-234 16</inkml:trace>
  <inkml:trace contextRef="#ctx0" brushRef="#br0" timeOffset="57033.1487">10788 4870 735 0,'-9'-3'-1'0,"4"2"-10"16,1 1 8-16,2 6 1 16,2 4-3-16,0-1-1 15,0 0 4-15,6-1 4 16,0-1 4-16,3-4 5 0,0-3 0 15,3 0 6-15,-2 0 3 16,2-8-11-16,-1-2-2 16,-1-2-2-16,1-4 8 15,-3 1-2-15,0-3 3 0,-3 1 0 16,-2 1 3-16,-1 2 3 16,-1 5 0-16,-1 3-1 15,0 4-8-15,0 2-6 16,1 1-8-16,-1 10-7 15,0 6 5-15,0 7 6 0,-4 8-2 16,-4 8 1-16,-5 4-1 16,-4 0 1-16,1-2 1 15,-1-2-3-15,-3-6-21 16,0-8-22-16,-1-5-70 16,-3-9-168-16</inkml:trace>
  <inkml:trace contextRef="#ctx0" brushRef="#br0" timeOffset="60283.6272">10947 5139 778 0,'-1'0'37'0,"0"0"-35"15,1 3 6-15,0 3-11 16,0 5 1-16,0 6 5 15,0 1 1-15,0 5-5 0,0 1 3 16,-3 0 2-16,1-4-4 16,-1-3 1-16,0-5 2 15,2-5 0-15,0-7 1 16,1 0 2-16,0-5 8 16,0-9-10-16,1-3-4 15,3-3 0-15,4-4 5 0,-1 1-2 16,1 0-2-16,-2 1 4 15,1 5-2-15,-2 3-2 16,0 7 2-16,-1 2 0 16,-1 5-3-16,0 0-4 15,2 4-3-15,0 4 3 16,0 6 3-16,3 1 1 0,-2 4-1 16,1-2 1-16,0 0 2 15,1-3-1-15,2-2-3 16,2-4 1-16,0-4-2 15,3-3 5-15,-3-1-3 0,3-1-5 16,-3-8 1-16,-2-2 2 16,-1-2 0-16,-5-5-3 15,0-2-5-15,-2-5-16 16,0-6-42-16,1-4-44 16,-1-2-107-16</inkml:trace>
  <inkml:trace contextRef="#ctx0" brushRef="#br0" timeOffset="60549.2322">11159 4548 721 0,'0'-14'5'0,"5"7"48"16,17 7-23-16,10 7-33 0,11 17 7 15,11 14 6-15,3 13 2 16,2 10 3-16,-8 11-2 16,-11 8-5-16,-10 2-1 15,-18 0-4-15,-10-2 0 16,-6 2-1-16,-18-3 0 16,-7-3 1-16,-8-2-3 0,-5-5-20 15,1-11-46-15,-1-14-120 16</inkml:trace>
  <inkml:trace contextRef="#ctx0" brushRef="#br0" timeOffset="63767.9892">15542 3901 565 0,'-4'-12'12'0,"1"0"22"16,3 3 15-16,0 1-20 15,2 2-10-15,7 4-14 16,1 2-8-16,1 4 0 16,2 8-2-16,0 6 3 0,-4 2 0 15,-3 2 0-15,-4-1 1 16,-2 2 0-16,0-3 2 16,-4-2 1-16,-3-4-1 15,1-2 0-15,0-5 1 16,1-1 1-16,3-5 1 15,1-1 6-15,1-1 32 16,0-7-2-16,3-6-39 0,3-3 0 16,2-5 5-16,0-2-1 15,-2-4 0-15,1 3 2 16,-3-2 1-16,0 3 5 16,-1 5 0-16,-2 6-4 0,-1 3 3 15,1 5-1-15,1 5-5 16,-1 1-12-16,0 11-9 15,3 5 12-15,-2 4 2 16,2 6 2-16,2 2-1 16,0 0-8-16,2 3-17 15,2-3-10-15,2-2-54 0,0-3 4 16,2-6-65-16,-2-6-156 16</inkml:trace>
  <inkml:trace contextRef="#ctx0" brushRef="#br0" timeOffset="64158.6345">15796 4125 594 0,'-3'0'61'0,"2"0"-36"16,1 0 40-16,0 3-45 0,0 3-23 16,0 6-7-16,0 2 10 15,0 3 4-15,4 4 2 16,-3-4-5-16,2-2 1 15,-1-1 0-15,0-4 0 16,0-3-1-16,-1-4-1 16,1-3-1-16,3 0 6 0,0-5 28 15,3-6-4-15,0-3-16 16,3-2-8-16,-1-1 5 16,1 2-2-16,0-2-3 15,1 5-2-15,-1 3-2 16,-2 6-1-16,3 3 1 15,-3 0-4-15,0 12-5 0,-1 5 3 16,-1 3 2-16,-2 3 2 16,-1 1 2-16,2-1 0 15,-3-2-2-15,3-2-26 16,3-5-15-16,0-8-51 16,4-4-49-16,1-2-167 0</inkml:trace>
  <inkml:trace contextRef="#ctx0" brushRef="#br0" timeOffset="64392.9915">16200 3927 694 0,'-5'-5'22'15,"5"-1"-6"-15,0 2 31 0,1 0-25 16,10 0-22-16,2 1-6 16,7 0 6-16,2 3 0 15,2 0-26-15,1 0-46 16,-5 0-21-16,-3 0-92 0</inkml:trace>
  <inkml:trace contextRef="#ctx0" brushRef="#br0" timeOffset="64549.1986">16258 4003 658 0,'-2'1'22'0,"2"-1"-9"15,0 0 20-15,12 0 3 16,2 0-25-16,6 0-8 16,2-2-5-16,3-2-99 15,-1-4-178-15</inkml:trace>
  <inkml:trace contextRef="#ctx0" brushRef="#br0" timeOffset="65189.7576">16926 3547 612 0,'8'-21'17'0,"-2"1"27"16,-4 5 36-16,1 5-20 15,-1 6-15-15,-2 4-18 16,0 4-21-16,-2 17-15 16,-2 13 8-16,-4 12 1 15,-2 15 2-15,1 14-1 0,1 5 2 16,3 4-2-16,5-3 2 16,5-8-1-16,11-10 0 15,9-13-6-15,8-11-20 16,5-15-18-16,4-11-69 15,0-11-124-15</inkml:trace>
  <inkml:trace contextRef="#ctx0" brushRef="#br0" timeOffset="65752.2221">17244 3769 567 0,'0'-9'99'0,"0"-1"-86"16,1 4 38-16,7 1-31 0,3 4-11 15,0 1-9-15,1 4 0 16,2 5-5-16,-3 5 5 16,-3 4-1-16,-2-2-1 15,-5 6 0-15,-1-2 1 16,0-3 1-16,-2-3 3 16,-2-4-1-16,1-3-1 0,3-4 0 15,-2-3 3-15,2 0 7 16,0-6 17-16,3-6-12 15,4-5-16-15,1-1 5 16,2-7-3-16,2 3 2 0,-2-5-1 16,-2 4 1-16,3-1 6 15,-6 8 4-15,0 1 6 16,-2 7-3-16,-3 5-4 16,0 3-5-16,0 2-16 15,0 11-3-15,0 2 9 0,0 5 3 16,2 5-1-16,2-1 0 15,6 3 1-15,-1-3 0 16,4-2-8-16,1-2-26 16,1-6-45-16,-2-8-77 15,-2-6-376-15</inkml:trace>
  <inkml:trace contextRef="#ctx0" brushRef="#br0" timeOffset="70753.1087">17612 4014 546 0,'-4'-4'27'0,"4"1"-16"15,0 2 30-15,0 1-19 16,0 0-23-16,0 0-8 16,6 6 12-16,-2 2-3 15,2 2 1-15,-2 3-1 16,-2 0 2-16,0 1-2 16,-2-2 2-16,0-3-1 0,0 1 1 15,0-5 1-15,0-2 6 16,0-2 0-16,0-1 6 15,0 0 25-15,1-7 21 16,3-4-36-16,1-1-21 16,3-2-2-16,1-1 1 15,0 2-2-15,-1 1 0 0,2 4-1 16,0 0 1-16,-2 5-2 16,2 3 3-16,-2 0 0 15,2 1-4-15,4 11 2 16,-4 0-1-16,-3 7 0 15,0 3 2-15,-1-1-2 0,-2 1 2 16,-1-2 0-16,2-2-22 16,-1-2-32-16,2-6-29 15,0-4-24-15,2-6-101 16</inkml:trace>
  <inkml:trace contextRef="#ctx0" brushRef="#br0" timeOffset="70956.1961">17912 4032 387 0,'0'-6'185'0,"0"0"-136"0,0 5 32 16,0 1-37-16,0 0-42 15,0 1-12-15,0 6 8 16,0 3 2-16,0 2 3 16,0 2-2-16,1 2 1 15,0-1 3-15,1 1-19 16,0-2-56-16,1-6-51 0,2-3-157 15</inkml:trace>
  <inkml:trace contextRef="#ctx0" brushRef="#br0" timeOffset="71174.9917">18136 3994 739 0,'2'12'-9'0,"1"4"0"15,1 3 28-15,1 5 0 16,-5 2 4-16,0 5-11 16,0 0-7-16,-4 2-1 15,-5-3-2-15,-2-5-75 0,1-6-130 16</inkml:trace>
  <inkml:trace contextRef="#ctx0" brushRef="#br0" timeOffset="71690.5954">18454 3580 493 0,'0'-6'171'16,"0"2"-154"-16,0 2 22 16,2 2-17-16,5 2-34 0,0 8 10 15,-1 5 1-15,1 4-2 16,-2 1 0-16,-5 1 2 15,0 0 0-15,0-4 0 16,-4-4 3-16,-3-2-2 16,3-4 2-16,1-4 2 15,1-3 6-15,0 0 28 0,2-3 17 16,0-7-34-16,4-4-13 16,2-4-6-16,1-2-2 15,4-4 4-15,-3 1-1 16,-2 0 1-16,0 5 2 15,-4 0 4-15,0 8 3 0,-2 0 0 16,0 8-2-16,0 2-8 16,0 0-6-16,0 12-9 15,0 3 8-15,1 6 3 16,1 4 1-16,2 2-5 16,3 1-14-16,-1 0-21 0,0-3-46 15,4-4-11-15,-2-6-61 16,3-2-227-16</inkml:trace>
  <inkml:trace contextRef="#ctx0" brushRef="#br0" timeOffset="72159.309">18668 3906 673 0,'0'2'32'0,"0"1"-24"16,0 1-2-16,0 0-1 15,0 4 6-15,3-1-2 16,0 2 2-16,3-3 1 15,-4 2-4-15,1-2-1 16,-2-3-3-16,1-1 2 0,-1 0 2 16,1-2 0-16,0 0 15 15,5-4 13-15,-2-5-19 16,2-2-12-16,1-5-2 16,1 2-1-16,1-4 0 15,-2 2 1-15,-1 3 3 16,2 1 2-16,-2 5-4 0,-2 3-2 15,1 4-2-15,1 2-1 16,-1 7-4-16,-1 4 2 16,1 6-2-16,-1 4 6 15,-1-1-1-15,-1 1-1 16,-1-4-18-16,1-1-25 0,3-5-16 16,2-8-72-16,4-2-54 15</inkml:trace>
  <inkml:trace contextRef="#ctx0" brushRef="#br0" timeOffset="72503.0203">19019 3886 652 0,'0'-10'26'16,"0"2"88"-16,0 3-52 15,1 2-17-15,3 0-17 16,1 3-15-16,4 0-11 0,0 0-1 15,-2 0 3-15,4 7-2 16,-5 1-3-16,-1 2 1 16,-5 4 0-16,0 1-2 15,0 2 1-15,-6-1-1 0,-4 0 3 16,1-3 1-16,1 0-1 16,0-5 0-16,3-2 0 15,2-3 0-15,3 0-1 16,0-2 0-16,1-1-9 15,11 0-3-15,0 0 7 16,5-5-15-16,4-2-18 0,5-2-31 16,-4-5-87-16,6-1-175 15</inkml:trace>
  <inkml:trace contextRef="#ctx0" brushRef="#br0" timeOffset="72674.9319">19394 3860 657 0,'0'9'15'16,"0"4"-25"-16,0 6 32 16,-5 4 26-16,1 2 2 15,-1 5-15-15,-1 1-10 0,0 0-6 16,-2 0-9-16,-4-2-7 16,4-2 0-16,-4-1-13 15,7-10-65-15,3-8-172 16</inkml:trace>
  <inkml:trace contextRef="#ctx0" brushRef="#br0" timeOffset="73128.0251">20052 3659 355 0,'4'0'248'16,"0"-1"-191"-16,2-5 6 15,4 2 1-15,2-5-19 0,4 1-15 16,5 1-16-16,0-1-9 15,6 3-4-15,1 0-1 16,0 0-1-16,3 2-22 16,-2 3-23-16,0-2-59 0,-5 1-66 15,-2 0-186-15</inkml:trace>
  <inkml:trace contextRef="#ctx0" brushRef="#br0" timeOffset="73284.2107">20503 3579 596 0,'1'-3'33'0,"-1"1"10"16,2 2 7-16,2-1-18 15,4 1-19-15,0 0-15 16,6 0-2-16,4 0-45 16,0 0-56-16,3 0-182 15</inkml:trace>
  <inkml:trace contextRef="#ctx0" brushRef="#br0" timeOffset="73487.337">20910 3577 687 0,'6'10'44'0,"1"1"-47"15,-1 3 16-15,-1 5 9 16,-1 5 5-16,-3 6-10 0,-1 0-1 15,0 5-3-15,-7 3-7 16,-5-4-3-16,-2 1 1 16,-2-4-44-16,2-7-155 15</inkml:trace>
  <inkml:trace contextRef="#ctx0" brushRef="#br0" timeOffset="74174.7695">21381 3234 718 0,'-1'0'17'16,"1"-4"-9"-16,0 0 24 0,9 1-12 16,2 1-17-16,5 1-4 15,2 1 3-15,2 0 1 16,-2 7-6-16,1 3 3 16,-4 5-1-16,-5 2 0 15,-8 1 1-15,-2 2-2 16,0 0 0-16,-6-1 1 0,-6-4 2 15,2-1 3-15,-1-5-2 16,4-3-3-16,5-4 5 16,-1-2 1-16,3-3 22 15,5-9 14-15,7-4-34 16,2-4-8-16,2-4 5 0,3-3-1 16,-3 1 1-16,1 2-1 15,-5 4 4-15,-4 3 3 16,-4 5 4-16,-1 5 1 15,-3 3-3-15,0 3-4 0,0 1-7 16,0 7-9-16,0 5 1 16,2 5 6-16,2 5 1 15,1 0-2-15,1 5-2 16,2 0-14-16,0-2-23 16,1 1-26-16,0-5-70 15,-1-4-100-15</inkml:trace>
  <inkml:trace contextRef="#ctx0" brushRef="#br0" timeOffset="74643.4859">21743 3471 546 0,'-1'1'124'0,"1"1"-101"15,0 3-14-15,0 4-12 16,0 4 10-16,0 0 9 15,0 4 4-15,0 1 5 0,0-1-14 16,0-1-6-16,0-3-3 16,0-1 0-16,0-5-3 15,0-2 4-15,0-4-3 16,0-1 4-16,0 0 5 16,0-1 11-16,0-6 16 0,1-7-23 15,2 1-10-15,1-8 4 16,3 0-1-16,0-1-2 15,1 3-3-15,-1 1-2 16,3 5 1-16,-1 5-4 16,-1 4-1-16,-3 4-2 15,3 0 4-15,-2 4-2 0,0 7 4 16,-2 2 0-16,1 2 0 16,-2 4 0-16,-1 0 1 15,0-1 0-15,2-2 0 16,1 0 1-16,1-5-2 0,3-2 0 15,2-5 1-15,-1-2 3 16,0-2-1-16,-1 0 3 16,0 0-3-16,-5-2-11 15,-4-3-13-15,0-3-46 16,-4-1-156-16</inkml:trace>
  <inkml:trace contextRef="#ctx0" brushRef="#br0" timeOffset="76846.5564">22153 3409 582 0,'1'-1'37'0,"1"0"9"15,-2 1-1-15,1 0-35 0,2 5-15 16,-1 3 12-16,2 4 7 16,0 0 5-16,2 3-4 15,-1 0-6-15,0 1-5 16,1-2-1-16,-4-1 1 15,2 0-26-15,-4-4-66 16,0-7-87-16</inkml:trace>
  <inkml:trace contextRef="#ctx0" brushRef="#br0" timeOffset="77112.1907">22158 3384 653 0,'0'-8'32'16,"0"3"37"-16,0 2-20 16,8 3-33-16,4 0-19 15,6 4 3-15,3 5 1 16,2 4 7-16,0 0-4 0,-3 4-3 16,-6-1 1-16,-6 5 0 15,-7 1-2-15,-1 3 0 16,-10 1 3-16,-6-4-2 15,-4 1 2-15,-2-6-1 0,-2-1-12 16,0-6-23-16,2-3-16 16,2-6-46-16,4-1-104 15</inkml:trace>
  <inkml:trace contextRef="#ctx0" brushRef="#br0" timeOffset="77440.2546">22274 2921 769 0,'0'-5'1'15,"0"0"-2"-15,14 5 15 16,8 11-13-16,10 11 7 15,10 8 8-15,6 13 5 0,0 6-5 16,0 9-3-16,-10 6-10 16,-10 5 1-16,-12 1-3 15,-12-1 0-15,-4 1-1 16,-16-8 1-16,-9-5 2 16,-5-9-4-16,-3-9-3 15,-4-6-11-15,2-6-15 0,3-6-14 16,1-4-37-16,5-7-156 15</inkml:trace>
  <inkml:trace contextRef="#ctx0" brushRef="#br0" timeOffset="79518.2197">1333 6774 625 0,'-1'-3'4'0,"-9"-6"5"16,10 3 40-16,0 2-22 15,3 3-15-15,5-2-3 16,7 3-4-16,4 0-3 16,-2 4 1-16,3 6-1 0,0 3 2 15,-6 3-2-15,-3 1-1 16,-6 4 1-16,-3 2 1 16,-2 0-2-16,-2-1 0 15,-8-1 2-15,2-3 2 16,-4-4 0-16,5-5-1 15,0-3-3-15,4-6 3 0,3-1 8 16,0-13 4-16,7-5-14 16,3-5-3-16,4-1 2 15,-1-4 3-15,2 2-2 16,-4 0-1-16,-2 3 1 16,-3 3 4-16,-3 7 12 0,-2 4-1 15,-1 3 0-15,0 7-6 16,0 1-11-16,-1 11-6 15,-2 6 5-15,2 4-1 16,1 5 4-16,0 2-1 16,0 1 0-16,5-4 0 15,5 0-5-15,0-4-26 0,2-6-19 16,2-8-77-16,0-4-94 16</inkml:trace>
  <inkml:trace contextRef="#ctx0" brushRef="#br0" timeOffset="80393.195">1660 6347 541 0,'-1'-3'17'0,"0"2"31"15,-1 1-10-15,0 0-28 0,2 11-10 16,0 2 1-16,0 4 4 15,0 4 2-15,0 0 3 16,0 1 0-16,0-1-2 16,0 0-4-16,-2-2-1 15,0 0 1-15,-3-5-22 0,0-1-82 16,-1-7-185-16</inkml:trace>
  <inkml:trace contextRef="#ctx0" brushRef="#br0" timeOffset="80611.8781">1528 6371 390 0,'-11'-16'226'0,"4"3"-222"16,1 5 10-16,3 6 21 16,2 2-18-16,1 11-26 15,0 9 6-15,0 5 1 0,0 6 5 16,0 1-2-16,4 1 0 15,4-1 1-15,0-6 1 16,4-3-3-16,-1-6-37 16,4-6-43-16,-1-6-66 15</inkml:trace>
  <inkml:trace contextRef="#ctx0" brushRef="#br0" timeOffset="80861.8614">1634 6262 634 0,'0'-12'5'0,"3"6"6"15,10 6 3-15,1 0-13 16,4 13-1-16,1 6 3 16,2 8 0-16,-1 6 1 0,-3 9 3 15,-5 6-2-15,-4 3-2 16,-5 1 1-16,-3 3-1 15,0-4-1-15,-6-4-16 16,-2-5-27-16,-1-6-36 16,0-9-118-16</inkml:trace>
  <inkml:trace contextRef="#ctx0" brushRef="#br0" timeOffset="81299.3771">1826 7047 256 0,'-2'-2'360'16,"-4"2"-323"-16,1 0-11 16,3 9-21-16,0 8 2 15,1 2 9-15,-1 3 4 16,2 4 2-16,0 0-12 0,0 2-7 16,0-4 2-16,5-6-28 15,2-7-75-15,3-9-119 16</inkml:trace>
  <inkml:trace contextRef="#ctx0" brushRef="#br0" timeOffset="81783.6672">2105 6732 585 0,'0'11'-5'16,"0"0"0"-16,0 4 3 16,0-3 1-16,6 2 7 15,3-5 8-15,0-2 4 16,0-3-1-16,3-1 6 0,-2-3-6 16,0 0-5-16,2-8-5 15,-2-3-2-15,2-2 0 16,-4-2-1-16,2-2 2 15,-3 3 3-15,-3 0-1 16,-1 4 7-16,-1 4 4 0,0-1 9 16,-2 6 1-16,0 1-18 15,0 6-17-15,1 6 2 16,0 6 3-16,2 3 2 16,-2 6-1-16,-1 5 0 15,0 2 1-15,0-1-1 16,0-1 0-16,-5-4 0 0,-3-3 0 15,1-6-1-15,-4-4-1 16,0-6 2-16,2-4 5 16,0-3-2-16,1-2 1 15,0 0-4-15,5-6-9 16,1-2-13-16,2-2-36 0,0 2-35 16,8-2-99-16</inkml:trace>
  <inkml:trace contextRef="#ctx0" brushRef="#br0" timeOffset="81971.1612">2342 6952 510 0,'0'12'87'0,"1"0"-51"16,-1 4 43-16,0 1-24 15,0 4-25-15,0-2-16 0,0 3-7 16,0-2-5-16,0-1 0 15,0-1-38-15,-4-6-93 16,-3-6-137-16</inkml:trace>
  <inkml:trace contextRef="#ctx0" brushRef="#br0" timeOffset="82721.1077">1118 6586 261 0,'-3'-12'320'0,"-6"-1"-316"0,0 5 21 15,7 5 22-15,-2 3-20 16,-1 6-15-16,-1 12-11 16,1 9-2-16,0 13 5 15,1 14 5-15,2 17 1 16,0 13 1-16,2 6 0 16,4 4-6-16,5-2-2 0,7-9 1 15,5-16 2-15,9-17-14 16,11-10-12-16,8-18-13 15,10-13-15-15,6-9-86 16,6-16-224-16</inkml:trace>
  <inkml:trace contextRef="#ctx0" brushRef="#br0" timeOffset="83049.2277">2443 6504 794 0,'3'-2'2'0,"5"2"-9"16,2 2-6-16,8 15 2 15,2 7 10-15,3 10 0 16,0 9 0-16,2 10 2 16,-2 7 9-16,-4 7 0 0,-4 5-1 15,-7 0-5-15,-5 0 0 16,-3-2 0-16,-11-4-1 16,-5-6-3-16,-4-12-47 15,-4-8-58-15,-4-10-97 0</inkml:trace>
  <inkml:trace contextRef="#ctx0" brushRef="#br0" timeOffset="83955.3888">2998 6528 607 0,'0'-12'13'15,"-3"0"27"-15,-1 12 12 16,-1 8-35-16,1 9-22 16,-4 15 9-16,2 10 10 0,2 12 7 15,0 8 0-15,4 8-8 16,0 7-4-16,8-2-3 16,8-2-4-16,0-7 1 15,7-8-6-15,6-14-29 16,5-15-40-16,3-14-13 15,2-13-94-15</inkml:trace>
  <inkml:trace contextRef="#ctx0" brushRef="#br0" timeOffset="84424.0961">3472 6720 676 0,'-4'-8'24'0,"2"2"-27"0,2 1 4 15,0 5-4-15,0 1-3 16,4 9 5-16,2 2 6 16,0 4 5-16,0 1 0 15,-2 2 0-15,-2-1-2 16,-1-2-1-16,-1-2-3 15,0-1-2-15,0-4 0 0,-3-2 0 16,3-2 0-16,-1-4-2 16,0-1 6-16,1 0 5 15,0-6 0-15,0-5-6 16,0-4-3-16,1-4 0 0,3-3 3 16,1 2-4-16,-1-1 0 15,0 5-1-15,0 2 10 16,-4 5 4-16,0 6-2 15,0 3-8-15,0 7-10 16,0 4-1-16,0 8 7 16,0 1 1-16,0 4-2 0,6 3 2 15,-1-1 0-15,2-2-1 16,1-5 0-16,1-2-26 16,5-7-48-16,2-5-24 15,0-5-48-15,3-10-281 0</inkml:trace>
  <inkml:trace contextRef="#ctx0" brushRef="#br0" timeOffset="84767.8359">3629 6390 675 0,'-7'-4'3'0,"1"2"-4"15,4 2-5-15,0 0 4 16,2 2 0-16,0 4-5 0,2 0 3 16,5 2 11-16,1 3 10 15,-1-1 0-15,-3 2-6 16,-1 2-1-16,-3-1-1 16,0 1-5-16,0 0-1 15,-3-1-1-15,1-3 1 16,0-2-2-16,2-4 0 0,0 0 3 15,4-4-3-15,7 0 24 16,2-4 8-16,5 0-18 16,2-3-11-16,2-1-2 15,1 2-2-15,0 1-11 0,-3 2-49 16,2-2-59-16,-5 0-127 16</inkml:trace>
  <inkml:trace contextRef="#ctx0" brushRef="#br0" timeOffset="85111.5974">3466 6287 632 0,'-11'0'5'0,"1"-7"4"0,0 7 5 16,4 8-5-16,-1 10-7 16,4 4 5-16,2 8 1 15,1 4 3-15,0 4 3 16,0 1-5-16,4 0-5 15,4-3 0-15,6-6 0 0,2-6-16 16,5-9-36-16,6-9-39 16,2-6-135-16</inkml:trace>
  <inkml:trace contextRef="#ctx0" brushRef="#br0" timeOffset="85345.954">3766 6217 680 0,'0'-7'15'0,"5"4"4"15,7 3-19-15,1 3-1 16,4 9-1-16,0 6 3 16,-3 6 2-16,2 4 4 15,-3 10 4-15,-6 4-1 16,-1 10-4-16,-6 1-2 15,0 3 0-15,-6-1-35 0,-5-2-61 16,-3-6-97-16</inkml:trace>
  <inkml:trace contextRef="#ctx0" brushRef="#br0" timeOffset="85564.6883">3900 7045 509 0,'0'12'225'0,"-2"3"-219"16,-4 4 25-16,-2 4 3 16,-2 3-13-16,2 5-16 15,-3-2-1-15,0 4-2 16,-1-6-31-16,0-3-116 0</inkml:trace>
  <inkml:trace contextRef="#ctx0" brushRef="#br0" timeOffset="86173.9671">4334 6658 652 0,'-8'7'-3'16,"4"6"-1"-16,0 0 3 15,4 2 0-15,0-1 1 16,0-2 1-16,9-1 0 15,3-4 2-15,4-5 7 16,1-2 8-16,1 0 5 16,2-9-2-16,-2-2-12 0,-1-6-3 15,-2 2 3-15,-5-1 1 16,-1 2 5-16,-4 2 5 16,-2 3 5-16,-1 1-5 15,-1 6-2-15,-1 0 1 0,0 2-5 16,0 4-12-16,0 9-8 15,0 9 4-15,0 8 2 16,-1 2 1-16,-1 4-1 16,0 0 1-16,-2-3-1 15,1-1 1-15,-1-8 1 16,-2 0-2-16,1-6-2 0,2-2-25 16,-3-8-39-16,4-7-52 15,2-1-154-15</inkml:trace>
  <inkml:trace contextRef="#ctx0" brushRef="#br0" timeOffset="86642.6865">4580 6918 540 0,'-2'0'145'0,"2"0"-106"16,0-4 29-16,0-1-33 15,4 0-9-15,3 0-9 16,1 1-5-16,-1 2-6 0,-1-1 3 16,-1 3-2-16,-2 0-3 15,3 0-7-15,-6 4 3 16,2 4-1-16,-2 2 0 16,0 0-1-16,-2 4 2 0,-4-1 1 15,3-2 1-15,-1 2-2 16,2-5 2-16,2-1-1 15,0-3-1-15,0-2-1 16,6-2-1-16,7 0 1 16,4-2-4-16,4-6-15 15,8-3-17-15,2-4-28 0,-2-2-34 16,2-2-76-16</inkml:trace>
  <inkml:trace contextRef="#ctx0" brushRef="#br0" timeOffset="86908.2864">4774 6344 728 0,'0'-4'17'0,"1"2"-16"0,10 2-9 15,5 8 4-15,3 10 4 16,3 9 6-16,2 8 6 15,-1 8 10-15,-3 10 3 16,-3 7-5-16,-8 6 0 16,-7 6-9-16,-2 3-5 15,-11 3-2-15,-9-5-1 0,-4-2-7 16,-3-5-28-16,-3-6-36 16,3-9-20-16,1-11-118 15</inkml:trace>
  <inkml:trace contextRef="#ctx0" brushRef="#br0" timeOffset="87330.135">5517 6840 602 0,'0'-1'11'0,"5"-4"5"16,1-1 24-16,5 2-6 0,4-1 2 16,4 1-13-16,4 0-12 15,2 1-8-15,8 3-3 16,2-3-48-16,-1 3-107 15,5-2-189-15</inkml:trace>
  <inkml:trace contextRef="#ctx0" brushRef="#br0" timeOffset="87455.1232">6136 6802 387 0,'10'-3'-42'0,"0"-2"-122"16</inkml:trace>
  <inkml:trace contextRef="#ctx0" brushRef="#br0" timeOffset="87595.7867">6366 6778 168 0,'15'0'396'15,"-4"0"-350"-15,-2 0-16 16,0 0-5-16,3 0 6 15,-4 0-18-15,3 2-10 16,3-2-1-16,0 0-43 0,2-5-266 16</inkml:trace>
  <inkml:trace contextRef="#ctx0" brushRef="#br0" timeOffset="88142.5776">6933 6236 726 0,'0'-16'4'15,"0"3"6"-15,0 8 22 16,0 5-9-16,0 12-16 16,-1 10-8-16,-6 12 7 15,0 14 9-15,-3 12 7 16,-2 10-4-16,3 10-3 15,1 3-8-15,7 0-3 0,1-7-1 16,6-6-2-16,6-11 0 16,8-10-6-16,9-16-35 15,4-12-31-15,4-14-60 16,5-7-138-16</inkml:trace>
  <inkml:trace contextRef="#ctx0" brushRef="#br0" timeOffset="88626.9187">7338 6532 714 0,'-2'-12'3'16,"2"2"-4"-16,0 4 5 0,7 6 2 15,3 0-2-15,-1 4 2 16,2 8-2-16,-2 1 1 16,-1 7 0-16,-2 1 0 15,-2 0 0-15,-1 0-2 16,-2-1-1-16,-1-4 1 16,0-3-2-16,0-2 1 0,0-5-1 15,-1-3-1-15,0-3 4 16,1 0 2-16,0-3 2 15,0-8-4-15,2-1-1 16,6-6-1-16,2-1 0 16,2-5 0-16,0 2 2 0,0-1-2 15,-2 3 3-15,-3 4 3 16,-2 6 7-16,-1 4-1 16,-4 4-3-16,0 2-10 15,0 9-6-15,-4 5 5 16,1 6 1-16,-1 5-2 0,3 6 2 15,1 1-1-15,0-2 1 16,6-5 0-16,9-4-26 16,6-6-52-16,0-11-78 15,7-4-165-15</inkml:trace>
  <inkml:trace contextRef="#ctx0" brushRef="#br0" timeOffset="89267.4864">7655 6047 430 0,'14'-6'21'15,"0"0"-1"-15,4 1-3 16,-2 1-3-16,1-1-3 0,-2 0-1 16,-4 3 3-16,-3 0-3 15,-5 2 1-15,-3 0 2 16,-5 0-12-16,-9 0 10 16,-4 3 3-16,-2 3-3 0,-1-1 7 15,-1 0 0-15,5 0-7 16,2 2-3-16,3 0 0 15,3 0-2-15,3 0-2 16,3-1-1-16,3 2 0 16,0 0 2-16,0 0 1 15,8 1 1-15,3 2 3 16,1 1-1-16,3 2-4 0,-4-1-1 16,5 0-2-16,-8 3 2 15,0-2 1-15,-5 0-1 16,-3-2-2-16,-1-1 1 15,-11 0 1-15,0-2 4 0,-6 0-3 16,1-3-2-16,1 0-1 16,1-3-1-16,3 0-41 15,4-3-15-15,4 0-84 16,4-3-181-16</inkml:trace>
  <inkml:trace contextRef="#ctx0" brushRef="#br0" timeOffset="89658.0851">7911 6129 509 0,'-5'-4'49'0,"-1"1"-36"15,-3 1 29-15,0 2-15 16,-2 0 4-16,2 5-14 15,2 4-9-15,-1 1-5 0,1 6 0 16,4-2 1-16,1 2 0 16,2 1-2-16,2-4 0 15,5-4-2-15,6 0 3 16,1-6 1-16,3 0 2 16,1-3 2-16,2 0-1 0,-4-6-2 15,-3-5-2-15,-2 1-1 16,-1-2 1-16,-7-3 4 15,0 3-4-15,-3-2-1 16,0 0 1-16,-4 1-2 16,-6 1 1-16,0 2 1 0,-2 3-4 15,-2 5 0-15,0 2 0 16,4 0-27-16,2 6-46 16,1-1-107-16</inkml:trace>
  <inkml:trace contextRef="#ctx0" brushRef="#br0" timeOffset="90048.6936">8146 6091 552 0,'0'-3'48'0,"-4"-2"-17"16,0 3 15-16,0 2-19 15,-3 0 1-15,2 3-14 16,-1 7-11-16,0 1 0 0,-1 4-1 16,2 2 3-16,3 2-4 15,2-2 0-15,0 0 1 16,0-2-1-16,8-4-3 16,4-5 2-16,0-2 1 15,4-3 0-15,3-1 3 16,0-5-1-16,-1-3-2 0,0-4 1 15,-2-4-1-15,-4 2 0 16,-5-2 0-16,-3 2 0 16,-4-2 0-16,0 0 1 15,-7 2-1-15,-5 2-1 16,0 0 0-16,-3 6-2 0,0 2 1 16,3 4-7-16,2 0-45 15,5 2-55-15,4 1-143 16</inkml:trace>
  <inkml:trace contextRef="#ctx0" brushRef="#br0" timeOffset="90408.0307">8375 6074 538 0,'0'-2'12'0,"0"1"16"15,-1 1 0-15,-1 0-7 16,-2 8-1-16,-1 2-7 16,2 3-2-16,0 0-1 15,1 2 0-15,1 1-5 0,1-1-2 16,0 0 0-16,2-5 0 16,8 0-3-16,1-4 3 15,4-6 8-15,1 0 5 16,0 0 1-16,0-12-6 15,2 0-3-15,-6-4-4 16,0 0 0-16,-3-3 2 0,-6 0 4 16,-3 1 0-16,-6 0-2 15,-10 6-7-15,-6 0-3 16,-8 7-2-16,-7 2-45 16,2 1-99-16</inkml:trace>
  <inkml:trace contextRef="#ctx0" brushRef="#br0" timeOffset="93424.0782">8196 6810 603 0,'4'-5'22'16,"2"2"-6"-16,-1 0 34 15,-1 2 0-15,-1 1-15 0,3 0-9 16,-6 4-9-16,4 5-6 16,-3 6 7-16,-1 3 3 15,0 7-6-15,-9 3-7 16,-4 3 0-16,-5 3-6 16,-3 0 2-16,-1-5-43 15,-1-7-171-15</inkml:trace>
  <inkml:trace contextRef="#ctx0" brushRef="#br0" timeOffset="94830.2206">7510 5991 434 0,'0'-20'24'0,"0"0"-4"16,-4 0 30-16,3 5 10 15,0 1-13-15,1 5-3 0,0 6 5 16,-3 3-6-16,2 2-26 16,-3 13-22-16,0 5 6 15,-4 8 7-15,-1 7-2 16,2 6-1-16,0 6-2 16,6 0 0-16,1-2-1 15,10-1 2-15,11-6-4 16,10-8-41-16,6-9-48 0,9-9-56 15,4-8-236-15</inkml:trace>
  <inkml:trace contextRef="#ctx0" brushRef="#br0" timeOffset="95173.9387">8588 5880 577 0,'0'-7'59'0,"10"2"-62"16,-1 4 3-16,3 1 14 15,3 4 6-15,1 8-2 16,0 5 5-16,-2 7-1 16,1 7 2-16,-6 6 1 15,-3 6-8-15,-6 6-3 0,-6 1-4 16,-8 1-5-16,-7-3-1 16,-4-4-1-16,-1-6-31 15,1-10-87-15,3-7-131 16</inkml:trace>
  <inkml:trace contextRef="#ctx0" brushRef="#br0" timeOffset="96002.0019">8947 6360 683 0,'-11'-2'11'0,"5"-1"8"16,1 3 3-16,2 0-10 15,3 8-11-15,0 5-1 16,0-2 0-16,7 4 2 0,4 0 3 15,2-2 4-15,5-2 4 16,1-4-6-16,0-4 1 16,0-3-6-16,-1 0 3 15,-2-8 3-15,-5-3-4 16,0-3 2-16,-6-2 0 0,-1 0 8 16,-1 1 1-16,-3 2-1 15,0 2 1-15,0 2-1 16,0 3-3-16,0 4-4 15,0 2-3-15,1 0-5 16,0 10-8-16,2 5 8 0,0 11-1 16,-1 4 2-16,-2 9 1 15,0 5-1-15,0 0 1 16,-5 0-1-16,-3-7 1 16,1-5 1-16,-6-5-2 15,2-10-1-15,-4-6 3 16,-1-5 1-16,-2-4 0 0,0-2 0 15,1-11 2-15,2-2-2 16,5-5-1-16,6-2-1 16,4 2-4-16,0 0-9 15,11 3-16-15,5 5-32 0,1 1-142 16</inkml:trace>
  <inkml:trace contextRef="#ctx0" brushRef="#br0" timeOffset="98909.2876">9179 6770 572 0,'-7'-6'49'15,"1"-1"-43"-15,0 4 17 16,5 0 18-16,1 0-6 15,0 0-11-15,11 1-10 0,2-1-9 16,6 1 1-16,4-4-5 16,0 0 0-16,1 1 1 15,-4 0 1-15,-3 0-2 16,-5 0 0-16,-5 2-1 16,-2 2 1-16,-5 0-2 0,-1 1 0 15,-9 0-3-15,-2 0 4 16,0 5 0-16,-3-1 1 15,2 2 0-15,0-2 2 16,6 2 2-16,0 1-2 16,2 0-1-16,3 1 3 0,2-2-1 15,0 2-2-15,1 4 1 16,7-3 0-16,4 3 0 16,1-2 0-16,0 3-2 15,0-2 1-15,-2 2 1 16,-2 1-3-16,-5-1-1 15,-4-2 4-15,-2 2-3 0,-9-2 1 16,-4-3 1-16,-3 1 2 16,-6-2-10-16,4-4-13 15,0 2 1-15,4-5-10 16,4 0-21-16,9 0-34 16,3-8-104-16</inkml:trace>
  <inkml:trace contextRef="#ctx0" brushRef="#br0" timeOffset="99284.2641">9518 6778 652 0,'0'-3'19'16,"0"-3"5"-16,-6 3 36 15,3 3-27-15,-2 0-15 16,0 4-14-16,1 4-1 0,-1 4-2 15,1 0 1-15,0 0-1 16,3 0 2-16,1-1-2 16,0-4-3-16,3 2 2 15,7-3 1-15,2-4-1 16,2-2 5-16,2 0-2 16,2-2 0-16,-2-4-1 0,-2-4 0 15,1 1-1-15,-4-5 1 16,-2 2 0-16,-6-2-2 15,0 0 1-15,-3 1 0 16,-3 2-3-16,-5 3 1 0,-7 3-2 16,0 5 0-16,-1 0 1 15,-1 5-6-15,2 4-16 16,3 4-34-16,5-2-66 16,2 0-105-16</inkml:trace>
  <inkml:trace contextRef="#ctx0" brushRef="#br0" timeOffset="99674.8521">9780 6762 190 0,'2'-3'481'0,"-2"-8"-473"15,0 4 56-15,-4 6-30 16,-1 1-8-16,-3 0-18 15,1 5-6-15,-2 6 0 16,0 2 2-16,3-1 2 0,1 2-3 16,1-1-1-16,4 1-2 15,0-2 1-15,3-2-1 16,5-1-3-16,5 0 5 16,2-5-2-16,3-3-3 15,0-1-6-15,0 0-5 16,-1-3 5-16,-2-5 9 0,-5-1 2 15,0-1-1-15,-2-3 1 16,-6 2 0-16,0-3 1 16,-2-1 4-16,-2 3-1 15,-4 0 1-15,-6 4-6 16,1 4-2-16,-4 4 1 0,3 0-2 16,-3 0-31-16,5 6-47 15,0 2-72-15,5-3-241 16</inkml:trace>
  <inkml:trace contextRef="#ctx0" brushRef="#br0" timeOffset="100065.4774">10032 6759 576 0,'-5'-2'88'0,"-1"-1"-59"15,1 3 22-15,-1 0-20 16,1 0-11-16,-1 6-12 16,0 3-1-16,-1 0 0 15,2 4-2-15,0-1-2 16,3 1 0-16,1 0-1 0,1-2 0 16,0 0-4-16,4-3 2 15,7-3-1-15,0-3 2 16,4-2 1-16,1 0 1 15,0-7 1-15,-1-3-2 0,0-2-1 16,-6-2 1-16,-2-1 0 16,-3-2 0-16,-4 0 0 15,0 0 3-15,-11 3 2 16,-2 3-4-16,-1 0-4 16,-5 9 0-16,1 2 1 0,2 0-25 15,4 1-48-15,2 2-162 16</inkml:trace>
  <inkml:trace contextRef="#ctx0" brushRef="#br0" timeOffset="100456.0551">10072 6010 629 0,'-2'-3'22'0,"-12"-10"-7"0,14 11 54 15,3 2-9-15,12 2-39 16,7 10-14-16,11 5 13 15,7 6 7-15,7 10-3 16,5 6-4-16,-3 8-5 16,-2 9-5-16,-7 10-5 15,-11 13-2-15,-14 8-1 0,-13 7 0 16,-4 1-1-16,-16-2 2 16,-8-9-1-16,-4-9 0 15,-2-12 1-15,-4-14-3 16,1-8 0-16,4-8-11 15,-1-10-23-15,7-12-41 0,6-9-249 16</inkml:trace>
  <inkml:trace contextRef="#ctx0" brushRef="#br0" timeOffset="103347.131">11823 5970 319 0,'1'-14'94'15,"0"1"-42"-15,-1 1 23 16,0 1-2-16,0 3-15 15,0 3 2-15,0 5-5 16,0 0-28-16,-3 13-21 16,-3 11-10-16,-1 11 7 15,-1 14 7-15,1 11 1 0,2 8 6 16,4 7-2-16,1 4-7 16,1-5-2-16,8-7-3 15,4-6 0-15,4-12-1 16,1-12-17-16,3-11-27 15,0-9-35-15,0-13-85 0,0-4-336 16</inkml:trace>
  <inkml:trace contextRef="#ctx0" brushRef="#br0" timeOffset="103893.9625">12143 6141 641 0,'0'-12'16'15,"2"0"-1"-15,6 3 30 0,4 7-19 16,1 2-18-16,2 0 0 16,0 8-5-16,-1 5-4 15,-4 8 2-15,-3 1-2 16,-6 2 2-16,1 1 2 16,-2-3 0-16,-3 0 0 0,-2-6-2 15,-2-3 0-15,2-2 1 16,-1-6-2-16,4-2 3 15,2-3 1-15,0-1 13 16,2-10 2-16,6-4-14 0,2-4-1 16,1-5 2-16,-1-3-1 15,1-3-1-15,-5 0 2 16,-3 2 1-16,-1 4 0 16,-2 6 6-16,0 6 1 15,-2 7 0-15,-2 5-8 16,1 3-9-16,1 11-1 0,-2 4 4 15,4 7-3-15,0 4 3 16,0 3 1-16,7 0-8 16,1-4-24-16,1-2-18 15,1-7-64-15,-2-4-40 16,3-5-172-16</inkml:trace>
  <inkml:trace contextRef="#ctx0" brushRef="#br0" timeOffset="106472.1614">12309 5634 295 0,'-5'0'186'15,"2"0"-161"-15,0-3 41 16,3-2-24-16,3-1-5 16,6 1-18-16,5 0-11 0,4-1-3 15,-1 1-2-15,3 0 0 16,-4 1-1-16,-1 0-2 15,-4 4 2-15,-4 0-2 16,-5-2 0-16,-2 2-2 16,0 0 0-16,-4 0 4 0,-4 0 0 15,-4 5-2-15,-1 0 3 16,-2 0-5-16,0 4 3 16,4-3-2-16,2 2 1 15,3-2 0-15,4 1-3 16,2 1 1-16,2 1 2 15,4-2 0-15,3 0 4 0,2 0-2 16,1 2 1-16,-1-1-1 16,-3 0-1-16,-2 0 0 15,-1-2 1-15,-4 3-2 16,-1-2 2-16,-1-1 2 16,-10 2-2-16,-1-1 6 0,-2-1-2 15,-4 1-3-15,-1 0-2 16,2-2 0-16,1 0 1 15,8 1-5-15,4-4-42 16,4-2-48-16,7 0-148 0</inkml:trace>
  <inkml:trace contextRef="#ctx0" brushRef="#br0" timeOffset="106878.3885">12569 5715 606 0,'-7'-3'17'0,"-2"-3"12"16,3 1 6-16,-3 4-2 15,3 1-3-15,-2 0-20 16,0 0-8-16,4 4-1 0,-1 4-2 16,1-2 0-16,3 0 1 15,1 1-2-15,0 0 3 16,0-2-4-16,8 0 2 15,3-3 2-15,0 0-1 16,6-2 2-16,1 0-2 0,0-3-13 16,1-4 8-16,1-4 3 15,-4 2-3-15,-6-3 3 16,-2 0 4-16,-5 0-1 16,-3 0 2-16,0 1 1 15,-10 3 7-15,-1-1-5 16,-3 3-5-16,-5 4-2 0,2 2-1 15,-4 1 1-15,2 9 1 16,3 2 0-16,4 0-36 16,2 3-28-16,10-4-71 15,0 2-99-15</inkml:trace>
  <inkml:trace contextRef="#ctx0" brushRef="#br0" timeOffset="107268.9806">12771 5671 585 0,'-4'-5'17'0,"0"-2"-15"16,0 4 38-16,-1 3-16 16,3 0-15-16,-6 0-7 15,1 7-2-15,2 1-1 0,-2 4 1 16,-1 3 1-16,3-1-1 15,1 1 1-15,2-1-1 16,2-3-2-16,5 1 2 16,4-4-1-16,5-2 2 15,0-3 0-15,5-3 4 16,2 0-1-16,-1-4-2 0,0-4 1 16,-3-4-2-16,-2 1 0 15,-1-4 1-15,-5 3 6 16,-6-1 13-16,-3-1-3 15,0-1-3-15,-2 2-2 0,-7 1-10 16,-5 3-1-16,1 1-3 16,-1 6 0-16,3 2-1 15,-2 0-42-15,7 6-17 16,2 2-40-16,3-3-73 16</inkml:trace>
  <inkml:trace contextRef="#ctx0" brushRef="#br0" timeOffset="107597.0815">12988 5608 566 0,'1'-9'48'0,"-1"3"22"15,3 2 1-15,-3 1-30 16,0 3-20-16,0 3-16 16,1 7-9-16,-1 4 4 0,1 1 0 15,1 3 1-15,0 2 1 16,-2-1-1-16,2 0-1 15,-1-1 1-15,-1-1-25 16,0-2-74-16,0-4-98 16</inkml:trace>
  <inkml:trace contextRef="#ctx0" brushRef="#br0" timeOffset="108097.0383">12164 5526 557 0,'-4'-8'21'16,"0"4"25"-16,-1 4-1 15,-1 1-31-15,-1 14-18 16,-1 6 2-16,0 8 3 0,-2 5 1 16,4 4 3-16,3 3 1 15,3 0-3-15,4-2-1 16,12-4 0-16,9-5-18 15,12-7-36-15,7-10-35 16,5-7-64-16</inkml:trace>
  <inkml:trace contextRef="#ctx0" brushRef="#br0" timeOffset="108393.897">12938 5427 509 0,'0'-5'128'16,"3"0"-135"-16,8 4 7 16,7 1 4-16,4 4 1 15,1 10 1-15,2 3 1 16,0 8 4-16,-4 7 2 15,-1 7-2-15,-9 5 0 16,-6 5-3-16,-5 9-6 16,-9 1 1-16,-8 2 0 0,-8 1-39 15,-4-4-47-15,-2-4-144 16</inkml:trace>
  <inkml:trace contextRef="#ctx0" brushRef="#br0" timeOffset="108675.1689">13009 6462 765 0,'0'3'15'0,"0"1"-19"16,0 4 20-16,0 2 4 16,-2 4-7-16,-1 2-3 15,0 1-5-15,0 1-3 16,-6 0 1-16,4-2-1 16,-1 1-4-16,1-7-29 0,2-4-84 15,2-6-174-15</inkml:trace>
  <inkml:trace contextRef="#ctx0" brushRef="#br0" timeOffset="109362.5937">13482 5932 664 0,'0'0'29'15,"0"-1"-12"-15,0 1-6 0,0 5-16 16,-2 6 5-16,2 2 5 16,0 2-2-16,0 2 0 15,6-2 3-15,3 1 2 16,2-5 1-16,3-3 4 16,-1-4 1-16,0-4 5 0,0 0 1 15,1-6-3-15,-2-6-6 16,-2-1-1-16,0-2-4 15,-2 1 5-15,-3 0-3 16,-1 0 4-16,-2 4-1 0,0 1-2 16,-2 2 2-16,0 4-1 15,0 3-6-15,0 0-6 16,2 11-4-16,0 4 3 16,-2 5 3-16,0 7 0 15,0 5 0-15,0 3 0 16,0 2 0-16,-6-3 0 15,0-1 1-15,-2-4-1 0,0-4 1 16,3-4-14-16,3-5-31 16,2-6-61-16,0-2-198 15</inkml:trace>
  <inkml:trace contextRef="#ctx0" brushRef="#br0" timeOffset="109878.1636">13666 6437 330 0,'-2'0'413'16,"2"0"-403"-16,2-3 10 0,11-1-5 15,3 0-6-15,7 0-5 16,3-3-1-16,1 2-1 16,-3 0-1-16,-3 0-1 15,-5 0 0-15,-4 2 0 16,-9 1-2-16,-3-1 0 0,-5 3-6 16,-9 0 5-16,-4 0 3 15,-1 4 0-15,-1 3-2 16,-1 1 4-16,3 3-1 15,2-2 2-15,6-1 3 16,4 1 1-16,4-1-2 0,2 1 0 16,3-2-3-16,8 4 2 15,2-2-1-15,0 3-1 16,2 1 0-16,-1-2-1 16,-5 3 0-16,-4-1 0 15,-5 2 4-15,0-1-1 16,-10 0 0-16,-5 0 0 0,-3 1 2 15,-1-4-4-15,1-3 1 16,2-3-5-16,3-2-25 16,6-3-25-16,6 0-45 15,1-10-83-15</inkml:trace>
  <inkml:trace contextRef="#ctx0" brushRef="#br0" timeOffset="110221.9298">13917 6480 59 0,'-5'-2'571'0,"-1"1"-560"15,-3 1 12-15,1 0-4 16,3 7 3-16,-3 2-7 16,3 2-8-16,2 3-6 0,1 0 3 15,2-1 0-15,0 0-5 16,2-5 4-16,5 2-3 15,4-4 2-15,0-4-1 16,4-2 1-16,-2 0 5 16,2-2-6-16,2-8 1 15,-6 0 2-15,2-2-2 0,-4-1-4 16,-4-2 4-16,-4 0 1 16,-1-3 5-16,-1 2 1 15,-6 3 2-15,-3 1 6 16,-2 6-12-16,0 3-6 15,0 3 0-15,1 0-32 0,2 5-48 16,3 4-79-16,5-2-368 16</inkml:trace>
  <inkml:trace contextRef="#ctx0" brushRef="#br0" timeOffset="110596.8655">14132 6466 610 0,'-2'-4'90'16,"-1"0"-68"-16,-3 2 29 15,1 2-39-15,-3 0 3 0,2 9-9 16,-2 1-4-16,2 2 1 16,2 3-2-16,1-1-1 15,3-1 1-15,0 0 0 16,2-2-3-16,7-3 3 0,2-3 0 15,4-1 2-15,1-4 0 16,2 0-1-16,3-3 1 16,-3-3-3-16,1-3 0 15,-6-2 3-15,-3-2-3 16,-3-1 1-16,-5-1 1 16,-2 1 0-16,-2-1 5 0,-8 5-1 15,-2 1-5-15,-5 6-1 16,3 3-2-16,-3 0-13 15,3 6-33-15,2 2-48 16,2 2-85-16</inkml:trace>
  <inkml:trace contextRef="#ctx0" brushRef="#br0" timeOffset="110862.4564">14351 6441 539 0,'3'-9'154'16,"-1"1"-73"-16,1 1-5 0,-2 4-45 16,1 3-5-16,-2 4-18 15,0 7-11-15,2 6 2 16,-2 3 2-16,0 4 0 15,0 0 0-15,0 0-1 16,0-2 1-16,0-3-7 16,0-5-34-16,0-6-69 0,0-8-236 15</inkml:trace>
  <inkml:trace contextRef="#ctx0" brushRef="#br0" timeOffset="111409.3315">14558 5551 705 0,'5'2'6'16,"15"4"-9"-16,8 9 12 16,11 7 14-16,9 6 7 15,7 10-2-15,2 10-9 16,1 11-6-16,-2 9 4 15,-11 11 0-15,-9 5-5 0,-12 5-2 16,-13 0-4-16,-11-4-1 16,-11-4 1-16,-15-1-2 15,-12-10-2-15,-5-3 0 16,-3-8-4-16,4-13-37 16,1-11-63-16,10-15-101 0</inkml:trace>
  <inkml:trace contextRef="#ctx0" brushRef="#br0" timeOffset="113237.6271">15568 5642 563 0,'5'-18'14'0,"-4"2"36"16,-1 4 8-16,0 2-8 0,0 10-6 16,0 0-15-16,0 18-33 15,0 11-5-15,-6 12 13 16,-3 16 5-16,-2 12 1 16,-2 11 3-16,-1 8-3 15,6 2-3-15,7-4-1 16,2-6-2-16,17-10-2 15,8-12 0-15,11-14-2 0,9-11-28 16,4-16-35-16,0-12-74 16,2-6-221-16</inkml:trace>
  <inkml:trace contextRef="#ctx0" brushRef="#br0" timeOffset="113768.826">16034 5902 709 0,'0'-6'9'16,"-2"1"2"-16,2 2 24 16,0 3-23-16,2 0-11 15,3 4-9-15,2 8 6 0,3 1 3 16,-3 4-1-16,-2 1 0 16,-3 1 0-16,-2-2 0 15,0-1 0-15,0-5 2 16,-2-3 0-16,-1-3 0 15,3-3 8-15,0-2 12 16,1-4 11-16,6-7-17 16,4 0-12-16,2-6-5 0,2-2 4 15,-1-1-3-15,-1-1 2 16,0 1 0-16,-4 3 0 16,-4 0 2-16,-2 6 4 0,-3 8 4 15,0 3-3-15,-2 6-10 16,-3 12-5-16,3 3 6 15,-2 6 0-15,4 0 0 16,0 2 1-16,4-4 0 16,8-5 0-16,4-4 0 15,3-4-7-15,3-6-22 0,3-6-34 16,1-6-87-16,-2-8-227 16</inkml:trace>
  <inkml:trace contextRef="#ctx0" brushRef="#br0" timeOffset="114300.0449">16282 5446 548 0,'0'-6'15'0,"10"1"16"16,3 0-16-16,4-3 5 15,3 3-2-15,1 1-8 0,-2 0-4 16,-2-1 3-16,-4 2-3 16,-6 2-4-16,-4-1 1 15,-3 2 2-15,0 0-3 16,-8 0 1-16,-1 0-3 15,-5 2 2-15,2 2-1 0,1 0 0 16,3 0 2-16,2 1 2 16,0 0 1-16,4-2 3 15,0 4-2-15,2-2 0 16,0 2 4-16,0 1-3 16,5 0-2-16,5 4 3 0,2 1-3 15,1 1-1-15,-1 1-1 16,0-2-3-16,-5 4 1 15,-5-2-2-15,-2 0-1 16,-5 0 3-16,-11-2 0 16,-2 0 3-16,-3-4-1 0,-2 0-2 15,1-2 0-15,2-3 0 16,2-1-1-16,8 0-3 16,2-3-40-16,8 0-26 15,9-10-69-15</inkml:trace>
  <inkml:trace contextRef="#ctx0" brushRef="#br0" timeOffset="114659.4015">16635 5440 506 0,'0'-6'140'0,"-2"-1"-131"16,-6 2 32-16,-1 5-21 15,-2 0-13-15,-2 8-4 16,-1 2-2-16,1 4 0 0,2 5 2 16,4 0-1-16,2 0-1 15,5-3 1-15,0 1 1 16,2-5 0-16,6-3-2 16,7-2 3-16,-1-5 1 15,3-2 2-15,0 0 1 16,1-6-2-16,-4-3-2 15,-1-3 0-15,-2-1 2 16,-5-2 4-16,-5 2 0 0,-1-3-4 16,-4 1-5-16,-5 0 0 15,-5 4 0-15,-2 2-3 16,1 6-1-16,0 3-14 0,4 0-47 16,4 4-49-16,7 3-146 15</inkml:trace>
  <inkml:trace contextRef="#ctx0" brushRef="#br0" timeOffset="115018.7577">16863 5432 396 0,'2'-7'251'16,"-2"4"-242"-16,0 3 29 0,-7 0-22 15,-1 2-13-15,-2 9-2 16,2 0 0-16,1 6-2 16,3 1 0-16,3-2 1 15,1 1 0-15,1-4-2 0,7-1 2 16,3-4 1-16,4-4 3 16,0-4 6-16,2 0 8 15,-1-7-7-15,0-3-2 16,-1-1-1-16,-3-4-4 15,0 1 3-15,-7-2 7 16,-5 2-4-16,0-1-8 0,-7 2-1 16,-9 2-2-16,-5 3 1 15,-3 6-3-15,-1 2-32 16,1 0-57-16,3 1-162 16</inkml:trace>
  <inkml:trace contextRef="#ctx0" brushRef="#br0" timeOffset="115956.2416">17147 5379 613 0,'-10'-7'23'0,"2"0"1"16,5 3 14-16,-1 1-7 16,2 2-1-16,2 0-9 15,2 1-9-15,9 0-12 16,0 0 5-16,2 0 6 0,0 0-3 16,-3 4-3-16,-2 4 0 15,-6 0-2-15,-2 1-2 16,0 4 0-16,0 1 0 15,-8 1 1-15,1 1 1 16,-4-3-2-16,2 2 0 0,0-3 1 16,2-1 0-16,2-5-1 15,5-1-1-15,3-3 3 16,12-2-2-16,4 0 15 16,5 0-4-16,5-1-8 15,0-3-3-15,0 1-2 0,-5-2-35 16,-3-2-97-1,-6-2-191-15</inkml:trace>
  <inkml:trace contextRef="#ctx0" brushRef="#br0" timeOffset="117878.7232">16149 5338 356 0,'0'-10'106'0,"0"4"-76"15,0 0 37-15,-1 4-19 16,-3-2-6-16,2 4-9 16,-2 1-7-16,-2 10-21 0,-5 8-9 15,2 9 6-15,-3 7 5 16,-2 7-1-16,3 3 0 15,6 0-4-15,5-1 2 16,8-4-1-16,15-8-2 16,12-4-5-16,13-9-52 0,4-6-73 15,5-11-263-15</inkml:trace>
  <inkml:trace contextRef="#ctx0" brushRef="#br0" timeOffset="118253.7161">17284 5229 606 0,'6'-9'14'15,"-1"3"16"-15,3 3 13 16,1 2-6-16,5 1-22 16,1 2-6-16,4 12-2 15,1 4-1-15,2 10 0 0,-4 6 0 16,0 7 0-16,-9 8-1 15,-6 7-6-15,-3 2 1 16,-16 0 3-16,-4-2-3 16,-5-4 0-16,-1-5-43 15,-1-10-22-15,1-8-77 16</inkml:trace>
  <inkml:trace contextRef="#ctx0" brushRef="#br0" timeOffset="118956.8081">17357 6184 580 0,'5'0'135'0,"-2"-3"-108"15,-2 3 5-15,0 4-11 16,0 8-13-16,-1 5 4 16,0 5 3-16,0 4 1 0,-6 0-8 15,0 5-2-15,-3 1-2 16,0-1-1-16,3-5-19 15,1-4-89-15,5-13-151 16</inkml:trace>
  <inkml:trace contextRef="#ctx0" brushRef="#br0" timeOffset="119472.3534">18136 5706 718 0,'-2'-2'30'0,"-6"-3"-28"15,3 0 16-15,3 5-6 16,2 0-9-16,0 4-4 15,0 6-3-15,0 1 4 16,4 1 5-16,6 0 0 16,2-1-1-16,3 0-1 0,-1-4 2 15,6-5 0-15,-3 0 0 16,3-2 0-16,-4-4 5 16,0-3-2-16,-1-6 1 15,-4 3 3-15,-4-2 5 16,-1 1 3-16,-3 1 1 15,-3 0-3-15,1 4-3 0,-1 1-1 16,0 2-5-16,0 3-4 16,0 0-4-16,0 10-7 15,0 7 2-15,-2 12 4 16,-6 7-1-16,1 5 2 16,-2 6-2-16,0-2 1 0,-2-3 2 15,0-3-2-15,0-7 1 16,0-7 0-16,-2-2-1 15,3-4-19-15,0-8-51 16,4-10-67-16,5-1-359 16</inkml:trace>
  <inkml:trace contextRef="#ctx0" brushRef="#br0" timeOffset="120534.8913">18394 6125 562 0,'-1'0'56'0,"1"-1"-4"0,0-3 6 16,0 1-26-16,1 0-18 15,7-3-11-15,3 3-2 16,2-2 0-16,3-1 0 16,1 0 1-16,-1-1-1 0,-3 0 2 15,-4 2 1-15,-1 2 3 16,-6 1 0-16,-2 0 1 15,-1 2-3-15,-9 0-5 16,-2 0 1-16,0 2 0 16,-4 3 2-16,1 3 0 0,4 1 0 15,2-1-1-15,5 1-1 16,4 3-1-16,0-1-1 16,4 3 0-16,5-1 4 15,3 0-1-15,2 1 0 16,-4-2 0-16,-1 0-2 15,-3 0 0-15,-5-2 0 16,-1 0 0-16,-3-1 1 0,-10 2 1 16,-1-2-1-16,-2 0 0 15,-3-1-6-15,2-1-32 16,3-4-34-16,7-3-53 16,4 0-180-16</inkml:trace>
  <inkml:trace contextRef="#ctx0" brushRef="#br0" timeOffset="120878.628">18652 6134 667 0,'-8'0'36'16,"-4"0"-24"-16,3 3 24 15,0 9-20-15,2 3-4 16,2 1-4-16,1 2-3 0,4 0-3 15,0-3-4-15,2-2 3 16,5-4 1-16,4 1-3 16,-1-6 2-16,2-4 2 15,3 0 0-15,1-2 1 16,2-6-2-16,-1-3-1 16,-1-1 1-16,-2-1 0 0,-4-3 0 15,-7-1 7-15,-1-1 8 16,-2 4 1-16,-5 0-9 15,-7 4-9-15,-5 4 0 16,0 6-2-16,-1 0 1 16,2 1-22-16,2 9-34 0,6-1-64 15,2 1-161-15</inkml:trace>
  <inkml:trace contextRef="#ctx0" brushRef="#br0" timeOffset="121253.5963">18939 6148 603 0,'-5'-7'128'0,"-4"3"-111"0,0 1 41 16,0 3-39-16,0 4-5 15,-3 7-11-15,6 2-1 16,0 3 1-16,0-1-4 15,4 1 4-15,2-1-4 16,0-1-1-16,4-4 3 0,5-2-3 16,2-1 5-16,2-5 0 15,2-2-1-15,1 0 1 16,0-2 0-16,-1-6-3 16,0-2 2-16,-3-3 1 15,-3 0-2-15,-4-4 0 16,-2-1 0-16,-3 0 0 0,-1 2-1 15,-11 3-2-15,-2 3-2 16,-4 7 3-16,0 1-2 16,-1 2-23-16,3 4-20 15,3 2-71-15,1 4-107 16</inkml:trace>
  <inkml:trace contextRef="#ctx0" brushRef="#br0" timeOffset="121784.8137">19167 6096 660 0,'2'-7'19'0,"4"-1"16"15,1 1 23-15,-2 4-24 16,1 2-8-16,0 1-15 0,-1 0-8 16,4 8-2-16,2 0 2 15,-2 2 0-15,2 2-3 16,-2 4 1-16,-2-2-3 16,-5 2 2-16,-2-2 1 0,0 0 0 15,-4 0 4-15,-2-3 2 16,-1-2 5-16,1-4 3 15,4-2 4-15,0-1-5 16,2-1-5-16,4-1-6 16,7 0 1-16,6 0-1 15,4 0-1-15,5-1 0 0,3-4-2 16,0-2-14-16,2 0-28 16,-4-7-61-16,-4 1-333 15</inkml:trace>
  <inkml:trace contextRef="#ctx0" brushRef="#br0" timeOffset="122237.8889">19179 5253 724 0,'4'-5'16'15,"17"5"-11"-15,18 0 29 0,13 20-12 16,18 9-1-16,14 10 0 16,9 10-2-16,0 10-5 15,-2 5-4-15,-13 8-1 16,-14 4-6-16,-21 6 0 16,-21 1 0-16,-19 4-3 0,-10-3-1 15,-21-4 2-15,-10-6 1 16,-8-6 0-16,1-12-1 15,-6-7 2-15,7-10-3 16,3-6-5-16,5-7-28 16,9-9-59-16,6-9-278 0</inkml:trace>
  <inkml:trace contextRef="#ctx0" brushRef="#br0" timeOffset="123065.9585">20462 5754 688 0,'-2'-5'43'15,"2"-5"5"-15,0 4-14 16,10 1-27-16,8-1-9 16,6 1 0-16,9 0 0 0,5 3-26 15,8 0-49-15,-2-2-60 16,3 0-181-16</inkml:trace>
  <inkml:trace contextRef="#ctx0" brushRef="#br0" timeOffset="123237.8138">21031 5704 669 0,'1'0'10'16,"1"-4"14"-16,3-2-5 15,3 5-19-15,7 0-7 0,3-1-34 16,4 2-44-16,4 0-33 16,2-1-89-16</inkml:trace>
  <inkml:trace contextRef="#ctx0" brushRef="#br0" timeOffset="123347.1924">21322 5675 493 0,'10'-1'66'0,"-2"-2"3"0,1 2-31 16,-4 1-14-1,0 0-11-15,-1 0-10 0,3 0-2 16,3 0-8-16,-1-4-108 16</inkml:trace>
  <inkml:trace contextRef="#ctx0" brushRef="#br0" timeOffset="123972.1351">21997 5092 667 0,'1'-25'16'0,"-1"2"35"16,1 5 11-16,2 4-20 15,-1 4-12-15,-2 6-4 16,0 4-12-16,2 8-13 0,-2 14-7 16,0 8 1-16,0 12 5 15,-7 14 3-15,-2 12 3 16,-2 4 4-16,0 7-3 16,5 0 0-16,6 1-2 15,6-12-2-15,9-8-4 16,6-10 2-16,4-12-2 15,0-7-6-15,1-10-31 0,-2-6-72 16,-2-10-259-16</inkml:trace>
  <inkml:trace contextRef="#ctx0" brushRef="#br0" timeOffset="125800.4707">22203 5224 445 0,'1'-6'38'0,"2"2"-37"16,-2 0 5-16,1 1 3 16,0 1 3-16,0 2 3 15,0-3-7-15,-1 3 0 16,1 0 5-16,-2 0 4 0,1-1-2 15,-1 1 4-15,0 0-2 16,0 0 3-16,0 0 2 16,0 0-2-16,0 0 0 15,0-1-5-15,0 1-5 0,0 0-1 16,0 0-3-16,-1-2 0 16,1 2-5-16,0 0 0 15,0 0-1-15,0 0-1 16,0 0 8-16,0 0 1 15,0 0 7-15,0 0 3 16,3 0-6-16,3 0-7 0,2 0-6 16,5 5 0-16,-2 6 2 15,3 1-1-15,-2 5 0 16,-1 3 0-16,-4 2-3 16,-4 2 3-16,-3-1-1 15,0 0 1-15,-3-3 2 16,-7-3-2-16,1-3 2 0,0-2-3 15,3-3 3-15,0-4-1 16,5-2-1-16,1-2 3 16,0-1-2-16,5-1 4 15,5-7 4-15,5-4 0 0,2-3-5 16,3-4-2-16,1-6 2 16,-1-1 2-16,-3-3-2 15,-5 0 0-15,1 5 0 16,-7 3 1-16,-1 6 10 15,-5 6 1-15,0 7-8 0,0 2-1 16,0 6-11-16,-6 12-2 16,2 5 5-16,-1 5-1 15,-1 4 2-15,5-2 3 16,1 1-5-16,0-6 2 16,7-2-10-16,6-5-27 15,3-7-45-15,1-9-87 0</inkml:trace>
  <inkml:trace contextRef="#ctx0" brushRef="#br0" timeOffset="126097.3266">22465 4822 604 0,'-1'-2'80'16,"-1"2"-69"-16,2 0-9 0,0 8-11 15,0 4 6-15,0 2 3 16,0 3 2-16,3 1 0 15,-3-1-16-15,0-1-66 16,0-2-46-16,0-5-169 16</inkml:trace>
  <inkml:trace contextRef="#ctx0" brushRef="#br0" timeOffset="126472.2917">22552 4823 548 0,'0'-3'42'0,"2"-6"20"16,-2 8 1-16,0 1-39 15,0 4-33-15,-2 5 5 16,-3 4 2-16,3 3 2 16,-1-2 0-16,3 1 0 15,0-1-1-15,0-3-1 0,4-2 2 16,2-2 0-16,3-3 1 15,0-3 3-15,2-1 1 16,0 0 2-16,0-3-1 16,0-4-2-16,-3-2 2 0,-2-1 2 15,-2 0-1-15,-2-2 0 16,-2-2 1-16,0 4 1 16,-4-3-7-16,-2 5-2 15,-2 2-3-15,0 4 1 16,-2 2-1-16,4 0-16 0,0 5-50 15,2 1-49-15,4 0-156 16</inkml:trace>
  <inkml:trace contextRef="#ctx0" brushRef="#br0" timeOffset="126847.2718">22825 4810 621 0,'-10'-4'2'16,"1"2"7"-16,-1 2-4 15,1 2-1-15,0 6 0 16,0 3-3-16,2 2 1 16,1 1 3-16,3-1 2 15,0 0-4-15,3-2-1 16,0 0 0-16,3-3 0 0,3-3 1 15,3-3 3-15,1 0 10 16,2-2 5-16,0 0-5 16,2-7-5-16,0-1-5 15,0-1-1-15,-1 0-1 16,-6-3-1-16,1 0 2 0,-5 0 2 16,-3 0-3-16,0 4-1 15,0-1-3-15,-5 2-3 16,-1 5 1-16,0 2-3 15,0 0-48-15,2 1-11 0,4 3-65 16,0 0-140-16</inkml:trace>
  <inkml:trace contextRef="#ctx0" brushRef="#br0" timeOffset="127206.6122">23043 4791 625 0,'-5'-6'25'0,"1"1"26"16,-2 4-10-16,-1 1-31 15,0 1-9-15,0 9-4 16,2 0 1-16,1 4 1 16,3 0 0-16,1 0 0 0,0-1 1 15,5-1 1-15,5-3-1 16,1-1 1-16,2-4 4 15,1-4 4-15,3 0 5 0,0 0 0 16,-1-7-9-16,-2-3-1 16,-1-1 0-16,-4-1 0 15,-4-1 1-15,-2-2 5 16,-3 1-3-16,-2 0-2 16,-7 2-6-16,-2 3 0 15,-1 4-1-15,2 3 1 0,-4 2-37 16,5 2-47-16,0 4-92 15,6 1-295-15</inkml:trace>
  <inkml:trace contextRef="#ctx0" brushRef="#br0" timeOffset="127565.9563">23310 4772 666 0,'0'-6'9'0,"0"2"37"15,0 4 0-15,0 0-26 16,0 1-27-16,-4 8 4 16,0 1 2-16,1 2 2 0,1-2-2 15,2 0 1-15,0-1-1 16,0-2 1-16,4-3-1 15,5-2 0-15,1-2 14 16,2 0 12-16,2-2-8 16,2-4-9-16,-2-3-4 15,0-3 0-15,-2 0-2 0,-7-1 0 16,-5-1 1-16,0 1-3 16,-9-1 1-16,-8 5-6 15,-3 3 3-15,-3 6-16 16,-3 0-50-16,-2 2-81 0,-1 6-268 15</inkml:trace>
  <inkml:trace contextRef="#ctx0" brushRef="#br0" timeOffset="128066.0538">22269 4700 486 0,'0'-13'32'0,"0"1"60"15,0 5-16-15,0 3-8 16,0 2-16-16,0 2-28 0,0 10-33 16,0 6 3-16,0 6 6 15,0 2 1-15,0 6 0 16,0 0 0-16,1 0 0 16,9 1 1-16,10-2-1 15,8-1-21-15,7-6-64 16,10-5-57-16,2-8-189 0</inkml:trace>
  <inkml:trace contextRef="#ctx0" brushRef="#br0" timeOffset="128456.6575">23451 4508 630 0,'9'-10'17'0,"-2"2"8"0,-1 4 27 15,3 4-4-15,2 3-20 16,5 12-25-16,3 8-1 16,2 7 5-16,5 9 1 15,1 9-1-15,-5 5-4 0,-4 5 2 16,-5 2-3-16,-11 1-2 16,-3-5-1-16,-16-2 2 15,-7-6 0-15,-7-5-18 16,-9-7-44-16,0-7-60 15,1-7-342-15</inkml:trace>
  <inkml:trace contextRef="#ctx0" brushRef="#br0" timeOffset="129003.5068">23168 5617 590 0,'12'0'188'0,"-9"0"-153"15,-2 0-5-15,-1 3-15 16,0 8-8-16,0 1 4 15,0 6-2-15,-8 1-3 0,0 1-5 16,-2 3 1-16,0 0 0 16,0-7-37-16,5-1-75 15,4-7-133-15</inkml:trace>
  <inkml:trace contextRef="#ctx0" brushRef="#br0" timeOffset="129487.8431">23781 5218 714 0,'0'1'4'0,"0"5"-20"16,0 3 15-16,0 1 4 15,4 6 2-15,3-2 3 16,4 1 2-16,-1-2 3 16,2-1 2-16,3-6-3 0,-3-3 2 15,1-3 10-15,1-1 2 16,-2-7-2-16,-2-4-5 15,1-1-2-15,-5 0-4 16,-2-1-5-16,-2 0 1 0,-2 3 0 16,0 3 2-16,0 3-2 15,0 0-4-15,0 5-5 16,0 0-2-16,0 5-3 16,0 7 0-16,0 2 4 15,0 6 0-15,-2 2 1 16,1 4 1-16,-3 2-1 0,-2 2 0 15,-3 2 1-15,0 0-5 16,1 0-39-16,-3-2-44 16,4-6-136-16</inkml:trace>
  <inkml:trace contextRef="#ctx0" brushRef="#br0" timeOffset="129769.0502">23953 5658 644 0,'0'0'108'0,"0"0"-68"15,0 0 10-15,0 3-26 0,0 2-15 16,0 3-3-16,0 4 1 15,0 2-1-15,0 3-1 16,0 2 0-16,0 0-3 16,-6 2-1-16,1-5-15 15,-1-2-43-15,2-4-73 16,4-6-127-16</inkml:trace>
  <inkml:trace contextRef="#ctx0" brushRef="#br0" timeOffset="130097.1565">24117 5692 684 0,'0'-3'43'0,"-1"0"-10"16,-4 3 28-16,0 0-50 16,0 7-13-16,-1 4 2 15,0 2 0-15,3 1 1 0,1 3 1 16,2-3 0-16,0 0-2 15,2-3 0-15,4-4 0 16,2-1 2-16,3-4 1 16,-1-2 3-16,1 0-1 15,0-2-1-15,3-6-1 16,-5-2-1-16,1-3 0 0,-2-4 0 16,-3 1 0-16,0-1 1 15,-5 2-1-15,0 1-2 16,-2 4-2-16,-12 3-6 15,0 5-13-15,-3 2-41 0,2 0-104 16,4 0-305-16</inkml:trace>
  <inkml:trace contextRef="#ctx0" brushRef="#br0" timeOffset="130487.7394">24348 5701 759 0,'5'-1'63'15,"0"-1"-48"-15,-5-1 21 0,0 1-29 16,-2 2-7-16,-6 4-3 16,4 5 2-16,-2 3 0 15,4 1 0-15,0-1-1 16,2 2 0-16,0-2-3 0,3-3 1 15,4 0 3-15,1-4 1 16,2-3 2-16,2 0 2 16,1-2-1-16,0 0-1 15,4-6-1-15,-4-2-2 16,-1-2 4-16,-1-4-1 16,-1-1-1-16,-5-1-1 0,-3-2 1 15,-2 2 3-15,0 3 0 16,-6 2-5-16,-4 4 1 15,-2 4-2-15,-2 3-28 16,-2 0-37-16,3 4-103 16,1 3-243-16</inkml:trace>
  <inkml:trace contextRef="#ctx0" brushRef="#br0" timeOffset="130847.1013">24592 5697 755 0,'1'-4'22'0,"-1"0"14"15,0 3 15-15,0 1-38 16,0 0-13-16,-3 5-2 0,-2 2 2 16,1 5-2-16,1 4 4 15,-1-2-4-15,2-1 2 16,2 1 0-16,0-4 1 15,0 0-4-15,6-5 3 16,1-1 0-16,4-2 2 16,1-2 0-16,1 0 1 15,4-4-3-15,-3-4 1 0,-3-2 2 16,0-1-4-16,-5-4 5 16,-1 1-2-16,-5-1 7 15,0 2 2-15,0 1-8 16,-7 2-1-16,-2 2-2 0,-2 3-2 15,-3 3-28-15,-1 2-25 16,3 0-73-16,3 0-124 16</inkml:trace>
  <inkml:trace contextRef="#ctx0" brushRef="#br0" timeOffset="131222.0718">24903 5712 678 0,'0'-2'112'15,"-1"-8"-82"-15,-5 8 25 16,1 2-39-16,-3 0-9 16,-1 0-4-16,0 10-2 15,1 3-1-15,2 0-1 0,-1 5 2 16,7-1-2-16,-2 1 1 15,2-4-2-15,4-1 1 16,7-2-1-16,0-6 0 16,1-2 2-16,1-3 3 15,1 0 0-15,-1-9 1 16,1-2-2-16,-4-4 0 0,0-2 0 16,-3 0 1-16,-4-1 1 15,-3 2-2-15,-3-2-2 16,-11 7 1-16,2 4-3 15,-3 5-10-15,-3 0-35 16,-1 2-47-16,2 0-172 0</inkml:trace>
  <inkml:trace contextRef="#ctx0" brushRef="#br0" timeOffset="131612.6693">24771 4906 765 0,'0'-11'10'16,"15"5"18"-16,9 6 11 15,8 9-30-15,12 14 3 0,13 10 4 16,8 13 4 0,1 12-11-16,-3 14 7 0,-5 9-5 15,-18 5-5-15,-17 5-5 16,-20 4 2-16,-9 2-3 16,-23-6 2-16,-10-2 0 15,-4-11 0-15,0-9-2 0,1-12 0 16,5-15-2-16,3-13 4 15,5-7-3-15,4-8 1 16,5-3 1-16,7-7-2 16,3-4-13-16,7 0-71 0,3-8-391 15</inkml:trace>
  <inkml:trace contextRef="#ctx0" brushRef="#br0" timeOffset="135487.482">6102 8527 607 0,'-2'0'6'0,"-4"0"-8"0,3 0 3 16,3 0 2-16,0 2-4 16,0-1 0-16,0 1 0 15,5 2 4-15,5 0 7 16,2-2-1-16,6 1-3 15,4 1-3-15,8-2-2 16,6 0-63-16,1-1-61 0,9-1-200 16</inkml:trace>
  <inkml:trace contextRef="#ctx0" brushRef="#br0" timeOffset="135659.4222">7099 8491 612 0,'32'-5'5'16,"-4"1"-4"-16,-4 2-1 15,-3 0 1-15,-3 2-20 0,0-1-10 16,-4 1-12-16,0-1-26 16,1-1-8-16,4-1-176 15</inkml:trace>
  <inkml:trace contextRef="#ctx0" brushRef="#br0" timeOffset="135846.8922">7690 8454 425 0,'20'0'34'16,"0"0"-15"-16,-1-2 6 0,1 0 4 15,4 0-6-15,-1-1-7 16,5 0-9-16,2 1-5 15,2-2-1-15,1 1-39 16,5-2-71-16,-1 1-127 16</inkml:trace>
  <inkml:trace contextRef="#ctx0" brushRef="#br0" timeOffset="136034.3836">8516 8385 351 0,'40'-2'47'16,"-3"0"-22"-16,-6 1 3 0,-1 1-8 15,-6 0-15-15,-1 0-4 16,-2 0 0-16,1 0 3 16,0 0 14-16,0 0-6 15,3-3-8-15,1 2-2 16,1 0-3-16,3-4-47 16,-2-1-161-16</inkml:trace>
  <inkml:trace contextRef="#ctx0" brushRef="#br0" timeOffset="136190.6258">9336 8330 636 0,'20'0'7'0,"-3"-6"-4"16,-1 2 0-16,1 1-2 15,-5 1-6-15,5 1-65 16,1-1-41-16,1 0-186 15</inkml:trace>
  <inkml:trace contextRef="#ctx0" brushRef="#br0" timeOffset="136815.6218">10244 8259 530 0,'2'1'14'15,"1"-1"-7"-15,5 0-2 16,9 0 17-16,9-3 8 0,16-2-4 16,12-3-4-16,10 0-13 15,8 2-6-15,0-1-2 16,2 2-48-16,-4-4-111 15</inkml:trace>
  <inkml:trace contextRef="#ctx0" brushRef="#br0" timeOffset="137518.648">11468 7590 557 0,'-6'-14'9'16,"2"5"28"-16,1 2 12 15,2 7-11-15,-2 0-13 16,1 12-23-16,-3 10-4 0,1 11 4 16,1 13 10-16,-3 15 13 15,-2 7-2-15,3 12 2 16,-2 10-5-16,-1-2-6 15,3 2-9-15,3-7-2 16,2-4 0-16,12-10-1 16,12-14-2-16,9-9-1 0,8-8-1 15,8-16-11-15,1-7-56 16,1-10-109-16</inkml:trace>
  <inkml:trace contextRef="#ctx0" brushRef="#br0" timeOffset="140331.5762">11950 8000 668 0,'-4'0'18'0,"2"-5"10"15,2 2 19-15,4 3-16 16,8 0-26-16,2 0 0 16,2 6-2-16,2 7-1 15,2 3 0-15,-5 4-1 16,-2 3 0-16,-4 2-2 15,-4 4 2-15,-5-1-2 0,-5-2 2 16,-5-3 1-16,-5-1-1 16,-1-8 2-16,0-2 2 15,5-5 7-15,3-4 3 16,3-3-1-16,5-3 5 16,0-9-3-16,10-6-14 0,4-2-1 15,2-5 1-15,1-2-1 16,-2 1 1-16,-1 0-1 15,-2 6 0-15,-4 4 1 16,-4 4 0-16,-2 7 6 16,-2 3 3-16,0 2-9 0,0 11-4 15,0 5 3-15,0 7-2 16,0 5 2-16,0 1 2 16,5 2-3-16,4-3 1 15,3-4 0-15,3-5-2 16,6-7-21-16,-1-7-31 0,5-5-88 15,1-14-355 1</inkml:trace>
  <inkml:trace contextRef="#ctx0" brushRef="#br0" timeOffset="140847.2055">12244 7539 574 0,'2'-11'59'0,"1"1"28"0,-1 3-15 15,1 5-24-15,-2 2-19 16,2 0-16-16,-1 10-13 16,-2 5 1-16,2 3 2 0,-2 6-2 15,0 2 3-15,0 2-4 16,0-2 2-16,0-2-12 15,0-2-48-15,0-6-81 16,0-6-85-16</inkml:trace>
  <inkml:trace contextRef="#ctx0" brushRef="#br0" timeOffset="141284.6356">12436 7506 344 0,'0'-13'289'16,"-2"2"-264"-16,-8 4 21 16,0 4-22-16,0 2-7 15,-4 1-13-15,-2 1-4 16,3 9 0-16,-1 4 0 16,-1 1 1-16,2 2 0 0,4 1-1 15,3-1 1-15,2-1 0 16,4-5-1-16,0 2-2 15,4-7 3-15,8-1-3 16,1-5 0-16,5 0 3 16,-1-6 0-16,2-6-1 0,-3-2 0 15,-1-1 0-15,-3-3 0 16,-2 3 0-16,-5 0 3 16,-2 2 8-16,-2 2 9 15,-1 3 3-15,0 3-3 16,0 3-2-16,0 2-8 0,0 0-7 15,0 6-9-15,0 4 4 16,0 5 1-16,0 4 3 16,0 0-2-16,0 6-1 15,0 3 2-15,-4 0 0 16,0-2-4-16,1-2-58 16,3-1-67-16,0-7-94 0</inkml:trace>
  <inkml:trace contextRef="#ctx0" brushRef="#br0" timeOffset="141472.1166">12541 7749 616 0,'-9'7'35'16,"3"1"3"-16,1 5 1 15,-1 2-4-15,3 3-19 16,-2 0-11-16,4 0-3 15,1 1-6-15,0-4-69 0,0-7-70 16,6-6-162-16</inkml:trace>
  <inkml:trace contextRef="#ctx0" brushRef="#br0" timeOffset="141987.7335">12862 7496 376 0,'-3'-5'152'15,"-1"0"-118"-15,-3-1 38 16,-3 2-36-16,2 2-11 15,-4 0-9-15,-1 2-3 0,1 0-4 16,0 3 3-16,-1 4-1 16,2 2-5-16,2 0 0 15,3 2-4-15,1-2-1 16,5 1-1-16,0-2-1 0,2-3 0 16,7-1 1-16,3-4 3 15,2 0-1-15,2-1 2 16,2-7-2-16,-3-3-1 15,-2-2 0-15,-1 2 1 16,-4-1-1-16,-3 1 6 0,-1 2 11 16,1 3 7-16,-5 4-1 15,1 1-2-15,-1 1-9 16,0 3-11-16,0 9-5 16,0 6 3-16,0 6 0 15,-6 4 1-15,2 3 0 0,-2 0 0 16,1-2 0-16,0-4 1 15,3-2-8-15,2-7-24 16,0-6-30-16,1-6-89 16,9-4-229-16</inkml:trace>
  <inkml:trace contextRef="#ctx0" brushRef="#br0" timeOffset="166535.8629">13146 7493 425 0,'-2'-2'31'0,"1"-3"23"15,0 1 20-15,1-1-15 16,0 3-23-16,0-1 2 16,1-1-4-16,7 1-21 15,3 1 1-15,0-3-3 16,3 2-5-16,0-2-2 0,-1 1-1 15,1 2-3-15,-3-1 2 16,-4 1-1-16,0-1-1 16,-1 1 1-16,-5 2 0 15,-1-3 0-15,0 1 0 16,-5 2-2-16,-6 0-2 0,-5 0 4 16,-4 0 1-16,0 3 3 15,0 3 0-15,3 1 0 16,1 1 0-16,3 1 0 15,4-2-1-15,5 3-1 16,1 0-2-16,3 0-2 0,2 0 1 16,7-1 0-16,4 1 1 15,1-2 1-15,4 2 0 16,-2-2 0-16,0 2 2 16,-2-3-1-16,-2 4 1 15,-2-3 1-15,-2 4-1 16,-5 1 2-16,-1 2 0 0,-2-2-3 15,0 3 0-15,-9-3-3 16,1-1 3-16,-4-3 0 16,2-1-2-16,-4-1 0 15,1-3 1-15,-2-2-6 0,3 0-13 16,-3-2-7-16,4 0-31 16,4 0-66-16,6-6-124 15</inkml:trace>
  <inkml:trace contextRef="#ctx0" brushRef="#br0" timeOffset="167035.8639">13384 7769 567 0,'4'-5'71'15,"0"-1"-25"-15,0 1 34 16,-1 2-31-16,2 2-15 15,-2 1-14-15,-1 0-11 16,1 3-6-16,-3 6 1 16,0 4-2-16,0 4 1 0,-4 2-2 15,-5 1 1-15,-1 1-2 16,-1-3-46-16,-3-5-117 16,4-7-519-16</inkml:trace>
  <inkml:trace contextRef="#ctx0" brushRef="#br0" timeOffset="173442.5693">13856 7510 446 0,'0'-9'34'16,"0"0"41"-16,0-1-2 16,0 3-24-16,0 1-6 15,0 2-9-15,0 2-11 16,-2 2-13-16,-3 0-9 15,-4 5 0-15,1 6-1 16,-2 5 0-16,-2 1 0 0,4 1 0 16,1 3 0-16,1-3 1 15,5-1-2-15,1-3 4 16,0-5-5-16,4 0 0 16,7-5 3-16,4-2 0 15,4-2 1-15,2-3 0 0,7-9 1 16,-3-2-1-16,-1-3-1 15,-2-2-2-15,-6-1 3 16,-3-3 4-16,-6 3 6 16,-6-1 0-16,-1 4-2 15,-1 2-2-15,-8 4 1 0,-2 5-7 16,0 2-1-16,-2 4-2 16,1 4 1-16,3 8-1 15,3 2-33-15,4 3-26 16,2 1-73-16,8-5-144 0</inkml:trace>
  <inkml:trace contextRef="#ctx0" brushRef="#br0" timeOffset="173848.7939">14284 7450 594 0,'0'-7'31'0,"0"-2"5"15,-4 6 29-15,-4 1-32 16,0 2-15-16,-1 2-13 16,-3 8-1-16,2 2-1 0,-3 6 1 15,4 2 1-15,1 0 0 16,3 2-3-16,1-3-1 16,4 0-1-16,2-3 0 15,12-3-1-15,0-5 1 16,4-3 4-16,6-3 1 0,0-2 1 15,3-1-1-15,-2-8 1 16,1-6 0-16,-4-1 2 16,-2-3 5-16,-5-2-4 15,-6-1-1-15,-3-1 0 16,-6 2 0-16,-1 3-8 16,-12 4 0-16,-5 6 0 0,-3 4-2 15,0 4 1-15,-1 0-1 16,2 5-17-16,4 6-23 15,4 1-38-15,7-2-95 16,5-1-188-16</inkml:trace>
  <inkml:trace contextRef="#ctx0" brushRef="#br0" timeOffset="174098.7789">14650 7426 683 0,'5'-9'38'16,"-2"2"44"-16,-1 4-21 15,-2 0-22-15,2 3-13 16,1 1-20-16,-2 10-7 0,2 4 1 16,0 6 4-16,0 4 0 15,2 4 0-15,0 0-2 16,-1 0 0-16,3-3-3 15,-2-5-42-15,0-10-81 16,2-9-453-16</inkml:trace>
  <inkml:trace contextRef="#ctx0" brushRef="#br0" timeOffset="179567.8419">14697 8238 269 0,'5'-7'412'16,"-2"0"-362"-16,-3 1 24 16,1 6-20-16,1 0-31 0,0 0-18 15,-2 8-6-15,1 6 2 16,-1 5-1-16,0 2 1 16,0 3 2-16,-1 2-3 15,-4-1-14-15,-2-3-33 16,1-4-55-16,0-6-75 15</inkml:trace>
  <inkml:trace contextRef="#ctx0" brushRef="#br0" timeOffset="180333.4159">15173 7794 580 0,'-5'-12'31'16,"0"2"18"-16,1 2 27 16,2 2-19-16,0 4-21 15,2 1-13-15,0 1-11 0,0 1-17 16,0 11 4-16,0 0-3 15,3 4 6-15,2 1-4 16,2 0 2-16,2-5 1 16,0-1 0-16,4-4-1 15,-2-4 2-15,1-3-1 16,1-2 4-16,0-10-2 0,-3-1 0 16,2-3-2-16,-4-2 1 15,0 2 2-15,-2-1 6 16,-4 4 3-16,-2 4 1 15,0 4 0-15,0 0-4 16,0 5-5-16,0 0-3 0,0 3-4 16,0 12 1-16,0 2-1 15,0 8 2-15,0 4 0 16,0 3 0-16,0 0 1 16,-2 2 0-16,-6-4-1 15,2-4 1-15,-4-4-1 16,-5-4-7-16,2-2-20 15,-1-5-14-15,0-7-43 0,4-4-174 16</inkml:trace>
  <inkml:trace contextRef="#ctx0" brushRef="#br0" timeOffset="180802.1388">15332 8225 607 0,'-2'-2'123'0,"-1"-5"-74"15,3 3 24-15,0 4-39 16,0 0-1-16,0 4-24 0,5 5-5 16,1 6 1-16,-2 5 0 15,0 1 0-15,0 2-4 16,-2 3 0-16,-2-4 1 16,0 1-23-16,0-6-34 15,0-4-61-15,0-8-102 0</inkml:trace>
  <inkml:trace contextRef="#ctx0" brushRef="#br0" timeOffset="181192.7132">15567 8194 684 0,'-12'-8'15'0,"-6"4"29"16,-1 4-7-16,1 0-20 15,-1 6-4-15,3 3-11 0,0 4-1 16,7 1 0-16,0 0-2 16,5 2 0-16,4-6 1 15,0 0-4-15,3-3-5 16,7-2 2-16,4-5 5 16,1 0 4-16,0 0 1 15,1-5-2-15,-3-4-1 0,0 1 2 16,-2-2-3-16,-2 0 2 15,-2 2 3-15,-4 3 12 16,-2-1 11-16,1 2-4 16,-1 4-7-16,-1 0-9 0,0 0-7 15,0 5-3-15,0 7 1 16,0 6 2-16,0 2 0 16,-1 4 1-16,-2 4-5 15,0 3-19-15,-2 0-33 16,1-5-99-16,2-1-109 15</inkml:trace>
  <inkml:trace contextRef="#ctx0" brushRef="#br0" timeOffset="181395.8363">15638 8455 656 0,'0'0'57'16,"0"0"12"-16,0 7-55 15,-4 2 9-15,2 6-5 16,-2 1-13-16,0 4 0 16,0-1-3-16,1 1-2 0,2-3-11 15,1-3-78-15,0-8-99 16,6-6-228-16</inkml:trace>
  <inkml:trace contextRef="#ctx0" brushRef="#br0" timeOffset="181817.6973">15924 8264 634 0,'-2'-16'32'0,"-10"3"10"16,0 2 5-16,-2 5-29 15,-1 1 2-15,-1 4-12 16,1 1-5-16,-2 0 1 15,4 1-2-15,-2 4-1 16,4 3 1-16,1 2-1 0,2-1-2 16,4 3 1-16,2-2-1 15,2 1-1-15,2-3 1 16,5-2 0-16,4-1 3 16,1-4-1-16,4-1 2 15,-4 0-1-15,2-3 0 16,-2-2-2-16,0-2 3 0,-1 0 14 15,-1 0 9-15,-2 5 1 16,-3 1-10-16,1 1-6 16,-2 1-6-16,-2 10-4 15,0 3-2-15,-2 6 1 16,0 2 1-16,0 6 0 0,-2-2-1 16,-2-2-12-16,2-2-24 15,1-6-45-15,1-6-105 16,1-10-139-16</inkml:trace>
  <inkml:trace contextRef="#ctx0" brushRef="#br0" timeOffset="182520.75">16068 8255 627 0,'0'-7'43'0,"2"1"32"0,7 0-48 15,4 1 3-15,2 0-19 16,3 2-6-16,-1-2-3 15,2 3 0-15,-4-1-1 16,-5 0-1-16,-1 1 2 16,-4 0-2-16,-5 2 1 15,0 0-2-15,-8 0-3 16,-4 0 4-16,-3 3 0 0,-3 1 1 16,0 1 0-16,-1 1 3 15,3 1 0-15,3-1 4 16,2 1-3-16,5-1 2 15,1 0-5-15,5-1 1 0,0 1-5 16,5-1 4-16,4 1 0 16,5 0 1-16,2 0 0 15,1 0-2-15,0 1 1 16,0 0-3-16,-2 3 3 16,0 0 3-16,-3 0 5 15,-3 0-4-15,-2 2-4 0,-3-2 1 16,-4 3-1-16,-1-3-3 15,-9 1 4-15,-3 1-4 16,-3-2 3-16,0 2-2 16,-3-4-2-16,4-1-15 15,4 0-16-15,3-3-27 0,6-3-51 16,2-1-99-16</inkml:trace>
  <inkml:trace contextRef="#ctx0" brushRef="#br0" timeOffset="182708.2731">16274 8477 674 0,'0'4'74'0,"0"3"-29"16,0 2-9-16,-5 5 9 16,-2 0-20-16,-3 3-8 0,2 3-11 15,-5 1-3-15,2-2-2 16,-4-2-30-16,4-7-75 15,1-7-318-15</inkml:trace>
  <inkml:trace contextRef="#ctx0" brushRef="#br0" timeOffset="183395.7247">16574 8328 529 0,'-5'-8'23'0,"1"0"17"0,1 2-5 16,0 2-9-16,3-3 0 16,0 2 4-16,5-1-6 15,5 0-6-15,5-3-4 16,0 2 7-16,1 1-10 0,0-1-5 16,-3 1-3-16,-4 1-1 15,-3 2 0-15,-6 1-1 16,0 2-1-16,-4 0-5 15,-9 0 5-15,-1 9 1 16,-4-1-2-16,1 4 3 0,0 0-3 16,4 2 5-16,1 0-4 15,5-2 3-15,3 0 1 16,4 0 1-16,4 0 1 16,9 1-2-16,3-1-1 15,0 1 2-15,2 1-3 16,-2-2-1-16,-4 0 7 0,-4-2-2 15,-5 0-4-15,-3-1-2 16,-6 1 0-16,-8-2 2 16,-3 0 1-16,-3 0-2 15,3-4-28-15,2 0-12 0,2-3-41 16,6-1-10-16,7 0-68 16</inkml:trace>
  <inkml:trace contextRef="#ctx0" brushRef="#br0" timeOffset="183770.6468">16858 8330 632 0,'2'-10'29'16,"-2"4"23"-16,-2 2 3 16,-6 4-29-16,-5 0-4 0,0 2-15 15,-3 6-1-15,2 4-3 16,-1 3 3-16,0 2-5 15,6 2 2-15,2 0-3 16,-1-2-1-16,8 0 3 16,0-3-4-16,8-4 0 15,3-3 1-15,5-3 2 0,5-4-1 16,0 0-5-16,1-4 4 16,-3-6 1-16,-1-5-1 15,-3-1 2-15,-5-4 0 16,-5 0-2-16,-2-2 3 15,-3 2-2-15,-5 0 1 0,-7 6 0 16,-4 2-2-16,0 7 1 16,-3 5 0-16,3 0-1 15,1 7-19-15,4 5-48 16,5-1-71-16,4 0-180 16</inkml:trace>
  <inkml:trace contextRef="#ctx0" brushRef="#br0" timeOffset="184114.3838">17077 8323 667 0,'0'-3'19'0,"0"-9"47"16,-5 11-36-16,-2 1-10 15,-3 1-11-15,-1 8-5 16,1 4 1-16,-4 3 1 15,6 1-2-15,2 2-2 0,3-1-2 16,3-2 1-16,0-1-2 16,9-3 1-16,5-3 3 15,5-6-1-15,2-3 1 16,-1 0 0-16,2-5-1 16,-3-5 0-16,-3-6-1 15,-6-2 1-15,-3-1-1 0,-5 0-1 16,-2-3-2-16,-15 6 0 15,-5 3-5-15,-6 6-8 16,-1 4-13-16,1 3-34 16,-1 0-90-16</inkml:trace>
  <inkml:trace contextRef="#ctx0" brushRef="#br0" timeOffset="185114.3476">17198 7140 573 0,'-14'-12'27'0,"6"1"44"16,2 4-11-16,4 2-10 0,2 3-18 15,11 2-11-15,9 4-19 16,15 9 3-16,4 13 1 15,11 7 3-15,7 14-2 16,-1 11 0-16,-1 12-5 16,-9 12 5-16,-4 7-10 15,-9 8 6-15,-11 2-2 0,-6-2 3 16,-7-1-2-16,-7-5 1 16,-2-6-1-16,-6-5 0 15,-10-5 1-15,-1-5-1 16,-7-9-1-16,-3-9 0 15,-2-6 1-15,2-12 0 0,1-10-1 16,3-8 0-16,6-8-34 16,4-8-66-16,9-7-305 15</inkml:trace>
  <inkml:trace contextRef="#ctx0" brushRef="#br0" timeOffset="189692.5878">17948 7186 354 0,'-3'-10'22'0,"0"2"10"16,1 1 26-16,0 2-15 0,0 1-6 16,2 4 5-16,0 0-10 15,0 6-23-15,0 14-11 16,0 8 12-16,0 11 16 15,-1 11 10-15,-2 14 7 16,-1 11-7-16,0 13-9 16,0 4-13-16,1 2-5 0,3-2-8 15,3-7 2-15,10-9-3 16,9-12 2-16,5-15 0 16,6-13-3-16,5-11-19 15,3-12-27-15,-4-9-45 16,-3-6-73-16</inkml:trace>
  <inkml:trace contextRef="#ctx0" brushRef="#br0" timeOffset="190239.4197">18258 7630 686 0,'-3'-12'5'0,"2"3"-3"15,1 5 19-15,0 4 6 16,0 0-24-16,6 4-6 0,0 9 1 15,3 1 3-15,1 3-1 16,0 2 0-16,-3-1 1 16,0 0-1-16,-5 0-1 15,0-2 1-15,-2-3 0 16,0-4 0-16,-3-2 1 0,-1-4 0 16,2-3 4-16,2 0 2 15,0-12 9-15,4-1 2 16,5-8-7-16,5 1-2 15,-1-7-1-15,0 2-4 0,0 1 1 16,-4 1 1-16,-2 4 2 16,-5 3 3-16,0 5 3 15,-2 5-1-15,0 6-4 16,0 1-7-16,-2 13-7 16,-2 7 2-16,2 5 4 15,2 5 0-15,0-1-1 0,8-2 0 16,1 0 1-16,8-8-1 15,1-4-4-15,0-8-22 16,3-2-35-16,-2-6-82 16,1-6-207-16</inkml:trace>
  <inkml:trace contextRef="#ctx0" brushRef="#br0" timeOffset="190614.407">18357 7136 562 0,'0'-5'30'0,"0"-2"33"16,1 5-3-16,1 2-10 16,-2 4-35-16,2 6-18 15,-2 5 9-15,2 2 1 16,0 7-3-16,-2-4-3 0,2 3 0 15,-2 0 1-15,2-3-35 16,2-5-43-16,1-7-33 16,2-5-195-16</inkml:trace>
  <inkml:trace contextRef="#ctx0" brushRef="#br0" timeOffset="191004.9972">18534 7122 484 0,'-4'-5'113'0,"-3"4"-103"15,0 1 12-15,1 0-19 16,2 10-3-16,-3 3-1 0,2 3 1 16,1-1 0-16,1 1 0 15,0-2 1-15,3-2-1 16,0-3 0-16,0-2 1 0,3-5-1 15,5-2 10-15,2 0 14 16,3-7-5-16,1-2-11 16,0-3-5-16,0-3 0 15,-2 2 1-15,-3-3 11 16,-4 2 7-16,1 2 1 16,-3 2 2-16,-2 3-6 0,1 2-2 15,-2 5-5-15,0 0-9 16,0 7-10-16,2 8 4 15,-2 1 3-15,2 4 0 16,-1 4 1-16,0 0 0 0,0-2-2 16,1-1-28-16,0-2-56 15,-1-7-24-15,1-6-160 16</inkml:trace>
  <inkml:trace contextRef="#ctx0" brushRef="#br0" timeOffset="192255.3421">18974 7034 530 0,'0'-9'6'15,"-2"1"37"-15,-5 2-2 0,-4 3-16 16,2 3-13-16,-4 0-8 16,1 5-2-16,-1 6 2 15,2 1-4-15,1 1 1 16,5 2 1-16,3-1-1 16,2-4-1-16,0-1-2 0,2-2 3 15,5-2 0-15,4-4 1 16,1-1 2-16,0 0 0 15,2-7 0-15,-2-3 1 16,1 0-2-16,-1-2 3 16,-1-1 5-16,-2 2 5 15,-3 1 3-15,-3 3 1 0,0 1 5 16,-1 2-5-16,-1 4-4 16,-1 0-9-16,0 4-12 15,2 9 3-15,-2 4 1 16,0 7 2-16,0 2-1 0,0 4 1 15,-2 0-1-15,2 0 2 16,0-6-12-16,0-2-25 16,2-7-28-16,6-5-18 15,-2-8-74-15,4-2-330 16</inkml:trace>
  <inkml:trace contextRef="#ctx0" brushRef="#br0" timeOffset="193005.2702">19156 7034 552 0,'0'-6'13'15,"3"-2"16"-15,7 2-12 16,4 0 1-16,2-1-9 16,1 2-3-16,1-1-6 15,-2 3 2-15,-4-2 0 0,-4 2 0 16,-2 2 3-16,-6 1 5 16,0 0 1-16,-11 0-3 15,-2 1-3-15,-2 5-1 16,-2 2 0-16,-1 0 4 15,2 3-2-15,3-3 2 0,2 2 0 16,4 0 1-16,2-2-2 16,3 1-4-16,2 0-1 15,0-2 6-15,5 1 6 16,1 2-1-16,3-1-2 16,2 1-3-16,0 4-3 15,0 0-1-15,-4-1-5 16,-1 3 4-16,-5 0-2 0,-1 1-1 15,-7 2 2-15,-9 2-2 16,-4-1 2-16,-8 1-28 16,-2-4-47-16,-2 0-70 15,-3-6-202-15</inkml:trace>
  <inkml:trace contextRef="#ctx0" brushRef="#br0" timeOffset="193286.5057">18775 7369 481 0,'0'-1'90'16,"0"-3"-40"-16,0 1 28 15,-2 2-27-15,2 1 4 16,0 0-29-16,0 0-24 16,0 8-6-16,0 3 6 15,0 2-3-15,0 4 2 16,0 2 2-16,-1-2-19 0,1 0-60 16,0-7-96-16</inkml:trace>
  <inkml:trace contextRef="#ctx0" brushRef="#br0" timeOffset="193583.3957">19372 7257 676 0,'5'1'47'0,"-4"0"0"15,1 5-27-15,-2 1 2 16,2 2-3-16,-2 4-5 16,0 1-3-16,-2 3-3 15,-4 0-4-15,1-5-2 16,-3 3 0-16,-1-4-1 0,2-2-32 15,-1-5-88-15,2-4-189 16</inkml:trace>
  <inkml:trace contextRef="#ctx0" brushRef="#br0" timeOffset="194380.1616">19529 7058 219 0,'0'-4'343'0,"0"2"-317"15,0-1 46-15,-3 2-44 0,-4 1 5 16,-1 0-13-16,2 6-10 16,-3 6-6-16,0 3 0 15,0 4-4-15,2 4 3 16,2 0-3-16,1-1 2 15,4-3-4-15,0-2 2 16,5-5 0-16,8-6-1 0,4-6 1 16,6 0 8-16,0-4-5 15,2-5 0-15,0-5-2 16,-4-2 0-16,-4 0 1 16,-3-1-1-16,-6 0 5 15,-7 2 10-15,-1-2-1 0,-4 4-7 16,-9 2-5-16,0 2-5 15,-5 5 1-15,0 2 1 16,1 2-3-16,2 4-39 16,2 7-16-16,4-1-41 15,6-2-138-15</inkml:trace>
  <inkml:trace contextRef="#ctx0" brushRef="#br0" timeOffset="194739.5539">19778 7074 586 0,'0'-1'66'0,"0"-4"-41"16,0 1 31-16,-5 4-41 16,-2 0-4-16,1 5-9 15,-2 6-1-15,-1 1 2 0,2 4 0 16,1 0-3-16,2-1 2 15,1 0-1-15,3-3-2 16,0-2 0-16,9-4 1 16,-2-4 0-16,6-2 3 0,-2 0 2 15,6-6-1-15,-3-4-1 16,1-2-2-16,-1-2 1 16,-3 0-2-16,-1 0 1 15,-8 0 0-15,-2 0 0 16,-1 2-1-16,-10 4 0 15,-3-1-4-15,-3 6 1 0,0 3 4 16,3 0-24-16,2 0-35 16,4 4-43-16,2 2-107 15</inkml:trace>
  <inkml:trace contextRef="#ctx0" brushRef="#br0" timeOffset="195098.8579">19973 7018 495 0,'8'-12'188'16,"-1"2"-168"-16,-1 3 38 15,2 2-36-15,-1 2 7 16,-2 3-16-16,0 0-9 15,0 3-3-15,1 5-1 0,-4 1-1 16,-2 4-1-16,0 3 2 16,0 1 0-16,-4-2 1 15,-4 1 3-15,5-3-2 16,-2-2-1-16,1-4 2 16,2 0 1-16,2-4 2 0,0-2 1 15,8 1 4-15,6-2 0 16,2 0-7-16,5-2 1 15,4-2-5-15,2-2 1 16,2-1-22-16,-1 0-55 16,-1-3-170-16</inkml:trace>
  <inkml:trace contextRef="#ctx0" brushRef="#br0" timeOffset="196427.0232">19885 7978 643 0,'6'-6'30'0,"-3"4"26"0,-1 2 3 16,-2 0-44-16,0 9-11 16,0 4 2-16,-3 6 3 15,-2 4-3-15,-1 1-2 16,0 3-2-16,1-3-1 16,5-4-19-16,0-5-81 0,3-11-155 15</inkml:trace>
  <inkml:trace contextRef="#ctx0" brushRef="#br0" timeOffset="196880.1539">20438 7586 654 0,'-10'7'8'0,"2"-2"-10"16,-1 2 2-16,6 1 6 15,3 0 11-15,0 1-5 16,2 0 0-16,8-1 4 16,-1 1-1-16,5-3-4 0,-1-1-3 15,-1-4-2-15,0-1 1 16,0 0 1-16,-4-5 11 15,2-5 3-15,-4-1 0 16,0-3-3-16,-2 1-4 16,0 0-1-16,2 1-1 0,-2 1 0 15,-2 3-1-15,1 1-3 16,-3 5-2-16,2 2 0 16,-1 0-6-16,1 7-4 15,2 8 1-15,0 6 1 16,-2 4 1-16,-2 8 0 0,0 2 0 15,-2 1 0-15,-8-2 0 16,2-2-1-16,-5-6-9 16,5-4-7-16,-1-7-8 15,5-6-16-15,4-8-70 16,0-1-207-16</inkml:trace>
  <inkml:trace contextRef="#ctx0" brushRef="#br0" timeOffset="197692.5557">20720 7950 661 0,'0'6'36'0,"0"2"-32"15,0 3 6-15,0 4 12 16,0 3 6-16,0 1-8 16,0 0-11-16,0 1-6 15,2-3 0-15,2-3-24 16,1-4-86-16,0-7-188 0</inkml:trace>
  <inkml:trace contextRef="#ctx0" brushRef="#br0" timeOffset="198239.3975">20986 7935 217 0,'-2'-2'128'0,"-2"2"-122"15,4-3 40-15,0 1-14 16,0-2 9-16,0 1-9 16,0 1-3-16,0-3 3 15,-2 2-3-15,-4 1-6 16,0-1-7-16,1 3 0 15,-3 0-2-15,-1 0-1 0,-1 0 1 16,-1 0-1-16,0 8-3 16,1-2 0-16,3 4-2 15,2-2-3-15,2-1-3 16,3 3 1-16,0-4-4 0,3 0 2 16,6-1 1-16,2-3 0 15,5-1 2-15,-1-1 0 16,0 0-2-16,-1-7-1 15,0 0 2-15,-2-2-1 16,-1-1 2-16,-2 1 16 0,-2 0 2 16,-3-1-4-16,0 4 0 15,-3 2 0-15,-1 0-3 16,0 3-4-16,0 1-5 16,0 0-6-16,0 7-6 15,0 5 4-15,0 2 3 16,0 4-2-16,0 2 2 0,0 1 1 15,0 2-6-15,0-1-32 16,0-4-57-16,0-4-80 16,0-6-246-16</inkml:trace>
  <inkml:trace contextRef="#ctx0" brushRef="#br0" timeOffset="198520.632">21152 8117 571 0,'0'7'137'16,"0"-1"-135"-16,0 4 37 15,0 2-7-15,0 1 0 16,0 2-17-16,-1 1-10 16,-1-2-3-16,0 1-1 15,-1-4-32-15,1-4-120 16,2-6-325-16</inkml:trace>
  <inkml:trace contextRef="#ctx0" brushRef="#br0" timeOffset="198989.3356">21508 7888 288 0,'-6'-2'152'0,"0"-2"-116"15,-4 0 17-15,2 4-23 0,-3 0 5 16,4 4-18-16,-4 4-9 16,4-1-3-16,-1 2-2 15,3 1 0-15,1-2-1 16,3-2 0-16,1 0-3 15,0-2 1-15,0-2 1 0,6-2 19 16,4 0 3-16,2 0-9 16,-2-6-5-16,0 0 2 15,2 1 4-15,-6 1 3 16,0-1 5-16,-4 3 5 16,1 2-4-16,-2 0-4 0,0 0-9 15,2 6-10-15,-3 6 1 16,0 4 0-16,0 6 1 15,0 0 1-15,0 4-1 16,0 2-2-16,-4-4 2 16,0-2-17-16,0-7-103 15,3-8-319-15</inkml:trace>
  <inkml:trace contextRef="#ctx0" brushRef="#br0" timeOffset="199833.0283">21675 7971 559 0,'5'-7'16'0,"1"-3"40"15,3 3-6-15,0-2-4 16,6 3-14-16,3 1-13 0,0-1-11 15,1 1-8-15,1 3 2 16,-6-1-1-16,-4 3-1 16,-9 0-2-16,-1 0-10 15,-13 3 4-15,-9 4 10 16,-1 2 1-16,-4-1-6 0,3 2 7 16,2 1 1-16,4-3 3 15,8 0 4-15,5 0-5 16,5-2-4-16,1 0-1 15,10 1 1-15,4-1 3 16,4 1 0-16,3 0-2 16,-2 3-2-16,0-2 0 0,-6 1-3 15,-4 1 3-15,-3 1-1 16,-7 1-2-16,-2 0 1 16,-11 1 2-16,0 1-2 15,-6-1 3-15,3-2 0 0,-1-3-9 16,3-1-33-16,5-7-65 15,2 0-76-15</inkml:trace>
  <inkml:trace contextRef="#ctx0" brushRef="#br0" timeOffset="200676.7059">22037 8133 627 0,'-7'5'18'0,"-1"2"3"15,0 2 7-15,1 3-4 16,2 2-6-16,0-2-10 16,0 2-5-16,1-4-6 15,3-1-54-15,1-4-89 16</inkml:trace>
  <inkml:trace contextRef="#ctx0" brushRef="#br0" timeOffset="201192.2927">22193 7909 676 0,'-1'-3'12'0,"1"-2"5"15,0 3 33-15,1 0-21 16,9 0-14-16,1 0-9 16,2 1-3-16,0-3-1 15,1 2 0-15,-3 0-1 16,-2 0-1-16,-3 0 3 0,-3 0-1 15,-1 2-2-15,-2 0 1 16,-2 0-3-16,-8 0-1 16,-3 4 2-16,-2 2 2 15,-3 1 3-15,0 0 0 16,1 2 3-16,3-1 0 0,4 0-1 16,4-2-1-16,5 3-3 15,1-3-2-15,5 2-1 16,7 2 4-16,4-2 1 15,4 1-1-15,-5 0-1 16,2-1-2-16,-5 2 1 16,-5-2 1-16,-3 1-3 0,-4 0 0 15,-11 0 3-15,-7-2 2 16,-2 4-2-16,-2-3-3 16,0 2-9-16,2-5-23 15,2-3-32-15,6-2-43 0,10 0-78 16</inkml:trace>
  <inkml:trace contextRef="#ctx0" brushRef="#br0" timeOffset="201520.407">22427 7933 684 0,'0'0'28'0,"-1"0"-16"16,-7 0 15-16,2 7-11 15,-3 4 5-15,1 2-9 16,4 2-8-16,1 0 0 0,3-1-2 16,0-2 0-16,0 0 0 15,8-4-1-15,4-2 2 16,0-3 1-16,6-3-1 16,0 0 1-16,-1-3-3 15,0-5 2-15,-3-3-3 16,-2-1 3-16,-6-1-2 0,-3-2 0 15,-3 0-1-15,0-2 1 16,-9 4-3-16,-3-1 2 16,1 5 2-16,1 2-6 15,-1 4 2-15,1 3-20 0,5 0-33 16,2 7-74-16,3 1-127 16</inkml:trace>
  <inkml:trace contextRef="#ctx0" brushRef="#br0" timeOffset="201864.1286">22670 7932 712 0,'0'-5'34'0,"2"-3"35"0,2 1-41 16,5 3-8-16,-1 0-2 15,2 1-7-15,0 2-4 16,-2 1 4-16,-3 0 3 16,0 2-8-16,-3 7-6 15,-2 4-1-15,-2 1 2 0,-5 5 0 16,-3 2-1-16,-1-1 2 16,2 0-2-16,3-3 1 15,0-3 1-15,6-4-1 16,2-3 0-16,12-3 1 15,6-3 0-15,4-1 1 0,6 0-1 16,2-2-34-16,-4-8-76 16,-2 0-181-16</inkml:trace>
  <inkml:trace contextRef="#ctx0" brushRef="#br0" timeOffset="202676.5593">20724 7987 319 0,'2'-7'52'0,"-1"-1"-1"15,0 2 1-15,2-3-12 16,-1 2-4-16,1-1-3 16,2 1-6-16,0 0-3 0,-3 2 4 15,1 1 4-15,-2 1 3 16,0 1-8-16,-1 2-4 16,0 0-10-16,0 0-8 15,0 0-8-15,0 5 1 0,0 3 4 16,0 1 1-16,0 5 1 15,0 3 0-15,-2 2 2 16,1 3 1-16,-2 0 2 16,2 2-3-16,-1 0-2 15,-1-2-2-15,0 0-1 16,1-3 0-16,0-3 0 16,1-4 1-16,0-3-4 0,0-3-31 15,1-5-75-15,0-1-47 16</inkml:trace>
  <inkml:trace contextRef="#ctx0" brushRef="#br0" timeOffset="203863.9703">21002 7925 330 0,'0'-2'21'0,"-2"-2"46"16,2-1-41-16,-2 5 3 15,0-2-6-15,-2 2-7 16,1-1-7-16,-2 1 0 16,-1 0 1-16,-2 0 3 0,-1 0-4 15,2 0-3-15,-1 3 1 16,1-1 2-16,0 2 2 16,2-1-4-16,-2 1 2 15,2-1-4-15,0 2-2 16,0 0-3-16,-3 2 1 15,3-2 0-15,0 2-1 16,1-2 0-16,-1 1 1 0,3-1-1 16,1-1 3-16,1-2 1 15,0 1 3-15,0 0 2 16,0 0-2-16,2-1 1 16,4 1-2-16,-1 0 0 0,1-3-1 15,1 2-2-15,0-2 0 16,0 0-2-16,2 0 2 15,-1 0 0-15,-1 0 0 16,0-4-2-16,1 0 1 16,-1-1-1-16,0 1 1 15,-1 0-1-15,0 0 1 0,-2 0-1 16,-2 1 1-16,2 1 1 16,-1-2 0-16,-2 1 2 15,3-1-3-15,-2 1 0 16,2-1 2-16,-3 1 1 15,3 1 0-15,-3 1 0 0,3-3-3 16,-4 4 1-16,2 0 0 16,-2 0-2-16,1-2 0 15,-1 2-1-15,0 0 3 16,0 0-1-16,0 0 1 0,0 0 3 16,0 0 0-16,0 0 0 15,0 0 1-15,0 0 0 16,0 0-1-16,0 0-1 15,0 0 0-15,0 0-2 16,0 0 1-16,0 0-1 16,0 2 2-16,0 4 0 0,0-2 1 15,-1 3-1-15,-1 2 0 16,0-1-1-16,-1 3 0 16,2 1 1-16,0 1 1 15,-1 1 0-15,1 2 1 16,-1 2-1-16,0 1 0 15,-2 0-2-15,1-2 0 16,-1 2-2-16,1-3 1 0,1-4 2 16,-1 0 2-16,0-2 3 15,3-4-2-15,-4 2-2 16,2-5-1-16,2 0 0 0,0-1-2 16,0 0 0-16,0-2-1 15,0 0-1-15,0 0 0 16,0 0 2-16,0 0-2 15,0 0 0-15,0 0-1 16,0-6-28-16,0 0-41 16,4-6-145-16</inkml:trace>
  <inkml:trace contextRef="#ctx0" brushRef="#br0" timeOffset="204645.1821">22815 6985 602 0,'10'-11'3'0,"7"2"1"0,7 4 17 15,8 5 1-15,5 12 4 16,9 6 4-16,5 9 8 16,6 10-1-16,1 6-12 15,-1 14-8-15,-4 3-3 16,-9 8 0-16,-8 12-3 0,-15 4-2 15,-11 6 0-15,-10 2-3 16,-12-1-1-16,-16-4-3 16,-8-7 1-16,-6-5 0 15,-6-6-4-15,-3-9-23 16,-2-8-52-16,2-12-122 16</inkml:trace>
  <inkml:trace contextRef="#ctx0" brushRef="#br0" timeOffset="205145.1298">18886 9220 438 0,'-5'5'137'0,"4"-4"-116"0,0-1 31 16,1 0 6-16,0 0 17 15,1 0-41-15,5 0-22 16,10 0-10-16,2 0 0 16,6 0-1-16,2 1-10 15,9 0-79-15,2 1-62 0,2-2-203 16</inkml:trace>
  <inkml:trace contextRef="#ctx0" brushRef="#br0" timeOffset="205379.4829">19377 9234 576 0,'6'0'25'0,"3"0"-13"15,5-2 11-15,1-2-13 16,6 3-7-16,2-1-1 16,2 0-25-16,1 1-39 15,1 1 3-15,-2-2 21 0,-5 2 28 16,-1-2 13-16,-5 0 7 15,-1 2 29-15,-6-1 18 16,2 0-7-16,-4 1-35 16,3 0-12-16,-3 0-11 15,0-2-116-15</inkml:trace>
  <inkml:trace contextRef="#ctx0" brushRef="#br0" timeOffset="205879.4608">20524 8817 376 0,'4'-18'185'0,"-2"4"-139"16,-2 7 22-16,0 5 5 15,-2 2-21-15,-5 18-36 16,-4 8-6-16,0 14 11 0,-2 13 5 16,1 11-6-16,0 12-2 15,2 6-3-15,3 8-6 16,5-3-3-16,2 2-3 15,5-8-1-15,14-15-1 16,9-10-1-16,7-18-23 16,7-14-32-16,4-16-55 0,-1-8-236 15</inkml:trace>
  <inkml:trace contextRef="#ctx0" brushRef="#br0" timeOffset="206504.4">20976 9199 677 0,'0'-12'0'0,"4"-1"9"15,5 1 7-15,6 5 9 0,1 0 0 16,0 2 0-16,2 4-9 16,1 1-5-16,-5 0-5 15,0 8-3-15,-8 4-3 16,-1 2-1-16,-5 4 1 0,-3 0 0 16,-5 0 0-16,-1-1 1 15,-3-1 1-15,6-5-1 16,0-3 1-16,4-4 2 15,2-4 1-15,0 0 3 16,3-6 11-16,6-5-7 16,4-6-4-16,0-2-4 0,0-3 1 15,-1 1 1-15,-2 1 1 16,-3 0 1-16,-2 3 1 16,-4 5 2-16,-1 3 3 15,0 5-1-15,0 4-7 16,0 0-4-16,0 12-4 0,1 5 2 15,5 5 0-15,3 5 0 16,1 1 0-16,3 0-2 16,4-2-27-16,-3-8-58 15,3-6-162-15</inkml:trace>
  <inkml:trace contextRef="#ctx0" brushRef="#br0" timeOffset="207817.2179">21328 8782 510 0,'-3'-6'53'0,"0"-4"-20"16,3 2 21-16,0 1-22 15,6 1 1-15,5 1-7 16,2 3-11-16,-1 0-8 0,4 2 1 16,-2 0-3-16,-5 0-3 15,-2 8 0-15,-3 3-3 16,-4 4 0-16,-6 2 0 15,-6 2 3-15,-4-1-1 16,-3 0 2-16,2-3 0 0,1-2 5 16,5-5 4-16,6-2 1 15,5-3-3-15,0-3-3 16,13 0-5-16,7 0 4 16,5-1-2-16,6-3-4 15,4 0-1-15,1 1-33 16,1 1-33-16,-4-1-77 0,0-2-66 15</inkml:trace>
  <inkml:trace contextRef="#ctx0" brushRef="#br0" timeOffset="208160.9509">21682 8761 542 0,'-7'-6'21'0,"-1"0"34"15,1 2-17-15,2 3-13 16,-4 1-3-16,3 0-11 15,0 3-7-15,1 5-3 16,1 3-1-16,0 2 1 0,1 2-1 16,3-1 0-16,0 1 1 15,0-2-2-15,7-1-1 16,2-4 2-16,3-2 0 16,4-3 4-16,2-3 0 15,0 0-2-15,-2-9 0 0,-2-1 0 16,0 0-1-16,-8-4 1 15,-2 0 3-15,-4 1 3 16,-2-2 9-16,-7 1 2 16,-4 5-10-16,-1-1-5 15,0 3-3-15,0 5-3 0,2 2 1 16,2 1-35-16,7 7-45 16,3 2-98-16</inkml:trace>
  <inkml:trace contextRef="#ctx0" brushRef="#br0" timeOffset="208364.065">21856 8874 654 0,'-2'8'29'15,"-4"2"-31"-15,1 1 9 16,-2 7-1-16,0 1-2 15,-2 4-2-15,0 0-1 16,-1 1-27-16,3-8-68 16,2-2-73-16</inkml:trace>
  <inkml:trace contextRef="#ctx0" brushRef="#br0" timeOffset="208739.0376">22028 8725 667 0,'-2'-2'13'15,"-5"-7"21"-15,-1 9-15 16,4 4-17-16,1 7-1 0,-2 5 1 16,4 2-1-16,1 1 1 15,0-2 0-15,0-1 1 16,0-4-1-16,4-3 0 15,1-3-2-15,4-4 2 16,-1-2 3-16,5 0 9 16,-1-6-9-16,2-4-3 0,-2-1 0 15,0-3-2-15,-3 1 2 16,-4-4-1-16,-5-1 1 16,0 1 2-16,-5-1 2 15,-5 1 0-15,-6 6 0 16,0 4-4-16,1 4-3 15,-2 3 0-15,4 7-2 0,2 7-36 16,6 2-28-16,5-2-79 16,0-2-235-16</inkml:trace>
  <inkml:trace contextRef="#ctx0" brushRef="#br0" timeOffset="209082.7939">22254 8699 595 0,'0'-10'65'16,"0"3"-48"-16,-2 2 48 0,-1 5-31 15,-2 0-18-15,-5 9-16 16,3 5 0-16,-4 5 0 16,-1 0 0-16,2 0 1 15,4 0-1-15,2-1 0 16,4-6 0-16,0-1 0 0,8-6-1 15,7-3 1-15,1-2 3 16,5-1-1-16,0-7 0 16,0-3-1-16,-1 0 0 15,-1-3 0-15,-7-2-1 0,-2 0 2 16,-6-2-1-16,-4 1 1 16,0 1-1-16,-7 2-1 15,-4 6-1-15,0 2 2 16,-1 6-4-16,4 2-48 15,2 10-71-15,2 1-137 16</inkml:trace>
  <inkml:trace contextRef="#ctx0" brushRef="#br0" timeOffset="209270.2843">22444 8832 686 0,'-6'10'14'0,"1"2"30"0,2 2 0 16,-5 5-18-16,1 0-13 16,1 1-8-16,0-1-4 0,1-1 1 15,1-3-14-15,3-5-52 16,1-6-77-16,0-4-141 16</inkml:trace>
  <inkml:trace contextRef="#ctx0" brushRef="#br0" timeOffset="209645.2084">22678 8624 667 0,'0'-1'37'16,"0"-5"1"-16,-6 6-1 15,1 2-24-15,0 11 1 0,1 2-6 16,0 2-5-16,1 4-1 15,2-3-2-15,-1 0 1 16,2-3-1-16,0-4 0 16,4-3 1-16,2-5-2 15,3-1 4-15,2-2 0 0,1-2 1 16,1-5-1-16,1-2-2 16,-1-3 1-16,-3 0 0 15,0-5 3-15,-3 1 2 16,-4-4 2-16,-3 2-2 15,-1 0-4-15,-11 5-2 0,1 2-1 16,-3 6-1-16,0 5-1 16,-1 0 0-16,2 8-25 15,4 5-22-15,5-2-67 16,4 2-128-16</inkml:trace>
  <inkml:trace contextRef="#ctx0" brushRef="#br0" timeOffset="209988.9826">22946 8645 583 0,'0'-1'16'16,"-4"1"38"-16,-4 0-25 15,-2 5-5-15,0 4 4 16,0 3-12-16,1 3-6 15,3-1-2-15,5-1-3 0,1 0-2 16,0-2-2-16,1-5 1 16,9 0 1-16,1-3 4 15,2-3 7-15,4 0-2 16,-2-7-2-16,0-1-2 16,4-5-3-16,-5 0-2 0,1-3-1 15,-8-2 2-15,-4 0 5 16,-3 0 0-16,-4-1-2 15,-9 6-5-15,-6 2-2 16,1 6-1-16,-1 5-2 0,5 0-46 16,3 0-85-16,7 6-353 15</inkml:trace>
  <inkml:trace contextRef="#ctx0" brushRef="#br0" timeOffset="210379.5393">23244 8570 686 0,'-5'-2'18'0,"-6"-2"14"0,0 4 8 16,0 1-21-16,0 8-3 15,0 3-9-15,5 0-4 16,2 6-1-16,1-4 0 0,3 1-1 16,0 1 1-16,4-5-2 15,5-1 1-15,2-3 2 16,3-4-1-16,1-3 3 16,2 0-2-16,-3-1 0 15,-1-8 3-15,0-1 3 0,-4-4 1 16,0 1 4-16,-4-2-7 15,-3 0-3-15,-2-2-1 16,-7 5-3-16,-8 0-2 16,-8 6-6-16,-7 0-35 15,-7 6-53-15,-5 0-238 16</inkml:trace>
  <inkml:trace contextRef="#ctx0" brushRef="#br0" timeOffset="210817.0448">21266 8559 546 0,'-6'-3'23'0,"0"3"43"0,0 5-23 16,-1 15-37-16,1 9 7 15,-5 6 8-15,1 9 4 16,1 6 3-16,2 2-9 16,5 0-7-16,2-1-8 0,10-7 0 15,16-6-2-15,12-14-13 16,13-8-64-16,11-16-70 15</inkml:trace>
  <inkml:trace contextRef="#ctx0" brushRef="#br0" timeOffset="211223.2629">23276 8467 609 0,'0'-9'27'16,"0"-2"3"-16,0 4 40 16,0 1-9-16,0 5-10 15,2 1-17-15,6 3-25 0,2 9-4 16,6 6 3-16,0 6 5 16,4 7-2-16,-2 4-3 15,0 7-3-15,-12 5 0 16,-6 6-4-16,-6 0 2 0,-17 0-2 15,-6-1 0-15,-7-5-9 16,-3-6-44-16,3-11-99 16</inkml:trace>
  <inkml:trace contextRef="#ctx0" brushRef="#br0" timeOffset="211613.8162">23239 9384 700 0,'0'3'34'16,"0"6"-23"-16,0 7 23 0,-6 4 9 16,-3 4-4-16,-3 6-12 15,-3 0-8-15,0 2-2 16,1-2-11-16,-3-4-5 15,2-2 2-15,3-6-28 16,6-6-41-16,4-7-100 0,4-5-227 16</inkml:trace>
  <inkml:trace contextRef="#ctx0" brushRef="#br0" timeOffset="212051.2871">23690 8964 693 0,'0'-6'109'0,"0"0"-108"16,0 3 0-16,0 3 1 16,0 0-2-16,0 8-1 15,0 3 6-15,6 1 3 16,2 1 4-16,2 4-2 15,-1-6-7-15,3 2 1 16,2-5-1-16,-4-2-2 0,4-5 1 16,-4-1 4-16,3-2 9 15,-5-9 0-15,1-3-2 16,-3-1-1-16,-2 0-1 16,-2-1 1-16,-2 1 1 15,0 1 0-15,0 5-1 16,0 3-2-16,0 3-1 0,-1 3-8 15,-1 5-2-15,0 10-2 16,1 8 2-16,-2 5-1 16,-1 6 4-16,-3 5-2 15,0 1 0-15,-5 1 0 0,-1-4 0 16,1-2 1-16,-2-5-2 16,1-8-28-16,2-6-41 15,4-11-99-15</inkml:trace>
  <inkml:trace contextRef="#ctx0" brushRef="#br0" timeOffset="212551.2593">23805 9484 114 0,'-1'2'570'16,"1"-2"-545"-16,1 0 49 16,9-6-23-16,4 1-20 15,7-1-7-15,-1 1-12 16,3 3-1-16,-2 0 2 16,-3 2-1-16,-8 0-6 0,-5 8-3 15,-5 4-3-15,-5 1 0 16,-11 4 2-16,-4 2-1 15,-1 3 1-15,-2-2 0 16,3-1-2-16,1-3 1 16,5-3 0-16,5-4-1 0,7-5 0 15,2-2-1-15,14-2-6 16,4 0-2-16,8 0-5 16,4-2-19-16,2-4-46 15,-1-2-97-15,-1-1-188 16</inkml:trace>
  <inkml:trace contextRef="#ctx0" brushRef="#br0" timeOffset="212832.501">24080 9510 603 0,'-6'-5'43'0,"-4"2"42"16,6 0-17-16,-1 3-33 16,-2 0-14-16,-1 9-17 0,6 3-2 15,-1 2-1-15,1 3-1 16,2 2 1-16,0-4-1 15,2-2-1-15,7-2 2 16,2-5 0-16,0-3-5 0,4-3 2 16,0 0 3-16,1-5-1 15,-2-4-1-15,-2-1-2 16,-2-2-2-16,-1-3 4 16,-7-1 1-16,-2-1-1 15,-1 3 1-15,-7 2-1 0,-2 3-1 16,-3 3-4-16,4 6-40 15,1 0-79-15,4 6-110 16</inkml:trace>
  <inkml:trace contextRef="#ctx0" brushRef="#br0" timeOffset="213004.3467">24219 9705 661 0,'-7'11'37'0,"-3"2"19"16,2 0-3-16,1 2-43 0,-2 0-7 16,3-1-3-16,3-3-65 15,3-3-90-15,0-8-228 16</inkml:trace>
  <inkml:trace contextRef="#ctx0" brushRef="#br0" timeOffset="213363.6885">24435 9424 757 0,'0'0'10'0,"0"-7"12"0,0 7 10 16,-6 6-22-16,-2 13-5 15,-3 3-1-15,5 4-2 16,4 0-1-16,-2-2 0 15,4-2 0-15,0-4 0 0,0-7 0 16,0-4 2-16,4-3 5 16,4-4 5-16,4 0-2 15,0-4-8-15,2-3 0 16,-1-4-3-16,-1-3 0 16,-4-4-1-16,-2-2-3 15,-2-3 2-15,-1 1 1 16,-3 1 0-16,-3 3 2 0,-6 6-3 15,2 4-2-15,-4 7 2 16,1 1-24-16,4 3-73 16,0 6-151-16</inkml:trace>
  <inkml:trace contextRef="#ctx0" brushRef="#br0" timeOffset="213707.4569">24647 9478 658 0,'-7'-2'10'0,"-4"2"41"16,-1 0-20-16,-1 10-13 16,1 4-9-16,1 2-7 15,4 0-2-15,3 2 2 0,2-1 1 16,2-4-4-16,0-3 2 15,7-6 0-15,3 0 1 16,1-4 3-16,3 0 0 16,3-7 3-16,0-2-2 15,-2-2 0-15,2-2 0 16,-3-1-2-16,-3-2 0 0,-2 2-1 16,-5-3 0-16,-4 6-4 15,0 1 1-15,-5 5-3 16,-4 5-11-16,-3 0-43 15,4 1-82-15,2 6-238 0</inkml:trace>
  <inkml:trace contextRef="#ctx0" brushRef="#br0" timeOffset="213879.2924">24803 9617 748 0,'0'13'7'0,"-9"3"49"15,-1 4-16-15,-1 4-14 16,1-2-14-16,0 1-10 16,1-4 1-16,1-3-5 0,3-4-49 15,4-8-120-15,1-4-334 16</inkml:trace>
  <inkml:trace contextRef="#ctx0" brushRef="#br0" timeOffset="214238.6668">25032 9420 714 0,'-9'-2'0'0,"-4"2"20"16,1 6 25-16,0 8-21 0,2 2-13 15,2 3-6-15,-1 3 1 16,4-1-2-16,1-3 4 15,3-1-2-15,1-4-1 16,0-2 1-16,7-3-2 16,3-3-2-16,4-3 2 0,0-2-5 15,-2-2-9-15,4-6 3 16,-6-5 6-16,1-4 2 16,0-4-1-16,-5 0 2 15,-1-1 5-15,-3 0 6 16,-2 3-1-16,0 4-1 0,-2 6-9 15,-5 5-3-15,-1 4-5 16,1 0-34-16,0 4-50 16,3 5-124-16</inkml:trace>
  <inkml:trace contextRef="#ctx0" brushRef="#br0" timeOffset="214597.9809">25233 9466 709 0,'0'-4'8'0,"-1"2"36"15,-9 2 10-15,-2 0-28 16,-6 8-6-16,2 0-7 16,0 7-7-16,1-3-1 15,3 2-3-15,4 0 2 16,7-1-6-16,1-1 2 0,1-4 2 15,12-4-2-15,2-1 1 16,4-3 2-16,1 0-5 16,2-4-5-16,-1-5-1 15,0-2 2-15,-5-2 4 16,-4-1 2-16,-5-3 1 0,-4 0-1 16,-3 3 1-16,-3 1 4 15,-7 4-1-15,-1 4-4 16,2 4 0-16,1 1-3 15,5 0-39-15,1 6-104 16,2-2-165-16</inkml:trace>
  <inkml:trace contextRef="#ctx0" brushRef="#br0" timeOffset="214910.4499">25387 9480 536 0,'0'0'166'15,"0"0"-94"-15,0 0-17 16,-6 0-44-16,1 8-3 16,-2 1-3-16,2 4-3 15,-1 1 1-15,3 1-2 0,3-2 1 16,0-2 0-16,0-3 1 16,3-3-2-16,5-1 4 15,3-4 4-15,2 0-3 16,-1-6-2-16,2-1-1 15,1-2-2-15,-4-2 0 16,-3 1 0-16,-3-4-1 0,-5 1 3 16,0 2 0-16,-5 0-2 15,-5 2-2-15,-2 3 1 16,2 4-8-16,-3 0-32 16,5 1-84-16,1 0-211 15</inkml:trace>
  <inkml:trace contextRef="#ctx0" brushRef="#br0" timeOffset="215301.0598">25067 8691 821 0,'-8'-5'7'15,"-26"-17"26"-15,37 22-3 16,28 18-22-16,22 12 9 16,15 9 15-16,13 12-10 15,8 10-5-15,-4 8-3 0,-11 14 0 16,-18 8-6-16,-17 7-8 15,-24 7 0-15,-15 3 0 16,-30 1 0-16,-17-5 0 16,-13-10 0-16,-13-14 0 0,-2-12-12 15,-2-13-11-15,6-16 21 16,5-14 3-16,11-9 0 16,13-5-1-16,9-7-6 15,16-4-50-15,10-5-194 16</inkml:trace>
  <inkml:trace contextRef="#ctx0" brushRef="#br0" timeOffset="218144.9556">2462 9274 156 0,'5'-22'538'16,"-2"3"-535"-16,-3 1 17 16,0 7 42-16,4 5-26 15,-2 6-5-15,-2 0-13 16,0 14-19-16,0 7 1 0,0 5 3 16,0 8 2-16,-2 2-1 15,-4 1-1-15,-3-3-2 16,2-4 0-16,0-6 0 15,1-7 2-15,1-5-4 16,3-7 4-16,1-3-1 0,1-2 3 16,0 0 3-16,3 0-9 15,4 0 3-15,2 0-2 16,1 0 1-16,4 0-2 16,0 5 0-16,3 2 0 15,3-1 2-15,3-1-1 16,0-4 0-16,1-1 0 15,1-4 1-15,-1-9 0 0,-6-4 1 16,-2-3 1-16,-2 0 1 16,-5-3 3-16,-6 3 1 15,-1 2 2-15,-2 4 1 16,0 2-1-16,-5 5 1 0,0 5-3 16,0 2-5-16,0 5-2 15,0 10-3-15,2 4 1 16,2 5 1-16,1 5 0 15,0 4 1-15,0 2 0 16,4-1-2-16,1-2 3 0,1-4-3 16,0-3-11-16,4-6-19 15,-1-6-18-15,2-4-62 16,-1-7-181-16</inkml:trace>
  <inkml:trace contextRef="#ctx0" brushRef="#br0" timeOffset="227488.339">1347 7626 492 0,'-9'0'3'16,"4"-2"3"-16,0-8 4 15,4-2 10-15,1-3-5 16,0-1 6-16,0 0 6 16,0 3-10-16,3 4-4 0,3 1-10 15,6 6-3-15,2 2 0 16,6 0-2-16,0 10 1 16,2 4 0-16,3 3 1 15,-2 5 2-15,0 0 0 16,-1 0-2-16,1-5 2 0,1-2-1 15,4-7 1 1,2-5 0-16,2-3 0 0,3-8 1 16,1-7-1-16,1-3 3 15,3-3-3-15,-3 0-1 16,4 0-2-16,-5 3 2 16,0 1 0-16,0 2-2 0,-1 2 2 15,-4 6 0-15,2 1-1 16,-2 5 1-16,-2 1-2 15,4 3 1-15,-1 8 1 16,2-1-2-16,2 4 3 16,1-4-3-16,4-1-1 0,-2-3 2 15,1-6 1-15,1 0-2 16,3-4 2-16,-1-5-2 16,2-3 2-16,-2 1 0 15,-1-2-2-15,1 2 2 16,-2 2-2-16,1 0 1 0,-4 7 1 15,3 1-1-15,-1 1 1 16,0 1-1-16,2 6-1 16,2 0 1-16,4 0 1 15,4 1 0-15,1-2-2 16,6-4 2-16,1 0-1 0,0-2 2 16,6-5-2-16,-1-8 0 15,2-3 2-15,2-1-2 16,0-1 2-16,-1 1-2 15,0-1 0-15,-3 4 1 16,-3 3-1-16,-3 1-1 16,-3 7 2-16,1 3-2 0,-5 0 2 15,2 9 2-15,1 3-1 16,2 5-4-16,2 2 3 16,2 2 1-16,0 1-2 15,5-3 3-15,2-4-3 0,1-9-1 16,1-4 2-16,3-2 0 15,1-11 0-15,2-4 0 16,-3-5-2-16,5 2 4 16,-1-3 0-16,0 2 5 15,2 1-1-15,-1 0-5 16,0 1 0-16,1 4-1 0,-4 1 1 16,1 5-3-16,0 3 2 15,1 4-2-15,-2 0 3 16,2 0-2-16,-1 9-1 15,0 1 2-15,1 0-1 16,1 0 1-16,1-2-2 0,3-3 2 16,2-5-2-16,0 0 1 15,2-7 1-15,1-5-1 16,-1-2-1-16,1-1 1 16,-2 0 1-16,-1 0 0 15,-1 1-2-15,-3 3 2 0,2-2 0 16,-3 2-3-16,1 1 3 15,-4 4 0-15,-1-1-2 16,-4 5 1-16,-1 2 1 16,-2 0-1-16,-2 0-1 0,-4 9 1 15,3 1 0 1,-3 0 1-16,-1 4-2 0,-3-2 2 16,0 2-1-16,-1-2-1 15,0 1 2-15,-1-2-2 16,1-1 0-16,-1-1 3 15,0-3-4-15,-1-1 2 16,-1-2 1-16,1-3 0 0,-2 0-3 16,-1-3 3-16,0-5 1 15,-1-2-3-15,-2 0 1 16,-1-3 2-16,0 2 7 16,-3-2 0-16,1 3-6 0,-1-1 1 15,-1-1-2-15,-2 2 0 16,-2 2 2-16,-3-2-3 15,-3 2-1-15,-2 2 1 16,-8-4-34-16,-4-1-107 16,-6-4-404-16</inkml:trace>
  <inkml:trace contextRef="#ctx0" brushRef="#br0" timeOffset="228269.7037">4708 7753 534 0,'-2'-1'6'0,"-3"-1"-1"0,4 2 17 16,1 0-4-16,0 2-9 15,0 4-2-15,0 5 8 16,4 5 5-16,0 4 8 15,3 3-9-15,-3 1-9 16,0 1-5-16,-1-3-1 0,-3-2-3 16,2-6 1-16,0-3 0 15,-2-5-6-15,1-5-62 16,-1-1-82-16,0-3-183 16</inkml:trace>
  <inkml:trace contextRef="#ctx0" brushRef="#br0" timeOffset="228488.3768">4575 7742 602 0,'-3'-2'9'16,"-7"-11"12"-16,10 8 8 16,5 1-22-16,7-1-6 15,6 0-1-15,3 0 1 16,6 3 1-16,1-2-3 15,5 3 2-15,-3 1 1 16,-3 0-2-16,-2 1-30 0,-8 7-112 16,-6 3-165-16</inkml:trace>
  <inkml:trace contextRef="#ctx0" brushRef="#br0" timeOffset="228644.6652">4631 7970 594 0,'-5'2'15'16,"3"-2"-9"-16,2 0 4 16,10 0 9-16,8-5-8 15,5-5-8-15,6 3-3 0,5-3 2 16,2 0-9-16,-1-1-157 16</inkml:trace>
  <inkml:trace contextRef="#ctx0" brushRef="#br0" timeOffset="229550.8489">5256 7719 431 0,'0'-5'163'0,"0"1"-141"16,-2 2 24-16,2 2-11 15,0 0-23-15,0 4-13 16,0 6 0-16,6 8 5 16,-1 0 3-16,1 6 1 15,1 1-6-15,0 2 0 0,-2-3-2 16,1-4 2-16,-6-1-2 16,2-5-34-16,-2-5-82 15,0-5-96-15</inkml:trace>
  <inkml:trace contextRef="#ctx0" brushRef="#br0" timeOffset="230003.8991">5217 7708 569 0,'-7'-12'21'16,"3"2"24"-16,4 1-6 15,4 0-26-15,11 2-9 0,1 2-2 16,4 0-4-16,3 2 4 15,0 2-2-15,-3 1-2 16,-3 0 4-16,-4 4-2 16,-4 1 0-16,-7 5-2 15,-2 2 1-15,-8 3 0 16,-7 0-1-16,2 0 2 0,-2 0 0 16,0-3 0-16,4-3 0 15,3-4 1-15,6 0-1 16,0-2 0-16,2-1-2 15,3-2 2-15,8 2 0 16,2 0 1-16,5 0 0 0,0 3 0 16,4 1-1-16,-2 0 0 15,-1 3 0-15,-6 2 0 16,0 2-1-16,-8-1 1 16,-4 4 1-16,-1-2 0 15,-1-2 4-15,-11 1 4 0,-1-4 3 16,-5 1-4-16,-1-2-4 15,0-4-3-15,2-2 2 16,2 0-3-16,2-2-4 16,6 0-31-16,2-2-26 15,5-3-69-15,0-6-193 0</inkml:trace>
  <inkml:trace contextRef="#ctx0" brushRef="#br0" timeOffset="230425.7439">5594 7780 625 0,'0'-9'8'0,"-4"-1"6"16,-2 2 32-16,-1 5-15 16,-1 2-16-16,-1 1-8 0,1 1-4 15,1 8-2-15,-1 6 0 16,3 2-1-16,0 2-1 15,1 1 1-15,3 1 1 16,-3-1 0-16,4-6 0 16,0-2-2-16,4-5 1 0,1-5-1 15,2-2 1-15,1-5 1 16,2-8 0-16,0 0 0 16,1-4 0-16,-5-1-1 15,3 2 1-15,-5 2 2 16,0 2 6-16,-1 5 6 15,-2 2-3-15,0 4-7 0,3 1-3 16,-1 4-5-16,3 5 2 16,-1 4 1-16,1 1 1 15,3 3-1-15,0 1 0 16,0-2 0-16,4-4-14 0,-2 0-33 16,3-6-20-16,-1-6-2 15,2 0-29-15,0-11-111 16</inkml:trace>
  <inkml:trace contextRef="#ctx0" brushRef="#br0" timeOffset="230644.4668">5792 7686 402 0,'-4'-24'78'0,"-1"5"-1"16,1 6 5-16,1 2-32 16,2 7-1-16,1 4-17 15,0 4-27-15,0 7-10 16,0 5 5-16,4 3-1 15,1 3 1-15,2 3 2 0,-2 1-2 16,1 0 1-16,-2 2 0 16,0-3 0-16,-2-3-7 15,1-7-82-15,0-4-63 0,-3-7-160 16</inkml:trace>
  <inkml:trace contextRef="#ctx0" brushRef="#br0" timeOffset="230800.7184">5835 7752 484 0,'0'-9'133'0,"-1"2"-90"16,1 2 16-16,0 0-39 15,1 1-13-15,7 1-5 16,4 2-3-16,5 1 1 16,3 0-26-16,3-1-87 15,0-2-139-15</inkml:trace>
  <inkml:trace contextRef="#ctx0" brushRef="#br0" timeOffset="231363.1637">6136 7656 604 0,'-4'-6'13'0,"-4"-1"48"16,-4 2-5-16,4 4-11 16,-2 1-28-16,-2 0-11 15,4 6-4-15,-1 7-2 16,4 3 1-16,0 4 0 15,0 2-2-15,5 4 2 16,0-5 0-16,0-2-1 0,9-2 1 16,0-7-2-16,5-4-1 15,4-6-2-15,-2 0 2 16,2-11 2-16,0-3 1 16,1-3-2-16,-6-2 1 15,-1 1 0-15,-2 0 1 0,-4-1 0 16,-3 2 0-16,-3 4 10 15,0 2 8-15,0 2-4 16,0 5-9-16,0 4-4 16,0 0-1-16,0 5-4 0,-1 8 2 15,1 3 0-15,0 4 1 16,-2 2 1-16,2-1-2 16,0-2-17-16,0-1 3 15,0-6 12-15,3-5 2 16,2-5 1-16,1-2 0 15,0 0 3-15,3-6-2 16,-1-6 3-16,1 1-1 0,-1-2 3 16,-1 2 4-16,0 0 2 15,-1 0-2-15,-4 4 0 16,1 3-7-16,1 0-2 16,-1 4 0-16,1 0-4 0,4 8 1 15,-1 2 2-15,2 4-1 16,4 1 0-16,-1 4 2 15,1-1-1-15,0 1 0 16,-2-2-4-16,0-5-79 16,-4-8-189-16</inkml:trace>
  <inkml:trace contextRef="#ctx0" brushRef="#br0" timeOffset="233738.0125">11544 6990 236 0,'0'3'186'15,"4"-3"-178"-15,2 0-5 16,2 0-3-16,4 0 1 16,0 0 2-16,6-1 1 15,1-3 4-15,1-2-2 0,3 1 1 16,1 0-5-16,4-1-1 15,0 0 0-15,2 3 0 16,0-1 0-16,0-1-1 16,1-1 1-16,1 2-2 15,-1 0 3-15,1 1-2 16,0 1-1-16,2-1 2 0,1 2 0 16,1-2 0-16,3 2-1 15,1-2 0-15,2 1 1 16,0-4 3-16,4 0 4 15,-2 0 7-15,2-2-4 16,1 3-3-16,0-4 1 0,-1 3-7 16,1 0-1-16,2 1-1 15,-1-1 1-15,0 3-1 16,-1-1 1-16,0 0-2 16,0 1 2-16,-2 1-1 15,3-3 0-15,2 2 2 0,-4 0-1 16,5 0-2-16,0 0 0 15,1 2 3-15,-1-2-3 16,3 2 2-16,-1 1-1 16,2 0 0-16,-2 0 0 15,0 0 0-15,-1 0 1 16,0 0 0-16,1 1-2 0,1 1 2 16,0-1-2-16,2-1 1 15,3 0 1-15,-1 0-1 16,-1 0-1-16,1 0 1 15,1 0 1-15,-3 0 0 0,3 0-1 16,-1 0-1-16,2 0 1 16,0 1 1-16,0-1-1 15,-2 0-1-15,2 0 3 16,-1 0-4-16,4 0 3 16,-3 0-1-16,3-1-1 15,3-2 2-15,0 1-1 0,2-1 0 16,-3 2 1-16,3-1-2 15,-1 2 1-15,-1-3 2 16,1 1-3-16,3 1 0 16,-3-1 2-16,1 0-2 15,1 0 2-15,0-2-1 0,0 1-1 16,0-2 3-16,2-1-2 16,1 3-1-16,2-3 1 15,1-1 1-15,0 2-2 16,-1-1 3-16,0 0-2 15,0 1-1-15,0 0 2 0,0 0-2 16,2-2 2-16,-2 3 0 16,1-1-2-16,0-1 1 15,-2 0 2-15,4 1-3 16,0 0 1-16,2-2 1 16,0 1 2-16,2 2 1 0,1-5 0 15,0 4 2-15,0-2-1 16,1-1 0-16,4 3 2 15,-3-1-4-15,0-3 1 16,4 5-3-16,0-5 1 16,0 0-2-16,-1 3 0 15,2-4 0-15,3 2 1 0,-2-2-1 16,0 2 3-16,3-1-3 16,2 1-2-16,0 0 2 15,2-1 2-15,3 2 0 16,-1 0-2-16,3 0 0 15,-1-1 0-15,5-1 0 0,-3 1 0 16,5 0 1-16,-1-1-2 16,-1-2 1-16,-2 1 10 15,4 2-3-15,-2-4 0 16,0 2 0-16,-2-1-1 0,1 2-2 16,0-1-1-16,-3 3-2 15,4-3 3-15,-4 2-7 16,-1 0 6-16,0 0-2 15,0 0 0-15,-4 0-1 16,2 1 0-16,0-2 1 16,-4 2-1-16,2-3 1 15,-1 3-1-15,-2-1 0 0,-1 1 0 16,2 0-1-16,-5-1 2 16,0 1-1-16,-3 1 2 15,1-2-2-15,-3 1 1 16,-3-1 1-16,-2 1-2 15,0-2 1-15,-3-2 1 0,1 2-2 16,-3-2 0-16,-1 2 1 16,-1-3 0-16,0 0-2 15,0-2 3-15,-4 1-3 16,1 0 4-16,-2 0 5 0,-1-3 1 16,-2 4-1-16,-2-2 0 15,0 0-6-15,2 1 3 16,-1 0-4-16,-1 1 1 15,-1 1 2-15,-3-1 1 16,-5 3-1-16,-4-1-2 16,-8 2-2-16,-8-2-2 0,-5-5-145 15</inkml:trace>
  <inkml:trace contextRef="#ctx0" brushRef="#br0" timeOffset="237581.6721">21973 6419 551 0,'0'-4'39'16,"0"0"-27"-16,1 1 39 16,1 3-19-16,1 0-22 15,2 10-9-15,1 4 6 16,1 2 5-16,-4 5 2 0,1 3-4 16,-1 3-5-16,-3-3-3 15,0 1-1-15,0-1 1 16,0-2-3-16,0-3-53 15,0-9-66-15,3-3-126 16</inkml:trace>
  <inkml:trace contextRef="#ctx0" brushRef="#br0" timeOffset="238019.1472">21999 6462 555 0,'-2'-19'8'16,"0"2"9"-16,2 1 42 15,2 4-33-15,5 2-10 16,6 5-12-16,1 3 2 16,4 2-6-16,-1 0 2 15,1 2-4-15,-2 6 2 16,-2 3 0-16,-4 1-7 0,-4 0-6 16,-4 0 2-16,-2 0 6 15,-3 0 1-15,-8-1 3 16,0-2-1-16,1-1 3 15,3-1-1-15,0-2 1 16,4-3 0-16,3 3-2 0,0-2 2 16,8-1 0-16,5 2 2 15,4 0-3-15,2 2 2 16,2 0-2-16,-1 2 0 16,0 3 0-16,-6-2 1 15,-6 1 2-15,-1 0 0 0,-7 3 2 16,0-4 3-16,-10 3 5 15,-5-2 0-15,-6 1-3 16,-2 0-4-16,-1-2-4 16,0-2 1-16,1 0-3 15,6-2 0-15,1-3-26 16,7-2-34-16,8 0-70 16,1-6-189-16</inkml:trace>
  <inkml:trace contextRef="#ctx0" brushRef="#br0" timeOffset="238425.3743">22501 6497 457 0,'0'-8'121'15,"-6"1"-115"-15,-5 2 28 0,-1 3-9 16,-1 2-15-16,-2 0 3 15,3 9-2-15,-2 1-6 16,4 4-3-16,-2 0 0 16,4 2-2-16,2 1 1 15,2-5-1-15,4 3 1 0,0-5-1 16,0-2 2-16,4-5-2 16,4-3 3-16,1 0-1 15,2-5 1-15,3-5-2 16,-1-1 1-16,-1-1-1 15,1-1 1-15,0 1 13 0,-2 0 8 16,-1 4-2-16,-2 2-1 16,2 4-5-16,-3 2-6 15,2 0-6-15,-2 5-3 16,2 3 0-16,1 4 1 16,2 1-1-16,0 2 1 15,0-1-15-15,2-2-69 0,2-5-106 16</inkml:trace>
  <inkml:trace contextRef="#ctx0" brushRef="#br0" timeOffset="239050.3353">22740 6368 644 0,'0'-11'4'16,"0"1"11"-16,0 5 43 15,0 5-17-15,0 0-31 16,2 10-10-16,0 6 0 0,1 3 4 16,0 4 1-16,1 1-2 15,-2 0-2-15,-1 0 1 16,1-2-2-16,-2-1-2 16,1-2-50-16,1-5-35 15,0-6-88-15,1-5-197 0</inkml:trace>
  <inkml:trace contextRef="#ctx0" brushRef="#br0" timeOffset="239222.1847">22777 6491 411 0,'-6'-9'194'16,"2"1"-174"-16,4-1 41 0,4 0-29 16,9 3-20-16,7 0-11 15,5 1 1 1,6 0-4-16,1 3-27 0,-1-1-25 15,1 0-31-15,0 1-26 16,-5 2-73-16</inkml:trace>
  <inkml:trace contextRef="#ctx0" brushRef="#br0" timeOffset="239769.0153">23098 6395 422 0,'-2'-9'47'16,"-5"1"30"-16,-2 0-8 0,-3 1-27 15,4 3-12-15,-5 4-12 16,1 0-8-16,1 4-7 15,1 9-2-15,-1 1 1 16,4 4-2-16,0 6 1 16,2-2 0-16,2 2 0 15,3-4-1-15,0-4 2 0,4-5-5 16,8-4-9-16,5-7 9 16,3 0 4-16,6-10 0 15,-1-4-1-15,-1-7 1 16,1-1 0-16,-2-4 0 15,-2-2 0-15,-5-1 3 16,-1-4 7-16,-3 4 3 0,-3 2-2 16,-4 6-2-16,-1 4 4 15,-2 6 7-15,-2 7-6 16,0 4-11-16,0 1-7 16,0 8 2-16,-4 8 0 15,-2 3 1-15,3 3 0 0,-1 2 0 16,4 0 0-16,0-2 1 15,0-3-2-15,6-5 1 16,1-4 0-16,1-4-1 16,-1-4 1-16,2-3 3 15,2 0 0-15,0-1 3 0,0-7-2 16,-1-2-1-16,3 1-2 16,-4-2 0-16,1 5 0 15,-4 2-1-15,-1 4 0 16,2 0-1-16,-1 4 0 15,-1 8-1-15,2 4 2 16,1 1 0-16,1 2 0 0,0 1 0 16,1-4 0-16,4 0 0 15,-2-4-41-15,5-5-16 16,2-3-36-16,-1-4-139 16</inkml:trace>
  <inkml:trace contextRef="#ctx0" brushRef="#br0" timeOffset="240300.2336">23822 6319 582 0,'6'-6'52'15,"0"-1"-17"-15,0 3 23 16,1 0-23-16,0 0 4 16,-1 3-15-16,0 1-12 0,-2 0-9 15,-2 6-1-15,0 1-4 16,-2 7 4-16,0 1-3 16,-3 4 2-16,-3-2-1 15,0 0 0-15,1-2 1 16,1-3 1-16,2-3-1 0,2-4 3 15,2-2 5-15,10-3 13 16,6 0 4-16,7 0-16 16,7 0-7-16,5-2-2 15,4-2 0-15,0 0 1 16,-5-3-6-16,-1 3-28 16,-8-2-42-16,-9-1-105 0,-3-1-444 15</inkml:trace>
  <inkml:trace contextRef="#ctx0" brushRef="#br0" timeOffset="243034.8803">12024 8836 330 0,'5'2'36'15,"2"-1"-32"-15,3-1-1 16,6 3 22-16,4-3 6 15,7 0-9-15,4 0-11 16,5 0-2-16,4 0 3 0,10 0 1 16,0 0-1-16,7 0-3 15,2 0-3-15,5 0-1 16,3 0-1-16,8 0-2 16,0 0-1-16,6 0 2 15,1 2-1-15,5 1 2 0,3 3 3 16,3-3 5-16,5 1-5 15,3 2 2-15,2-2-6 16,0 1 0-16,4-1-1 16,0 3-2-16,1-1 3 15,0 0 3-15,3-1 0 0,4 2-1 16,1-1-3-16,1 0 0 16,3 2-1-16,2-1 0 15,4 0 3-15,2 2-4 16,-3-1 2-16,5 1 0 15,5 1-2-15,-1-1 1 0,0 0 1 16,2 3-3-16,1-1 1 16,0 0 1-16,1-1-2 15,0 0 3-15,2 0-3 16,4 1 1-16,-2-2 1 16,2-1-2-16,0 2 2 15,2 1 1-15,-2-2-4 0,0 1 4 16,1 0-2-16,0 0 1 15,-3 2 2-15,0 0 1 16,1 0-1-16,-4 1-1 16,-1 2-1-16,1-1 2 0,1 3-1 15,0-3-1-15,-1 2 1 16,1 1 1-16,1-3-2 16,-1 1 1-16,1 0-1 15,-1-1 0-15,-2 2 3 16,2-3 5-16,-2 2-2 15,-1 3-1-15,1-5-2 0,-5 4-2 16,3-3-1-16,-3 1 0 16,0 0-1-16,0-5 2 15,-1 4-2-15,1-4 0 16,-3 1 1-16,1 0-2 16,-3-1 1-16,0 2 1 0,-1-1-1 15,-2 0 0-15,-2-1-1 16,-5 1 1-16,-1 0 2 15,-3-3-3-15,-1 0 1 16,-5 1 1-16,-1 0-1 16,-5 2 1-16,1-3 2 0,-4 2-3 15,-2 0 1-15,-1 1 0 16,-3-1-2-16,-1 2 2 16,-3 0 0-16,0-4-2 15,0 5 0-15,-1-2 3 16,1 1-3-16,-4 0 2 15,5 0-1-15,-4 0 1 0,-4 0 2 16,-5 1 1-16,-2-1-1 16,-5 2-1-16,-2-5-2 15,-6 1 1-15,-7-2-1 16,-4-1 0-16,-11-2-40 16,-9-3-77-16,-6-2-214 0</inkml:trace>
  <inkml:trace contextRef="#ctx0" brushRef="#br0" timeOffset="244487.9682">17593 9394 574 0,'0'-10'24'0,"0"-4"17"15,0 4 26-15,0 3-12 16,0 3-19-16,0 4-17 16,0 0-10-16,0 5-14 0,-2 11 5 15,-1 1-1-15,1 7 3 16,-2 1 0-16,-2 3 0 16,3-2-1-16,2-2 0 15,1-7-1-15,0-2 1 16,4-9 0-16,6-3 0 0,2-3 2 15,2-4 0-15,-1-5-1 16,0-4 0-16,1 4-2 16,-1-3 1-16,-4 1 0 15,-2 5-2-15,-2 3 2 16,-1 3 8-16,2 0-5 0,-6 8-6 16,3 6 2-16,-1 2 1 15,-1 5 1-15,1 0-2 16,-2 2 2-16,0 1-2 15,0-1 1-15,0-3-30 16,0-2-38-16,3-4-39 16,2-6-55-16,3-5-152 15</inkml:trace>
  <inkml:trace contextRef="#ctx0" brushRef="#br0" timeOffset="244847.3227">17927 9496 440 0,'1'-5'168'16,"-1"2"-145"-16,0 3 19 15,-4 0-33-15,-2 9-1 16,-1 4 0-16,2 4 5 0,-3 3-7 16,4 0-1-16,0 1 0 15,3-2-3-15,1 0-1 16,0-5 2-16,4-4-3 15,5-5 0-15,6 0 3 16,3-5-1-16,2 0 1 16,2-8 0-16,-2-2-2 0,-2-4 0 15,0-2 3-15,-5-2 14 16,-2-2 6-16,-4-2-8 16,-3-1-1-16,-4 4-6 15,0 1-2-15,-10 5-7 0,-2 6 0 16,-4 4-2-16,-1 3 0 15,-4 6-34-15,4 5-34 16,-2 2-55-16,5-2-162 16</inkml:trace>
  <inkml:trace contextRef="#ctx0" brushRef="#br0" timeOffset="245566.0199">18253 9568 462 0,'0'-9'121'0,"0"0"-106"16,-2 1 36-16,-5 5-21 16,1 3-10-16,-2 0-13 0,-3 12-3 15,0 4-1-15,0 3 0 16,2 2 0-16,1 2 2 16,2-3-3-16,4-1 0 15,2-4-1-15,2-3 0 16,11-5 0-16,2-3 1 15,4-4 3-15,3 0-3 16,2-4 0-16,-2-5-1 0,-1-3 0 16,-5-3 7-16,-5 0 5 15,-4 3 7-15,-7-3-12 16,0 0-5-16,-6 1-2 16,-5 4-3-16,-3 0 1 0,-1 4-10 15,3 3-36-15,1 0-46 16,4 1-152-16</inkml:trace>
  <inkml:trace contextRef="#ctx0" brushRef="#br0" timeOffset="250130.0431">18507 9414 179 0,'-1'-7'163'0,"0"-4"-100"0,-1 2 2 16,1-2-7-16,1 1-1 16,0 2-13-16,0 2-9 15,0 2-1-15,0 2-9 16,0 2-3-16,0 0-13 16,0 2-11-16,0 7 0 15,0 6 3-15,-3 1 0 0,-1 2 0 16,1 0 1-16,-1 1-1 15,0 0 0-15,3-3-1 16,-1-2-29-16,2-2-21 16,0-3-11-16,0-5-43 15,0-1-81-15</inkml:trace>
  <inkml:trace contextRef="#ctx0" brushRef="#br0" timeOffset="250614.3761">18490 9462 440 0,'0'-6'39'15,"0"4"32"-15,0 0-13 0,0 2-27 16,4 0-21-16,1 0-7 16,2 0-2-16,1 0 3 15,5 0 0-15,-2-2 0 16,4-3 1-16,-2-2-2 16,1-6 1-16,-2 1 0 0,0-3-1 15,-2 0 0-15,-1-2 3 16,-3 0-4-16,-1 1 7 15,-3 2 1-15,0 4 0 16,-2 3 0-16,0 5 0 16,0 2-7-16,0 4-9 0,-2 8 5 15,-2 5 0 1,-1 3 1-16,1 4 1 0,1-1-1 16,-3 0 1-16,4-3-1 15,0-6 1-15,2-2-1 16,0-5 0-16,0-1 1 15,2-5 2-15,6-1 3 0,-4 0 2 16,3-5-1-16,0-2-1 16,1-2 1-16,1 1-1 15,-2 2 0-15,-1 1-2 16,-1 0-1-16,-2 3 1 16,1 2-1-16,-4 0-2 0,2 6-5 15,2 2 3-15,-1 4 3 16,1 5-1-16,1 0 0 15,2 2-2-15,1 0 2 16,3 0 0-16,4 0-23 16,-1-1-51-16,5-8-64 15,3-1-232-15</inkml:trace>
  <inkml:trace contextRef="#ctx0" brushRef="#br0" timeOffset="251067.4833">19054 9687 613 0,'3'-3'31'0,"-3"3"2"16,0 0 2-16,0 7-27 16,-3 7 10-16,0 5 13 15,-1 1-4-15,-1 6-13 16,-1 1-6-16,0 0-5 0,3-3 1 16,0-4-12-16,1-4-30 15,2-6-47-15,0-8-46 16,0-2-198-16</inkml:trace>
  <inkml:trace contextRef="#ctx0" brushRef="#br0" timeOffset="251520.5699">19054 9638 564 0,'-7'-12'52'0,"3"4"-12"15,4 0 4-15,0 5-9 0,9 3-8 16,9 0-19-16,2 0-3 15,3 5 0-15,1 1-4 16,1 2-1-16,-7 0 1 16,0 1-1-16,-10 0 0 15,-6 3-10-15,-2-4-5 16,-4 4 8-16,-10-2 3 0,-2 1 5 16,-1-2-2-16,0 1 1 15,4-3 1-15,2 0-2 16,4-3 1-16,2-2 0 15,5 3 1-15,0-5-2 0,8 1-1 16,6 0 8-16,2 1 3 16,6 1-6-16,2 1 0 15,-2 1 1-15,-2 3-1 16,0 3 5-16,-8 0-2 16,-2 2 3-16,-5 1-2 15,-5 1 0-15,0-3 3 16,-7 1-1-16,-3 2-1 0,-6-4-3 15,-3 1-3-15,-2-2 1 16,1 0-2-16,2-3 1 16,3-5-2-16,1 1-19 15,9-3-25-15,5 0-28 16,5-3-46-16,13-4-114 0</inkml:trace>
  <inkml:trace contextRef="#ctx0" brushRef="#br0" timeOffset="251879.9524">19487 9781 624 0,'0'-3'33'15,"0"-7"29"-15,-1 10-10 16,-5 0-26-16,-4 5-13 16,2 4-8-16,0 4 2 15,1 1-1-15,0 1-2 0,3-1-2 16,2-2 0-16,2 0 0 15,0-6-1-15,0-2 0 16,0-1 0-16,2-3 2 16,4 0 1-16,3-8-3 15,0-2-2-15,2-1 0 16,-2-1 2-16,1 2-1 0,-3 1 1 16,1 2 0-16,-5 4 1 15,0 3 4-15,2 0-1 16,-2 5-5-16,2 7 0 15,0 6 0-15,2 0 1 0,0 5 0 16,1 2-1-16,-1 0 0 16,3-1-10-16,0-3-61 15,0-4-52-15,4-7-52 16</inkml:trace>
  <inkml:trace contextRef="#ctx0" brushRef="#br0" timeOffset="252129.8949">19844 9766 644 0,'0'-7'24'0,"0"-1"11"16,-4 8 4-16,2 9-27 16,-2 7 17-16,-1 3-4 15,3 3-8-15,-2 2 4 16,1 2-2-16,0-1-6 0,0 1-7 15,-2-2-5-15,3 0 1 16,-2-5-2-16,3-4-33 16,-1-3-31-16,2-6-48 15,0-5-55-15</inkml:trace>
  <inkml:trace contextRef="#ctx0" brushRef="#br0" timeOffset="252270.5115">19855 9897 254 0,'5'-8'330'16,"3"1"-306"-16,0 2 1 16,-1 4 5-16,4 1-10 0,0 0-14 15,4 3-8-15,1 2-49 16,4 0-109-16</inkml:trace>
  <inkml:trace contextRef="#ctx0" brushRef="#br0" timeOffset="252832.976">20198 9910 223 0,'0'0'385'16,"-7"0"-363"-16,-8 0 6 15,-5 0-3-15,-1 0 16 0,-3 10-14 16,3 2-9-16,3 4-6 16,5 0-4-16,4 3-3 15,3-2-2-15,6 1-2 16,2-6 0-16,12-2 0 15,2-4 1-15,7-5 1 16,0-1 0-16,4-1-3 16,0-6-3-16,-3-6 1 0,0 2 2 15,-2-4 0-15,-3 0 0 16,-3-4 0-16,-1 0 1 16,-2-4 1-16,-2 2 2 15,-1-1 11-15,-4 6-5 0,-2 1 5 16,-2 9-2-16,0 0-8 15,-2 6-3-15,0 0-2 16,0 10-8-16,-2 4 6 16,-2 5 2-16,-1 5 0 15,0 0 1-15,-1 2-1 16,4-2 0-16,0-3 0 0,2-2 0 16,0-7 0-16,3-1 1 15,6-7 0-15,1-3 3 16,1-1 3-16,2 0 0 15,3-4 0-15,-1-1-4 16,0-5 1-16,-1 5 1 16,-4 0-1-16,1 2-1 0,-3 3-2 15,-1 0-1-15,0 5-1 16,0 3 0-16,-1 6 1 16,2-1 0-16,3 4 1 15,-2-2-3-15,4 2 4 0,-2 0-1 16,2-1-5-16,-3-3-32 15,4-4-89-15,-4-6-308 16</inkml:trace>
  <inkml:trace contextRef="#ctx0" brushRef="#br0" timeOffset="255739.1243">3065 9379 559 0,'3'-9'26'0,"-3"-3"-8"15,0 2 51-15,0 2 4 16,-2 2-22-16,-3 2-21 16,1 3-13-16,-3 1-10 15,1 1-6-15,2 9 0 0,-2 5-3 16,1 7 2-16,0 7 0 16,1 3 1-16,2-1-1 15,2 2 0-15,0-4-1 16,6-5 2-16,7-7-4 0,3-6 2 15,2-8-1-15,4-3 4 16,1-6-2-16,0-10 0 16,-4-1 0-16,-3-4 2 15,-7-1-1-15,-2-2 0 16,-3 1 0-16,-4 1 2 16,-4-1 0-16,-4 1 5 0,-1 4-1 15,-5 3 0-15,0 4-4 16,-1 5-2-16,2 4-3 15,2 2 2-15,1 4-5 16,5 7-34-16,5 2-71 16,0-1-103-16</inkml:trace>
  <inkml:trace contextRef="#ctx0" brushRef="#br0" timeOffset="256098.4693">3378 9366 573 0,'-3'-1'153'0,"-4"-2"-124"15,-1 3 20-15,1 0-28 16,1 8-14-16,3 1-5 0,0 6 1 16,3 4-2-16,0 4-1 15,0 3 2-15,1 0-2 16,4 0 1-16,3-6 0 15,-1-1-3-15,5-6-5 16,0-7 0-16,4-6 6 16,0-1 1-16,1-12 3 0,2-6 2 15,-3 0-2-15,-4-8-2 16,-2 1 0-16,-5-1 3 16,-1-1-1-16,-4 0 3 15,0 4 3-15,-9 4-2 16,-2 6 0-16,-4 6-6 0,-5 8-5 15,-2 0-7-15,-2 11-60 16,3 1-175-16</inkml:trace>
  <inkml:trace contextRef="#ctx0" brushRef="#br0" timeOffset="257207.7532">4294 9256 472 0,'-3'-14'31'16,"0"-1"30"-16,1 0 14 16,0 6-9-16,0 2-15 15,2 5-12-15,0 2-19 16,0 5-19-16,0 10-8 0,2 6 5 15,5 8 4-15,0 6 1 16,3 4 0-16,-1 2 1 16,4-2-1-16,-1-1-2 15,1-6 2-15,0-6-1 16,0-9-1-16,2-4 1 0,-3-5 2 16,1-5 2-16,-2-3 1 15,-1 0-2-15,-4-8 1 16,-4-2 0-16,0-4-3 15,-2 1-1-15,0-4 1 16,0 3 2-16,0-3 0 16,0 3 1-16,0 1-3 0,2 1 0 15,6 1-3-15,2 3 1 16,5 1-2-16,1 2 0 16,4 2 2-16,2 1-1 15,0 2 0-15,2 0-25 16,0 0-43-16,1 1-46 15,-3 0-26-15,0 0-127 0</inkml:trace>
  <inkml:trace contextRef="#ctx0" brushRef="#br0" timeOffset="257598.3543">4756 9372 506 0,'0'-4'78'0,"-2"-2"-10"16,-4 2 2-16,1 1-14 15,0 1-13-15,-1 1-26 16,0 1-8-16,0 0-6 15,0 0-1-15,-2 2-2 16,1 8 1-16,0 2-1 16,0 2-1-16,2 4 0 0,2-1 2 15,1 1-2-15,2-4 0 16,0 0 0-16,2-7 0 16,3-2-1-16,7-5 2 15,-4 0 4-15,7-10 2 16,-4-1-1-16,2-3-1 0,-3-1-1 15,1-2 4-15,-3 2 3 16,-1 1 2-16,-1 1 1 16,-4 4 1-16,1 2-6 15,-2 4-4-15,0 3-3 0,1 5-9 16,0 8 3-16,1 6 5 16,1 6 0-16,0 6 0 15,0 4 0-15,1-1-8 16,2-3-19-16,3-5-21 15,2-8-32-15,3-8-20 16,1-10-33-16,2-3-208 0</inkml:trace>
  <inkml:trace contextRef="#ctx0" brushRef="#br0" timeOffset="257848.3643">5009 9273 576 0,'-5'-19'78'0,"-1"5"12"15,2 7-19-15,0 7-40 16,1 0-15-16,3 12-17 16,0 5-1-16,0 7 4 15,1 2 3-15,5 8-1 0,0-2 3 16,0 2 0-16,-1-1 0 16,1-2-3-16,1-5-2 15,-1-6 0-15,1-8 1 16,2-4-6-16,0-8-9 15,2-2-14-15,-2-9-34 16,0-3-62-16,-2-8-45 0,-3 0-207 16</inkml:trace>
  <inkml:trace contextRef="#ctx0" brushRef="#br0" timeOffset="258004.5641">5061 9346 551 0,'-6'-4'95'0,"2"0"-10"15,4 2-21-15,0 2-34 16,2 0-7-16,7 0-19 15,4 0-1-15,4 0-2 16,1 0 3-16,4 2-3 16,-2 1-33-16,4 0-77 0,-2-3-80 15,-3 0-278-15</inkml:trace>
  <inkml:trace contextRef="#ctx0" brushRef="#br0" timeOffset="261832.6034">5442 9321 479 0,'-5'-9'33'0,"-2"-3"39"15,-3 4-15-15,1-2 0 16,-4 3-8-16,-1 5-15 15,-2 0-17-15,0 2-9 16,0 4-3-16,0 8-3 0,1 5 1 16,1 3-2-16,4 8-1 15,1 4-1-15,4 0 2 16,3 4-1-16,2-5 0 16,6-4-1-16,7-8 0 15,6-6-1-15,7-9 2 16,5-4 4-16,4-8-1 0,3-8 2 15,-1-6-4-15,-1-2 2 16,-6-2-2-16,0 0 0 16,-6 0 1-16,-6 0-2 15,-5 0 4-15,-5-1 7 0,-4 2 3 16,-4 0-2-16,0 2 0 16,-1 5-2-16,-5 4-1 15,4 6-1-15,-1 6-1 16,1 2-8-16,2 12-6 15,0 6 3-15,0 7 4 16,0 8 0-16,0 1 0 0,0 4 1 16,0 0-1-16,-1-2-1 15,-1-2 2-15,2-6-1 16,0-5-1-16,0-4 0 16,2-10 1-16,1-5 0 15,5-4-1-15,2-4 4 16,-1-9 5-16,3-5-6 0,2 0-1 15,-1-4 1-15,1 2 0 16,-4 4 0-16,0 2 1 16,-2 4-2-16,-3 6 2 15,1 4-3-15,0 0-6 0,0 9 3 16,0 4 0-16,0 3 3 16,3 1 1-16,2 0 1 15,-1 0-2-15,5-2-5 16,-2-4-20-16,5-3-16 15,-1-5-36-15,6-3-52 0,-1-2-79 16</inkml:trace>
  <inkml:trace contextRef="#ctx0" brushRef="#br0" timeOffset="262441.9358">6026 9413 519 0,'0'-11'51'0,"-4"3"11"15,1 4-22-15,-2 2-9 16,1 2 2-16,2 0-16 15,-3 0-8-15,4 1-6 16,1 2 2-16,0-1-5 16,0 0 1-16,0-1 1 15,7-1 1-15,1 0 2 0,0-3 1 16,3-3 0-16,-2-3 0 16,1 2-2-16,-3-1 1 15,-2-3 2-15,-2 4-1 16,-3-3 1-16,0 3 3 15,0 2 1-15,-5 2-4 0,-1 3-5 16,-3 0 0-16,-2 3-2 16,0 5-1-16,2 4 2 15,-1 2-2-15,3 2 1 16,4 4 0-16,2-1 0 16,1 0-1-16,3-1 1 15,10-2 0-15,-1-6 0 0,6-3 0 16,3-4 0-16,5-3 3 15,1 0-1-15,1-11-4 16,-2-2-3-16,-2-2 3 16,-2-2 1-16,-5-1 1 0,-4-1 1 15,-7-1-1-15,-2-1 2 16,-4 1 2-16,0 0 4 16,-3 5 6-16,-2 1 1 15,3 5-7-15,-2 5-4 16,4 4-4-16,0 0-3 15,2 5-4-15,6 8 4 0,4 5 2 16,2 4 2-16,1 2 0 16,1 6-1-16,-3 1 0 15,0 5 3-15,-4 1-2 16,-5-3 2-16,-3-1-2 0,-1-3 2 16,-3-6-2-16,-7-5-11 15,-4-7-22-15,0-8-80 16,-5-4-247-16</inkml:trace>
  <inkml:trace contextRef="#ctx0" brushRef="#br0" timeOffset="263098.143">7030 9349 614 0,'-10'-5'14'0,"-1"2"23"16,-2 3 3-16,1 0 3 15,0 7-19-15,2 6-11 16,1 3-3-16,5 4-3 16,1 1 1-16,3 4-2 0,0-6-1 15,10 2-3-15,3-7-3 16,4-3 4-16,3-6-2 15,2-5 2-15,3-3-1 16,-1-7 2-16,1-4-2 0,-3-3 0 16,-4-3-1-16,-4 1 0 15,-7-2 1-15,-5 1 0 16,-2 1 0-16,-11-1 7 16,-7 4 2-16,0 3 3 15,-4 4-6-15,1 5-5 0,3 4-2 16,1 0-1-16,7 4-1 15,4 8-9-15,6 0-36 16,4 0-80-16,8-6-108 16</inkml:trace>
  <inkml:trace contextRef="#ctx0" brushRef="#br0" timeOffset="263379.3711">7398 9226 636 0,'-13'-10'44'0,"-2"4"40"16,-2 0-36-16,0 5-11 16,2 1-5-16,4 0-20 15,6 9-7-15,4 7-6 16,1 6 2-16,5 6 3 16,5 3 7-16,4 6 2 0,2 1-3 15,-1 2-3-15,-3 0 0 16,-3-1-4-16,0-5-1 15,-5-4 0-15,-2-5-2 16,-2-2-5-16,0-8-30 16,-2-7-24-16,-6-5-88 15,1-3-131-15</inkml:trace>
  <inkml:trace contextRef="#ctx0" brushRef="#br0" timeOffset="263504.3775">7301 9490 671 0,'-1'-8'84'0,"1"-2"-29"0,7 4-43 16,11 0-4-16,8 0-5 16,6 0-4-16,4-2-74 15,3-2-170-15</inkml:trace>
  <inkml:trace contextRef="#ctx0" brushRef="#br0" timeOffset="264269.9363">8331 9321 541 0,'-3'-4'25'16,"-2"-1"38"-16,0 1 7 0,1-2-1 15,4-1-26-15,0 2-9 16,8-3-17-16,6-1-12 16,6-1-5-16,4 1 0 15,4 0 2-15,-2 1-1 16,-4 1 1-16,-8 4-2 0,-3 1 1 16,-10 2-1-16,-2 0-5 15,-15 2 0-15,-4 4 4 16,-5 3 1-16,-3 3 0 15,-1 2-1-15,3-2 2 16,7 1-2-16,3-1 1 0,8-1 0 16,4 1-3-16,4-2 3 15,5 1 0-15,9 0 4 16,5 2 1-16,3 1-1 16,2 0-1-16,-1 2-3 15,-4 5 1-15,-7 0-1 16,-6 2 0-16,-6-1 0 0,-5-2 2 15,-8 0 0-15,-6-5-1 16,-3-4 2-16,2-6-2 16,2-4 1-16,4-1-5 15,5-5-13-15,6-10-8 0,3-2-40 16,11-6-88-16,6-2-253 16</inkml:trace>
  <inkml:trace contextRef="#ctx0" brushRef="#br0" timeOffset="264613.6541">8680 9338 678 0,'-5'0'25'16,"-4"0"21"-16,-2 4-26 16,0 6 16-16,1 4-21 15,0 4-7-15,5 0-2 16,3 3-3-16,2-2 0 0,0-1-1 15,3-5-1-15,7-2 0 16,2-4-3-16,1-6 4 16,6-1 2-16,2-4 0 15,1-6-1-15,1-2 0 0,0-4-3 16,-4 1 1-16,-3-4-1 16,-6 1 1-16,-6-1 1 15,-4-2-1-15,-6 1-2 16,-7 0 6-16,-7 6-3 15,-1 2 0-15,-2 5-2 0,4 7-1 16,2 0 0-16,4 9-38 16,7 3-77-16,6 0-108 15</inkml:trace>
  <inkml:trace contextRef="#ctx0" brushRef="#br0" timeOffset="265004.2938">9046 9314 584 0,'0'-6'109'15,"-6"0"-84"-15,-3 4 6 16,0 2 0-16,-3 2 3 0,0 6-26 16,4 6-2-16,-1 6-1 15,2 0 0-15,2 4-1 16,3 0-4-16,2-1 2 15,0-2-3-15,5-4 3 0,6-2-2 16,4-6 2-16,3-4 0 16,3-4 1-16,-2-1 0 15,0-3 0-15,0-6-9 16,-2-4-3-16,-4-3 6 16,-2-2 4-16,-4-2-1 15,-1-3 0-15,-4-1 1 0,-2-1 1 16,-2 2 5-16,-6 4 7 15,-5 6-2-15,-3 6-8 16,-2 7-5-16,1 2 0 16,1 10-10-16,3 3-27 0,4 2-74 15,4 0-125-15</inkml:trace>
  <inkml:trace contextRef="#ctx0" brushRef="#br0" timeOffset="265379.2151">9369 9362 564 0,'0'-2'41'16,"-4"0"29"-16,-1 2-34 16,-3 0 20-16,1 6-21 0,-2 3-15 15,-1 7-7-15,0 3-6 16,1 3-2-16,0 2-2 15,3 0-1-15,4-2-1 16,2-2-2-16,0-3 2 0,9-6-1 16,5-4 0-16,0-6 2 15,4-1 1-15,5-4 0 16,1-8-1-16,2-5-1 16,4-2 0-16,-5-2 0 15,2-5-1-15,-7 1 1 16,-5 0 0-16,-8 0 7 0,-7 3 10 15,-6 6 0-15,-13 4-8 16,-8 4-10-16,-5 8-1 16,-4 0-5-16,1 4-40 15,0 1-72-15,4-2-468 16</inkml:trace>
  <inkml:trace contextRef="#ctx0" brushRef="#br0" timeOffset="266019.8064">10183 9353 486 0,'-3'1'51'0,"-5"5"14"15,4-2-29-15,3 0 7 16,0-2-12-16,1 0-9 16,0-2 3-16,6 0 9 15,2 0-4-15,5-2-10 0,2-6-8 16,0-1-5-16,2 0-3 15,-5-3-1-15,1-2-1 16,-4 4 4-16,-7-3 0 16,-2 1-7-16,-6 3-1 15,-10-1 0-15,-4 5 1 16,-6 4 1-16,-2 1 0 0,0 4 1 16,0 9-2-16,0 5 1 15,8 1 1-15,3 7 0 16,8 0-1-16,5 2 2 15,4-2-3-15,14 1 1 0,9-4 1 16,6-3 1-16,7-8-2 16,5-2-8-16,-2-6-26 15,6-4-63-15,-2-4-62 16,1-6-129-16</inkml:trace>
  <inkml:trace contextRef="#ctx0" brushRef="#br0" timeOffset="266379.1408">10549 9382 427 0,'-2'-14'94'0,"-7"1"-7"16,-6 7-25-16,2 1 1 16,-5 3-6-16,5 2-32 15,-1 2-9-15,-1 6-7 0,3 5-3 16,2 1 0-16,0 5-3 16,0 0 0-16,8 2-3 15,1-5 0-15,1-2 0 16,3-6 0-16,4-2 1 15,8-6 1-15,-1 0 4 0,2-9-3 16,0 0-1-16,0-5-1 16,2 2 0-16,-5-5 0 15,0 4 0-15,-5-1 0 16,0 5 3-16,-2 0 2 16,-2 3 4-16,-3 4-1 0,0 2-2 15,0 0-7-15,1 6-3 16,0 7 3-16,1 0 0 15,1 4 0-15,2 4 0 16,0-2-15-16,4 2-19 16,1-6-62-16,4-1-49 0,3-7-49 15</inkml:trace>
  <inkml:trace contextRef="#ctx0" brushRef="#br0" timeOffset="266988.4847">10848 9401 552 0,'2'-18'65'16,"0"0"38"-16,-2 5-26 16,-2 5-28-16,-4 5-31 15,-4 3-14-15,1 1-3 16,1 10 1-16,-1 4 1 0,3 2-1 16,3 4-2-16,3-1 1 15,0 1-1-15,5-2 2 16,5-5-1-16,4-4-1 15,2-7 4-15,4-3-2 16,1 0 0-16,-1-2-1 16,-1-9-9-16,-1-1-4 15,0-4 2-15,-5-1 5 0,-1-5 1 16,-4-2 1-16,-1-5 5 16,-1-5-3-16,-1-5 2 15,-2 1-1-15,-1-1-1 16,1 3 9-16,0 10 10 0,-3 6-6 15,0 10-7-15,0 8-4 16,0 4-5-16,0 11-1 16,2 10 1-16,-2 5 5 15,0 6-2-15,0 1 3 16,0 2-1-16,0-1-3 0,0-6 2 16,0-2 3-16,0-8-3 15,0-5-2-15,3-2 3 16,2-8-1-16,3-4 0 15,2-1 4-15,2-6-1 16,3-6 0-16,0 0-1 16,-1-2 1-16,2-1 0 0,0 3 3 15,-2 1 0-15,0 6 0 16,-4 2-5-16,6 3-3 16,-5 6 3-16,2 6-1 15,3 3 6-15,0 6-5 16,2 2 1-16,3-1-1 0,0 1 1 15,3-3-1-15,-2 0 0 16,2-6-4-16,3-5-27 16,-1-3-46-16,1-6-150 15</inkml:trace>
</inkml:ink>
</file>

<file path=ppt/ink/ink2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737.38074" units="1/cm"/>
          <inkml:channelProperty channel="Y" name="resolution" value="3068.07104" units="1/cm"/>
          <inkml:channelProperty channel="F" name="resolution" value="2.84167E-5" units="1/deg"/>
          <inkml:channelProperty channel="T" name="resolution" value="1" units="1/dev"/>
        </inkml:channelProperties>
      </inkml:inkSource>
      <inkml:timestamp xml:id="ts0" timeString="2019-05-24T11:39:00.408"/>
    </inkml:context>
    <inkml:brush xml:id="br0">
      <inkml:brushProperty name="width" value="0.05292" units="cm"/>
      <inkml:brushProperty name="height" value="0.05292" units="cm"/>
      <inkml:brushProperty name="color" value="#FF0000"/>
    </inkml:brush>
  </inkml:definitions>
  <inkml:trace contextRef="#ctx0" brushRef="#br0">3549 3590 371 0,'0'-11'235'16,"0"2"-226"-16,0 4 25 16,0 3 10-16,0 2-14 15,0 9-30-15,0 10-5 16,0 8 10-16,0 8 4 16,0 4-3-16,0-2-4 0,0-1 1 15,0-7-2-15,0-7-1 16,0-8 2-16,0-9-2 15,0-5 0-15,0-8 10 16,0-11-3-16,0-4-6 0,0-7 0 16,0-5-1-16,0-2 2 15,3-1-2-15,-1 3 0 16,2 4 1-16,-2 7-1 16,2 8 0-16,1 10 2 15,-2 6 1-15,6 6-7 0,-3 12 4 16,3 7 0-16,3 6 0 15,-2 3 1-15,4-7 2 16,0 0-6-16,2-8 4 16,-1-8-1-16,0-8 1 15,0-3 1-15,1-3 1 16,-4-11 2-16,2-5 5 0,-4-2-5 16,0-6-2-16,0 3 0 15,-2 0-2-15,-1 4 1 16,-2 5 0-16,-1 5 1 15,-1 7 5-15,2 3-2 16,-2 7-11-16,-1 7 5 0,3 6 0 16,-1 6 1-16,1 1 0 15,3-1-1-15,0 1 0 16,3-5 1-16,-1-1 1 16,3-6-2-16,0-5 0 15,-1 0 1-15,0-4 0 0,0-2-30 16,2-2-56-16,-2-2-89 15,0-3-216-15</inkml:trace>
  <inkml:trace contextRef="#ctx0" brushRef="#br0" timeOffset="187.4783">4076 3664 569 0,'0'0'66'15,"0"0"-60"-15,0 1-2 16,0 6 9-16,0 5 15 15,0-2-8-15,0 5-8 16,1-2-3-16,2-1-5 16,1-1-1-16,2 2-1 0,1-6 0 15,-1-4-1-15,1-3-50 16,2 0-68-16,-1-13-76 16</inkml:trace>
  <inkml:trace contextRef="#ctx0" brushRef="#br0" timeOffset="328.1009">4076 3476 590 0,'-18'-13'50'16,"8"4"14"-16,3 4-16 15,1 5-36-15,4 0-11 0,2 7-4 16,0 5 1-16,2 2-43 16,4 1-142-16</inkml:trace>
  <inkml:trace contextRef="#ctx0" brushRef="#br0" timeOffset="1296.7797">4289 3692 393 0,'-6'-11'120'0,"1"-2"-72"15,0-2 21-15,2 4-16 16,1 1-19-16,2 1 0 0,0 7-10 16,0 2-13-16,4 0-9 15,5 5-4-15,0 10 1 16,3 0 2-16,2 6-1 16,-5-1 1-16,-1-1-2 15,1-4-2-15,-5-1-3 16,-1-4 5-16,-3-5 1 0,2-2 0 15,-1-3 0-15,3 0 2 16,0-10 3-16,3-5-5 16,0-3 1-16,3-5-1 15,1-2 1-15,0 4-1 16,-2 2 0-16,2 7 1 16,-1 3 0-16,-1 8 2 0,-3 0-3 15,5 9-1-15,-4 5 0 16,1 7 1-16,2 1-1 15,-2 5 1-15,-1-1 1 16,-1-4-2-16,3-4 2 0,2-4-25 16,-1-4-30-16,5-9-6 15,2 0-51-15,2-8-101 16</inkml:trace>
  <inkml:trace contextRef="#ctx0" brushRef="#br0" timeOffset="1484.2653">4692 3668 528 0,'4'-2'62'16,"-4"4"-58"-16,0 9 11 16,0-1 17-16,1 2-13 15,2 1-4-15,-1 1-5 16,2-3-4-16,2-1-4 0,0-1 1 16,1-3-1-16,1-3-1 15,2-3-27-15,-1-2-42 16,-2-8-135-16</inkml:trace>
  <inkml:trace contextRef="#ctx0" brushRef="#br0" timeOffset="1609.2712">4709 3470 672 0,'-4'-2'6'15,"4"1"-1"-15,0 1-10 0,0 0-58 16,1 0-84-16</inkml:trace>
  <inkml:trace contextRef="#ctx0" brushRef="#br0" timeOffset="2702.9889">4952 3658 141 0,'-12'3'217'0,"3"-1"-184"16,1-2 41-16,4 1-5 15,1-1 4-15,3 0-14 16,0 0-15-16,0 0-7 0,6 0-11 16,7 0-20-16,6-1-5 15,4-2 1-15,1 1-3 16,5 2-54-16,-1-2-47 16,-4 2-54-16,-2-3-201 15</inkml:trace>
  <inkml:trace contextRef="#ctx0" brushRef="#br0" timeOffset="2843.6085">5256 3500 429 0,'-1'-3'-21'0,"-5"-2"-334"16</inkml:trace>
  <inkml:trace contextRef="#ctx0" brushRef="#br0" timeOffset="4624.9816">5277 3435 598 0,'-2'-15'6'16,"-2"5"24"-16,3 3 26 16,-1 7-20-16,2 0-22 15,0 12-20-15,0 4 2 0,0 7 5 16,0 6 3-16,3 8 4 15,1 6-1-15,0 3-1 16,-1-4-1-16,0-1-2 16,0-7 0-16,4-8-3 15,0-8 3-15,3-6 1 0,1-5 4 16,5-3 7-16,2-4 1 16,0 0-2-16,0-4-8 15,-3-3-2-15,-4-2 0 16,-3-1 0-16,-5-3 1 15,-3 1 0-15,0-3-1 16,-3 1-1-16,-3-2 1 0,1 0-1 16,1 0 0-16,4 2 1 15,0 2-2-15,7 3-2 16,6 0-4-16,5 2 2 16,3 2 0-16,4 2 1 15,1 2-2-15,1 1-29 0,0 0-42 16,-3 0-29-16,0 0-25 15,-2 1-66-15</inkml:trace>
  <inkml:trace contextRef="#ctx0" brushRef="#br0" timeOffset="5015.5913">5700 3578 499 0,'0'-8'38'0,"-1"3"30"16,-2-1-5-16,0 0-24 15,2 4-10-15,-1-1-10 16,0 1-4-16,-2 2-8 0,1 0-5 15,-5 2-5-15,3 5 1 16,0 5 0-16,-4 0 2 16,4 4-1-16,2-1 1 15,2-2-1-15,1-1 0 16,0 0-4-16,0-6-2 16,4-3 0-16,1-3 2 0,5 0 9 15,-2-5 3-15,1-4-3 16,1-3 0-16,-2 0-3 15,1-2 3-15,-3 1 1 16,-1 1 7-16,-4 5 0 16,2 1 9-16,-2 2 2 15,-1 4-7-15,2 0-10 0,1 1-11 16,1 8 1-16,1 7-1 16,3 2 7-16,2 2-1 15,3 2-1-15,2-1-3 16,1-2-24-16,1-6-13 0,5-7-34 15,0-6-3-15,-1 0-53 16,0-13-174-16</inkml:trace>
  <inkml:trace contextRef="#ctx0" brushRef="#br0" timeOffset="5234.3142">5954 3468 507 0,'-9'-17'77'15,"4"5"29"-15,3 4-41 16,0 8-38-16,2 0-8 15,0 7-26-15,0 9 0 16,4 3 7-16,1 8-3 0,1 3 3 16,-1 3 2-16,1 1 0 15,1-1 0-15,-2-2 1 16,1-4-1-16,1-8 1 16,0-4-34-16,1-9-34 15,4-6-7-15,-1 0-39 0,0-14-190 16</inkml:trace>
  <inkml:trace contextRef="#ctx0" brushRef="#br0" timeOffset="5921.7876">6026 3575 540 0,'-4'-3'121'0,"4"1"-95"16,0-1 30-16,3 1-40 0,5 2-16 15,3 0-6-15,5 0 6 16,1-2-33-16,5 2-14 15,0 0 9-15,2-1-7 16,-2-4-30-16,1 1-21 16,-4-1 20-16,-3-3 68 0,-3-1 31 15,-4 0 32-15,-4-2 15 16,-2 2-3-16,-3-2-6 16,0 2-24-16,-5 3-3 0,-3 1 1 15,-2 5-13-15,-1 0-11 16,0 0-8-16,1 9-3 15,2 6-2-15,1 4-3 16,1 2 4-16,4 3 1 16,2 1 1-16,0-3 0 15,2-2-2-15,9-4-1 16,-1-7 0-16,6-4 5 0,1-5 3 16,2 0-1-16,1-9-2 15,1-8-7-15,-2-2-8 16,-2-4-5-16,-6-4 5 15,-3-5 10-15,-2-3 0 16,-5-4 2-16,0 3 0 16,-1 3 3-16,0 4 26 0,0 9 0 15,0 9-6-15,0 11-9 16,0 0-15-16,0 16-13 16,0 9 13-16,0 6 1 15,0 5 0-15,2 1 1 0,3-2 0 16,3-2-1-16,1-3-5 15,0-6 0-15,3-7 3 16,-2-4 6-16,1-6-7 16,-2-5 7-16,0-2 2 15,0-3 3-15,-1-8-4 0,0-5-2 16,0-1 1-16,-1 1-2 16,0 1-2-16,-2 3 2 15,0 5-1-15,-3 6 13 16,1 1-5-16,-1 8-19 15,1 7 6-15,5 3 6 16,1 4 0-16,4 7 1 0,0-5-1 16,7 0-4-16,3-4-37 15,3-7-108-15,5-13-330 16</inkml:trace>
  <inkml:trace contextRef="#ctx0" brushRef="#br0" timeOffset="6874.8226">7350 3398 345 0,'0'-24'324'0,"-8"2"-321"16,-6 1 33-16,-1 6 24 0,0 7-35 15,-3 5-16-15,-2 3-4 16,-4 8-4-16,2 12-3 16,2 7 0-16,4 5 1 15,1 6 0-15,6 2 1 16,6 0 0-16,3-2 1 15,1-4 0-15,10-3-2 0,2-7 1 16,5-5-2-16,1-6 3 16,-1-8-2-16,0-5-2 15,-3 0 3-15,-2-5 6 16,-4-8-2-16,-3 1 0 0,-2-6-2 16,1 2 0-16,-2 1-2 15,-3 1 3-15,3 2-2 16,0 0 1-16,0 3 2 15,0 4 5-15,3 1-5 16,5 2-5-16,2 2-3 0,0 0 3 16,2 0 0-16,1 6 2 15,-2 4-3-15,-2 3-1 16,-3 3 1-16,-2 3 1 16,-4 0 1-16,0 1-2 15,-3-4 4-15,1 0-4 16,-1 0-19-16,4-7-40 0,4-2-43 15,3-6-64-15,2-1-281 16</inkml:trace>
  <inkml:trace contextRef="#ctx0" brushRef="#br0" timeOffset="7202.9295">7602 3640 625 0,'2'-3'32'15,"-2"-2"13"-15,0 5 5 16,0-2-21-16,0-2 4 15,0 1-15-15,-2-2-4 0,0 0 1 16,-2-2-5-16,3-4-6 16,0 2-1-16,-1-5-1 15,2 3-2-15,0-5 2 16,0 0-3-16,6-2 1 16,2 2-1-16,1 0-2 15,2 1 2-15,1 3-1 0,5 3-4 16,-2 5 0-16,-1 3 3 15,1 1 2-15,0 3 1 16,-5 8-3-16,-1 3-4 16,-3 0 4-16,-3 6 1 15,1 0 1-15,-2 3 1 16,3 0-12-16,3-1-44 0,4-4-48 16,3-3-33-16,4-7-96 15</inkml:trace>
  <inkml:trace contextRef="#ctx0" brushRef="#br0" timeOffset="7562.2648">8000 3531 594 0,'0'-9'35'0,"-3"1"38"16,-5 1-21-16,1 5-24 16,-2 0-14-16,0 2-11 15,0 0-3-15,-3 8-1 0,1 3-2 16,3 2 2-16,0 3 0 15,2 0 2-15,3-2-2 16,3-2 0-16,0-4-2 16,0-3-4-16,6-1 5 15,0-4 5-15,4 0 2 0,-1 0 2 16,2-6-3-16,1-3-1 16,0 0-1-16,-1-2-2 15,-1-1 0-15,-2 0 2 16,0 4 0-16,-3 0 0 0,-2 3 5 15,0 2 3-15,-2 3-4 16,-1 0-9-16,3 8-8 16,-1 5 7-16,4 5 4 15,2 5-13-15,2-2-49 16,3-1-63-16,3-2-146 16</inkml:trace>
  <inkml:trace contextRef="#ctx0" brushRef="#br0" timeOffset="8187.2309">8376 3483 616 0,'0'-17'44'16,"0"2"35"-16,-5 4-25 16,-2 7-40-16,-3 4-12 15,0 0-5-15,-1 10-3 16,-2 6 4-16,0 1 2 0,0 4 0 15,4 1 1-15,1-1 0 16,3-1-3-16,0-4-4 16,5-2-8-16,0-3-5 15,7-6 0-15,4-4-2 16,1-1 12-16,3-4-14 16,1-7 2-16,0-3 17 0,-3-5 6 15,2-4-1-15,-1-5 1 16,-2-5-1-16,-1-6 1 15,0-5-2-15,-4-3 1 16,2-2 0-16,-7 6 0 16,1 7 6-16,-3 9 29 0,0 10 23 15,0 10-27-15,-3 7-22 16,-3 7-19-16,0 15 5 16,0 9 2-16,0 9 1 15,1 7 1-15,2 4 2 0,3-2-2 16,0 1 0-16,0-9-14 15,8-3-8-15,1-11 1 16,3-4 13-16,-1-8 1 16,2-7 2-16,1-8-13 15,5 0 10-15,-1-8-1 16,0-7-9-16,0-1 10 16,0-1-1-16,-5 1 7 0,-4 1 3 15,-1 4 1-15,-5 5 22 16,0 2 26-16,-3 4-6 15,0 0-41-15,0 4-19 16,0 4 17-16,-1 3-3 16,-2 2 3-16,3 0 0 0,0 0 1 15,0-3-14-15,3-2-43 16,4-5-33-16,5-3-101 16</inkml:trace>
  <inkml:trace contextRef="#ctx0" brushRef="#br0" timeOffset="8343.4633">8679 3350 512 0,'-5'-8'230'0,"1"1"-210"16,1 4 0-16,2 3-17 16,-4 0-4-16,-1 1-16 15,2 4-98-15,0-2-220 16</inkml:trace>
  <inkml:trace contextRef="#ctx0" brushRef="#br0" timeOffset="9046.5795">8840 3514 540 0,'-4'0'33'16,"2"0"-22"-16,1 0 26 0,1-3-5 16,0-1-8-16,4-1-2 15,5-3-11-15,2-1-4 16,0-3 7-16,1 2-1 15,-1-4-4-15,-5 1-1 16,-4 2-5-16,-2 1 0 0,0 1-2 16,-7 1 0-16,-8 6-3 15,-2 2 2-15,-6 0-4 16,0 10 2-16,1 4 1 16,2 6-3-16,7 3-1 0,4-1 4 15,8 0 2-15,1 1 2 16,10-5-3-16,8 0 2 15,6-6 1-15,6-2 1 16,1-8 1-16,4-2-14 16,-4 0-45-16,2-5-29 0,-4-5-23 15,-4-2-29-15,-2 0-53 16</inkml:trace>
  <inkml:trace contextRef="#ctx0" brushRef="#br0" timeOffset="9374.6429">9082 3500 267 0,'4'-10'167'0,"-4"5"-44"16,1 0-27-16,-1 4-23 15,0 1-25-15,2 0-38 0,-1 0-19 16,-1 6 3-16,2 0 5 16,-2 3 2-16,0-4-1 15,2 1 1-15,-1-1-1 16,1-2 0-16,-1-2 1 0,1-1 2 16,2 0 8-16,-1 0 9 15,4-6-7-15,2-2-10 16,0-1-1-16,2-6 1 15,1 1-2-15,0-2 1 16,-1 3 0-16,-1 2-1 16,-3 5 3-16,1 4-3 0,-2 2-1 15,0 5-7-15,-1 6 2 16,0 5 2-16,1 3 1 16,-1 0 2-16,3 1 1 15,-1-1 0-15,4-3-1 16,2-4-10-16,3-3-32 0,4-5-29 15,3-4-23-15,2-1-136 16</inkml:trace>
  <inkml:trace contextRef="#ctx0" brushRef="#br0" timeOffset="9687.1074">9483 3287 598 0,'-1'-12'26'0,"1"-1"30"0,0 2 10 16,1-1-35-16,2 3-3 15,-1 1-13-15,2 0-9 16,-3 4 0-16,-1 2-1 16,0 2-5-16,0 5-12 15,0 8 5-15,-1 9 6 16,-1 7 1-16,0 7 0 0,2 6 0 15,0-1 0-15,0-1 1 16,4-3-1-16,1-8-4 16,3-5-15-16,3-7-27 15,0-7-24-15,1-6-40 0,1-4-143 16</inkml:trace>
  <inkml:trace contextRef="#ctx0" brushRef="#br0" timeOffset="9812.0984">9533 3393 707 0,'0'-4'19'0,"3"1"-11"15,10 0 12-15,7 3-28 16,2-2-12-16,7 1-150 16</inkml:trace>
  <inkml:trace contextRef="#ctx0" brushRef="#br0" timeOffset="11312.2585">10263 3360 617 0,'-1'-3'24'0,"-5"-10"32"15,4 9-3-15,2 4-32 16,0 4-24-16,0 9-9 15,0 6 9-15,0 6 10 16,0 6-3-16,0 1-1 0,0 1 0 16,0-1-2-16,0-4-19 15,0-1-44-15,0-7-24 16,0-9-71-16</inkml:trace>
  <inkml:trace contextRef="#ctx0" brushRef="#br0" timeOffset="11624.6911">10104 3374 587 0,'-5'-24'15'0,"5"2"-2"0,7 3 17 16,10 5-14-16,8 4-10 16,6 2-4-16,5 6 1 15,7 2-1-15,0 9-1 16,3 6 4-16,-5 9-4 15,0 5 2-15,-8 3-1 0,-13 4-4 16,-9 3 1-16,-11-1-1 16,-6-4 3-16,-15 0-2 15,-9-6 3-15,-1-6 1 16,-3-5 1-16,3-2-1 16,1-8-1-16,5-3 1 15,5-4 0-15,7 0 0 0,5-2-4 16,8-9-26-16,6-4-50 15,12-4-187-15</inkml:trace>
  <inkml:trace contextRef="#ctx0" brushRef="#br0" timeOffset="11999.6617">10620 3444 534 0,'0'-3'13'16,"-5"2"-18"-16,-3 1 15 15,2 0-6-15,2 1-8 0,2 5 11 16,2-1-3-16,0-1 2 16,0-1 10-16,8-2 8 15,4-1-6-15,0 0-2 16,2 0-3-16,3-8-4 16,-2-1-4-16,-1-3-2 15,-4-2 0-15,-4 1 0 0,-2 1-1 16,-4-3 4-16,0 6-3 15,-9 1 3-15,-4 5 2 16,-5 3-7-16,0 0-1 16,-3 14 2-16,1 4-2 0,4 5 0 15,4 3 0-15,5 0 2 16,5 1 1-16,2-2 2 16,13-3 4-16,7-3-4 15,7-4 2-15,3-5 2 16,7-3-6-16,3-6-4 15,0-1-91-15,-3-4-185 0</inkml:trace>
  <inkml:trace contextRef="#ctx0" brushRef="#br0" timeOffset="12952.8794">11048 3393 189 0,'0'-10'230'15,"0"-2"-176"-15,-5 0 35 0,-2 3-16 16,1-3-23-16,-3 6-8 15,-3 2-14-15,-2 2-15 16,-2 2-10-16,-2 2-3 16,0 7-2-16,3 4 0 15,6-3-1-15,3 4 2 0,6-1-3 16,5 1-3-16,7-3 4 16,8 4 5-16,4-3 6 15,1 1-8-15,0 1 3 16,-3-4-1-16,-5 2-2 15,-5 0-1-15,-6-2-1 16,-6-1-2-16,0-1 3 0,-9 0 4 16,-7-1 3-16,-3-3 2 15,3 1-4-15,-2-5-2 16,4 0 0-16,4 0-1 16,10 0-32-16,2-3-32 15,14-6-181-15</inkml:trace>
  <inkml:trace contextRef="#ctx0" brushRef="#br0" timeOffset="13202.8918">11318 3365 664 0,'-14'-6'10'16,"1"4"28"-16,1 2-1 15,-1 3-22-15,3 8-7 16,0 4-7-16,4 2 2 15,2 3 2-15,2 3-1 16,2-1 0-16,0 1-1 0,8-3-3 16,6-1 0-16,5-4 2 15,5-3-1-15,7-2 0 16,7-5-27-16,4-5-50 16,4 0-66-16,-1-7-215 0</inkml:trace>
  <inkml:trace contextRef="#ctx0" brushRef="#br0" timeOffset="13609.0919">11727 3398 616 0,'-8'-3'-1'0,"3"1"6"16,2 2 0-16,0 0-2 15,3 2-6-15,0 1-3 16,2 2 6-16,3 0 4 15,3 0 3-15,3-1-1 0,1 1-3 16,1-4 2-16,2-1 0 16,0 0-3-16,1-4 1 15,-1-4-1-15,-1-2 0 16,-4 2 0-16,-2-4 1 0,-5 3 8 16,-2-3 11-16,-1 4-5 15,-2-2-4-15,-9 4 1 16,-5 3-18-16,-1 3 0 15,-4 0 1-15,0 5 2 16,0 7-1-16,1 2 2 16,4 3-3-16,4 3 2 0,6-1 2 15,1 1-3-15,5 0 1 16,7-2 2-16,9-2-1 16,6-4-8-16,6-2-12 15,4-4-18-15,3-4-67 16,1-2-76-16</inkml:trace>
  <inkml:trace contextRef="#ctx0" brushRef="#br0" timeOffset="14218.4216">12062 3447 516 0,'2'-9'85'16,"-2"1"-30"-16,0 1 11 0,0 3-44 16,0 2-2-16,0 2-5 15,0 0-16-15,0 0-10 16,1 8 0-16,2 2 12 15,0-1-2-15,2 3 2 16,1-2-4-16,-2-3 2 16,2 0 0-16,-1-2 2 0,1-3 0 15,1-1 5-15,-1-1 5 16,2 0 3-16,1-2-5 16,1-5-5-16,2 1-1 15,0-4-1-15,2-1-1 16,-2 0 1-16,-2 1 0 0,-3 2 0 15,1 1 8-15,-5 4 0 16,-1 3-8-16,-1 0-6 16,2 7-8-16,-2 4 7 15,3 2 5-15,1 2 0 0,0-1 1 16,1-2 0-16,1-2-1 16,1-2 1-16,3-4 1 15,-1-2 0-15,4-2 3 16,0 0 0-16,3 0-1 15,-2-7-1-15,0-3-1 16,0-3-1-16,-3-3 3 0,-2-8-1 16,0-5-3-16,-3-7 2 15,-4-5-1-15,1 1-3 16,-2 1 3-16,-2 7-1 16,0 7 1-16,0 7 5 15,0 10 3-15,-2 7-3 16,-2 2-10-16,1 13-6 0,1 9 7 15,0 5 1-15,0 7 2 16,2 3 0-16,0 3 1 16,3-5-2-16,3 0 2 15,1-6-1-15,1-6 0 0,3-5-1 16,2-5-14-16,1-7-9 16,2-3-51-16,-1-4-100 15,-2-2-186-15</inkml:trace>
  <inkml:trace contextRef="#ctx0" brushRef="#br0" timeOffset="14343.415">12497 3355 696 0,'0'-5'22'0,"0"2"8"16,2 2-24-16,10 1-15 16,5 0-10-16,5 1-69 15,5 0-97-15</inkml:trace>
  <inkml:trace contextRef="#ctx0" brushRef="#br0" timeOffset="14983.9809">13215 3237 702 0,'7'-3'5'16,"-2"3"-3"-16,3 0-9 0,-1 5-1 15,-2 9 7-15,-1 6 8 16,-4 3 5-16,0 7-4 16,-1 1 3-16,-7 0-1 15,1-4-5-15,-2-4-1 16,3-7-2-16,1-6 0 15,3-3 1-15,0-7 3 16,-1 0 8-16,2-4 36 0,1-11-8 16,0-5-34-16,0-8-9 15,4-6 1-15,5-8 2 16,-2-4-1-16,7 0 0 16,-2-2 1-16,0 7-2 0,-1 7 0 15,0 11 2-15,-5 9 2 16,2 13 0-16,1 6-5 15,3 18-7-15,0 11 6 16,4 8 1-16,1 9 1 16,2 1 0-16,-1-1-1 0,-1-3 1 15,-1-4 1-15,1-7-1 16,-1-9 0-16,0-8 1 16,-1-3-2-16,0-7 1 15,1-4-22-15,-3-4-47 16,-4-2-56-16,-1-12-271 15</inkml:trace>
  <inkml:trace contextRef="#ctx0" brushRef="#br0" timeOffset="15155.8415">13278 3332 654 0,'-5'-3'56'0,"5"-3"-42"16,0 1 23-16,15 3-37 15,7 0-2-15,6 0 2 16,4 1-2-16,8 1-50 16,2 0-15-16,-1-2-52 0,-5-2-109 15</inkml:trace>
  <inkml:trace contextRef="#ctx0" brushRef="#br0" timeOffset="15374.579">13708 3151 257 0,'3'-13'362'15,"-3"5"-278"-15,0 1 0 16,0 7-46-16,0 0-22 16,0 5-21-16,0 10-13 15,2 6 17-15,0 9 2 0,-1 10-2 16,-1 6 2-16,0 0 1 16,2 2 1-16,2-2-4 15,5-6-47-15,4-6-16 16,5-9-10-16,10-10-23 15,2-7-76-15</inkml:trace>
  <inkml:trace contextRef="#ctx0" brushRef="#br0" timeOffset="15796.4244">14102 3338 635 0,'-2'-22'49'15,"-8"5"1"-15,-3 5-20 0,-3 3-23 16,-1 6-6-16,-3 3-2 15,-1 3-3-15,1 9-1 16,2 3 0-16,4 3 2 16,4-3 2-16,3 0 0 15,4-5-2-15,3-2 1 16,0-5 1-16,1-1 1 0,5-2 11 16,4 0 22-16,2-2-17 15,0-1-13-15,1 0 0 16,2 2-3-16,-4 1 1 15,3 0-1-15,-3 7-1 16,2 8-2-16,-2 4-1 0,-2 5 1 16,-1 6 0-16,-5 2 2 15,-3 3-2-15,-2 1 4 16,-9 0-3-16,-5-5 1 16,1-3 3-16,-3-8 0 15,3-8 1-15,1-7 4 0,4-5 0 16,1 0 5-16,6-9 2 15,1-8-6-15,2-3-5 16,7-5-6-16,10-5-28 16,6-3-43-16,9-6-88 15,1-2-219-15</inkml:trace>
  <inkml:trace contextRef="#ctx0" brushRef="#br0" timeOffset="16108.8978">14303 3305 640 0,'2'-1'22'0,"-2"-1"-9"16,0 2-5-16,-4 6-16 0,-6 4 8 16,1 5-1-16,-2 4 1 15,1 1 1-15,4 1 2 16,1-2 2-16,3 0 1 16,2-6 0-16,0-2 2 0,2-3 2 15,7-5 15-15,6-2 15 16,1-1-15-16,4 0-19 15,2-7-3-15,-2-4 0 16,-1-3-1-16,-5-4 2 16,-4-1 0-16,-3-5-2 15,-6 2-2-15,-1 1-2 0,0 2 2 16,-7 6 2-16,0 3-2 16,-4 5-2-16,0 5-4 15,-2 0 0-15,4 8-65 16,2 1-20-16,6 3-94 15</inkml:trace>
  <inkml:trace contextRef="#ctx0" brushRef="#br0" timeOffset="16546.3991">14561 3432 604 0,'1'-16'35'16,"1"-2"62"-16,0-3-23 15,-1 3-37-15,-1-1-14 16,3 2-14-16,-2 2-6 16,4 3-1-16,-2 3-2 15,0 3-3-15,5 2-2 0,-3 2-3 16,5 2 1-16,0 0-1 16,-1 6 3-16,2 0 1 15,-1-3 1-15,2 2 0 16,0-3 4-16,-3 0 2 15,2-2 0-15,-1 0 0 0,-1 0 0 16,-1 0-2-16,-3 0 0 16,-1 0-1-16,0 0-1 15,-1 3-4-15,-3 6 0 16,0 3 1-16,0 3 0 0,0 4 2 16,0 3 2-16,0 0 0 15,-2-3 1-15,2-3-1 16,0-3 0-16,0-3 0 15,0-5 0-15,4-2 1 16,3-3 1-16,4 0 12 16,-1 0-8-16,2 0-3 0,1-4-33 15,1-5-128-15,1-4-203 16</inkml:trace>
  <inkml:trace contextRef="#ctx0" brushRef="#br0" timeOffset="16733.862">14954 3302 588 0,'0'-3'51'0,"1"0"40"15,-1 2-19-15,2-1-51 0,-2 2-13 16,0-1-8-16,0 1-1 16,1 0-1-16,-1 0-7 15,0 0-66-15,0 1-30 16,0-1-84-16</inkml:trace>
  <inkml:trace contextRef="#ctx0" brushRef="#br0" timeOffset="17733.7828">14936 3326 376 0,'0'-5'14'0,"-1"1"21"0,-1-1 27 16,2 1-21-16,-2 0 5 15,2 1-9-15,0 1-7 16,0-1-4-16,0 3-5 16,0-1-3-16,0 1-1 0,0 0-6 15,0 0-4-15,0 0-3 16,0 0-7-16,0 1 0 15,-1 4 2-15,-1 2 1 16,2 3 1-16,-2 3 2 16,0 0-2-16,1-1 2 0,0 2-1 15,1-4-1-15,-1 2 1 16,1-3-1-16,0 0 1 16,0-2 3-16,0-1-15 15,0-1-52-15,0-2-42 16,-3-3-122-16</inkml:trace>
  <inkml:trace contextRef="#ctx0" brushRef="#br0" timeOffset="17921.3501">14879 3048 726 0,'-8'-10'6'16,"4"0"5"-16,4 5 5 0,0 3-13 16,0 2-4-16,3 5-69 15,7 5-64-15,3 0-25 16</inkml:trace>
  <inkml:trace contextRef="#ctx0" brushRef="#br0" timeOffset="18186.9567">15105 3080 726 0,'0'-4'10'16,"0"4"18"-16,0 1-29 15,3 13-13-15,-1 4 14 16,2 3 2-16,1 4 6 15,-1 5 1-15,1-1-5 16,-4 2 0-16,1-1 2 0,1-1-3 16,-3-4-3-16,0-2-30 15,0-8-22-15,2-6-53 16,-2-5-85-16</inkml:trace>
  <inkml:trace contextRef="#ctx0" brushRef="#br0" timeOffset="18702.4927">15145 3309 552 0,'0'-5'6'0,"4"0"7"0,2-2 26 16,3-1-32-16,3-1-2 16,3-4-4-16,1 0 1 15,2-2 0-15,-4-2-1 16,0-3 1-16,-2-3 0 15,-4-1-1-15,0-3-1 0,-4-1 6 16,-2 0 2-16,1 2 5 16,-2 6-2-16,1 7 1 15,-2 6 5-15,0 7-2 16,0 6-27-16,0 12-1 16,0 10 10-16,0 5 3 0,0 4 2 15,0 2-1-15,0-1 0 16,0-2-1-16,6-6-1 15,0-3 2-15,3-6 2 16,-3-2 9-16,1-5 8 16,-2-4-5-16,2-4-7 15,-2-2 4-15,2-4 14 16,1 0-1-16,2 0-4 0,-1-3-10 16,1-2-6-16,-1-1-2 15,1 3-1-15,-2-1 2 16,-2-1-6-16,-2 4 1 15,1 1 4-15,-1 0-2 0,-1 0-2 16,4 1 1-16,1 5 0 16,-2 0-2-16,4 1 2 15,0 3 0-15,3-1-10 16,5 0-16-16,-2-1-26 16,6-3-54-16,0-3-55 0,0-2-205 15</inkml:trace>
  <inkml:trace contextRef="#ctx0" brushRef="#br0" timeOffset="19343.0912">15762 3238 637 0,'-1'-1'21'15,"1"-2"3"-15,0 3 6 16,0 0-23-16,3 0-10 15,4 0 4-15,1 2 20 0,2 3 9 16,-2-1-14-16,-1 2-8 16,-1-3-6-16,-1 3-1 15,1-1-1-15,0 1 1 16,-3-4-1-16,2 0 2 16,0-2 2-16,2 0 1 0,0 0 8 15,-1 0 4-15,4-3-2 16,-1-4-4-16,2-2-7 15,-2 1 1-15,0-1-2 16,1 2-2-16,-2-1 1 16,-1 5 0-16,-2-1-2 0,-2 2 1 15,-1 2-1-15,-1 0-1 16,2 0-3-16,-2 5-3 16,0 4 1-16,0 0 3 15,1 4 4-15,0-4 0 16,1 2 0-16,0-5 0 15,0-1 1-15,2-3 0 0,1-1 0 16,-1-1 4-16,5 0-2 16,-1-1 0-16,2-5-2 15,0 0 0-15,2-3-1 16,-1 0 1-16,3 0-2 0,-4 0 1 16,2-1 1-16,-5 4-2 15,0-1 0-15,-2 3 2 16,-4 1 7-16,1 3-3 15,-1 0-5-15,3 8-7 16,0 5 0-16,3 3 2 16,4 3 3-16,0 3 3 0,2-2 2 15,-1-1 1-15,4-5-2 16,-1-1-1-16,2-4 0 16,0-7-3-16,-1-2-55 15,1-11-362-15</inkml:trace>
  <inkml:trace contextRef="#ctx0" brushRef="#br0" timeOffset="22483.7472">3697 4632 476 0,'-2'-7'309'16,"-1"1"-301"-16,0 4 27 15,3 2-11-15,0 13-35 16,0 6 10-16,4 8 7 16,2 9 9-16,2 7 1 0,-2 4-2 15,2 1-8-15,-4-3-2 16,1-3-1-16,0-9 0 16,-1-6-16-16,0-9-18 15,2-10-21-15,0-8-83 16,0-3-83-16</inkml:trace>
  <inkml:trace contextRef="#ctx0" brushRef="#br0" timeOffset="22655.6601">3586 4671 689 0,'-10'-19'34'16,"10"-1"35"-16,4 5-42 15,12 2-25-15,10 4-2 16,9 1-1-16,6 2 0 15,6 6 2-15,3 0-4 16,-4 6-49-16,-3 6-42 0,-9 8-72 16,-12 3-333-16</inkml:trace>
  <inkml:trace contextRef="#ctx0" brushRef="#br0" timeOffset="22827.4825">3683 5047 633 0,'0'1'19'16,"6"-1"9"-16,15-1 24 16,4-7-12-16,9-1-33 15,3 0-6-15,5 0-4 0,3 0-64 16,-5-3-81-16,-4 0-311 16</inkml:trace>
  <inkml:trace contextRef="#ctx0" brushRef="#br0" timeOffset="23249.3211">4033 4822 157 0,'0'-14'543'0,"0"-1"-543"16,2 4 16-16,4 7 15 0,4 4-14 15,-1 4-20-15,3 9-1 16,0 6 2-16,1 1-1 16,-4 2 1-16,-2 2 1 15,-3-5 1-15,-2-1-1 16,0-6 2-16,-2-4 0 16,1-6 0-16,-1-2 9 0,2-6 36 15,2-6-14-15,2-5-27 16,2-2-4-16,1-2 0 15,1-1 1-15,1 2 10 0,-3 6-2 16,-1 1 3-16,-1 5-4 16,0 7-4-16,0 1-5 15,0 10-8-15,2 5 6 16,0 3 2-16,4 4 0 16,-1 2 0-16,1-1 0 15,2-1 0-15,2-2-22 0,-1-6-38 16,2-5-49-16,3-7-65 15,0-2-348-15</inkml:trace>
  <inkml:trace contextRef="#ctx0" brushRef="#br0" timeOffset="23421.2337">4497 4841 602 0,'0'-3'103'0,"0"3"-49"15,0 0-25-15,0 2-30 16,0 7 4-16,0 1 1 15,0 4-2-15,3 1 0 0,2-2 0 16,-2 2-2-16,3-3 2 16,-3-3-45-16,0-5-40 15,-1-4-73-15</inkml:trace>
  <inkml:trace contextRef="#ctx0" brushRef="#br0" timeOffset="23561.8587">4471 4608 795 0,'-9'-11'23'0,"4"4"25"15,2 1-30-15,3 6-17 0,0 0-4 16,3 4-63-16,8 0-133 16</inkml:trace>
  <inkml:trace contextRef="#ctx0" brushRef="#br0" timeOffset="24077.4433">4686 4700 61 0,'0'-17'511'0,"0"1"-472"16,0 1 35-16,0 5 2 15,0 4-20-15,0 4-11 16,0 2-26-16,0 15-23 15,0 4-5-15,5 9 11 16,0 4-3-16,0 7 4 16,0 0-4-16,1-3 2 0,-3 0 0 15,0-7 1-15,-3-5-9 16,2-7-29-16,-1-7-24 16,2-10-58-16,0 0-92 15</inkml:trace>
  <inkml:trace contextRef="#ctx0" brushRef="#br0" timeOffset="24358.661">4754 4832 371 0,'2'-3'298'0,"-2"0"-260"15,4 1 11-15,5 2-52 16,4 0-3-16,3 0 6 0,3 0 2 16,2 0-35-16,3-1-1 15,-2-2 16-15,-3-2 6 16,-3 0 6-16,-2-2 1 15,-4 3 9-15,-5 1-2 16,0 3 11-16,-4 0 8 0,2 4-21 16,-2 10-8-16,3 1 9 15,2 6 4-15,0 2 9 16,1-2 0-16,2-1-4 16,0-3-4-16,-2-4-2 15,2-5 1-15,0-7 1 0,3-1-31 16,-5-10-59-16,-2-7-300 15</inkml:trace>
  <inkml:trace contextRef="#ctx0" brushRef="#br0" timeOffset="24483.6548">5000 4628 668 0,'-5'-13'44'0,"1"5"-36"15,-1 5-4-15,1 3-11 16,3 0-91-16,1 3-257 15</inkml:trace>
  <inkml:trace contextRef="#ctx0" brushRef="#br0" timeOffset="25155.4679">5353 4769 748 0,'2'-3'7'15,"-2"-2"-8"-15,0 5-1 0,-4 0-4 16,-2 2 4-16,-2 7 2 16,-2 3 1-16,0 6 1 15,-3 1 0-15,4 1 0 16,-1 1 2-16,4 0-3 15,0-5-4-15,5-2-14 16,1-5 2-16,0-3 8 0,4-5-5 16,4-1 4-16,-1-4 22 15,2-5-7-15,-1-5-3 16,2 1-1-16,-4-2 2 16,1 2 4-16,-1 1 2 15,-1 4 1-15,-2 1 4 0,-2 5 1 16,1 2-6-16,-2 0-13 15,0 8-12-15,0 5 13 16,3 3 2-16,3 1-1 16,1-1 2-16,2-1-1 0,3-6-1 15,2-4-4-15,4-5 3 16,3-5 6-16,-3-8 1 16,3-7-5-16,0-3 1 15,-2-5-1-15,-2-3-1 16,-2-5 0-16,-3-4-1 15,-3-3 0-15,-6-2 1 0,-3-3-2 16,0 4 3-16,-10 4 9 16,-1 7 9-16,2 8 6 15,-2 9-9-15,3 13-12 16,-3 5-7-16,3 19-3 16,1 10 3-16,-1 12 2 0,3 9-1 15,5 7 2-15,0 1 0 16,7-3-1-16,6-3-3 15,4-10 0-15,4-7 2 16,3-11-5-16,3-10-29 16,1-10-79-16,3-6-329 0</inkml:trace>
  <inkml:trace contextRef="#ctx0" brushRef="#br0" timeOffset="25842.9181">5975 4679 645 0,'0'-7'17'0,"0"2"47"16,0 3 6-16,-1 2-49 0,1 1-21 15,-2 7-4-15,1 7 2 16,1 1 3-16,0 3-1 16,0 0 1-16,0 1 1 15,0-2-1-15,0-1 0 16,0-5 2-16,0 0-2 0,1-2-3 16,1-5-38-16,-1-2-69 15,3-3-85-15</inkml:trace>
  <inkml:trace contextRef="#ctx0" brushRef="#br0" timeOffset="25983.5588">5849 4533 656 0,'-14'-9'4'0,"6"1"3"0,4 5 0 15,4 3-7-15,0 2-73 16,7 3-112-16</inkml:trace>
  <inkml:trace contextRef="#ctx0" brushRef="#br0" timeOffset="26436.6341">6191 4574 528 0,'10'-11'121'16,"-1"1"-94"-16,-3 1 45 15,-1 7-39-15,4 2-24 0,-7 11-16 16,2 3 2-16,-1 6 2 16,0 3 5-16,-3 1-2 15,0 0 1-15,0-2-1 16,0-2-1-16,-4-2 2 16,2-5-1-16,-2-5 2 15,4-2-1-15,0-4 1 0,6-2-2 16,6 0 3-16,1 0-1 15,3 0 0-15,2 0-2 16,-2 0 0-16,0 5-1 16,-5 5-1-16,3 3 1 15,-4 3 0-15,3 4 2 16,-6 4 0-16,-2 5-2 0,0 1 1 16,-5 0 1-16,0 0 0 15,-8 0-1-15,-1-5 4 16,-5-4-2-16,0-6 5 0,0-5 4 15,-1-5 0-15,2-3-1 16,-1-2-5-16,-1 0-2 16,4-5 0-16,4-7 0 15,1-3-6-15,4-3-28 16,2-9-85-16,6-2-202 16</inkml:trace>
  <inkml:trace contextRef="#ctx0" brushRef="#br0" timeOffset="26827.2472">6569 4716 552 0,'0'0'-6'0,"0"0"1"0,-1 0 4 16,-2 2-1-16,2 2 2 15,1-2 3-15,0 1 4 16,0-3 9-16,5 0 18 0,5 0 4 15,1-5-19-15,4-2-11 16,0-3-4-16,0-1-2 16,-4-3 0-16,-1 4 8 15,-5-2 19-15,-4 1 9 16,-1 0-6-16,-1 3-9 16,-9 1-5-16,-3 5-6 0,-5 2-12 15,-3 0-2-15,0 12 2 16,-2 6-1-16,1 4 0 15,6 7-1-15,3 2 1 16,8 1 1-16,5-1 1 16,7-5-3-16,11-8 7 15,11-3 15-15,2-6-3 0,8-5-8 16,1-2-7-16,4-2 1 16,0-2-33-16,-5-8-116 15</inkml:trace>
  <inkml:trace contextRef="#ctx0" brushRef="#br0" timeOffset="32374.1288">7563 4615 283 0,'0'-8'333'15,"0"2"-316"-15,0 2 35 16,0 2 9-16,0 2-42 0,0 0-15 15,0 3-12-15,0 9 4 16,0 6 3-16,0 3 0 16,0 4 5-16,0 6-3 15,0-5 2-15,0 0 1 0,2-7-3 16,5-4 1-16,1-7 1 16,1-5-1-16,2-3 4 15,0 0 18-15,2-9-4 16,0-4-9-16,-1-1-5 15,0-3-4-15,-2 3 1 0,-2 3-2 16,-3 1 1-16,-2 5 0 16,-2 1 4-16,0 4-3 15,-1 0-6-15,2 4-8 16,1 3 9-16,0 1 2 16,0 4 0-16,1-2 2 15,3 1-2-15,3-6 0 0,-1-1 1 16,2-3 0-16,1-1 2 15,3 0 1-15,1-6-2 16,-3-4 1-16,1 0 2 16,-2-4 2-16,-1-2 0 15,-4-3-2-15,-1 0-5 0,-3 1 3 16,-3-3-2-16,0-1-2 16,-2 2 2-16,-5 0-2 15,0 4 0-15,-3 1-3 16,2 6-16-16,0 3-18 0,4 2-35 15,2-1-94-15,2 0-238 16</inkml:trace>
  <inkml:trace contextRef="#ctx0" brushRef="#br0" timeOffset="32639.7697">8073 4217 676 0,'0'-3'22'16,"0"-11"24"-16,-1 13-1 15,1 1-27-15,0 3-23 0,0 9-7 16,4 0 15-16,0 6-2 16,0 1-2-16,0-2 2 15,-1 2 0-15,-2-2 0 16,-1 0 2-16,0-2-4 0,0-2-21 15,-4-2-20-15,-1-5-36 16,-3-3-87-16</inkml:trace>
  <inkml:trace contextRef="#ctx0" brushRef="#br0" timeOffset="32874.0928">7946 4133 469 0,'-6'-8'121'16,"0"6"-71"-16,3 2-12 16,-1 7-43-16,2 11 2 0,0 6 2 15,1 6 1-15,-2 3 4 16,3 2 2-16,0-1 2 16,0 2-2-16,0-4-5 15,6-6 3-15,3-5-2 16,4-6-33-16,4-8-18 0,3-7-37 15,2-3-110-15</inkml:trace>
  <inkml:trace contextRef="#ctx0" brushRef="#br0" timeOffset="33092.8615">8146 4066 392 0,'-2'-4'253'16,"-1"-6"-218"-16,3 8 19 15,3 2-42-15,4 10-29 16,7 4 19-16,0 12 3 16,2 7 6-16,-4 10-3 0,-6 7 2 15,-3 4 3-15,-3 4-5 16,-6-1-4-16,-9-1 1 16,-7-5-4-16,-1-9-36 15,-3-9-54-15,4-12-351 0</inkml:trace>
  <inkml:trace contextRef="#ctx0" brushRef="#br0" timeOffset="35077.4192">3819 5729 624 0,'-8'-20'5'0,"-2"0"6"0,5 3 38 16,0 3 6-16,-1 1-26 15,3 4-7-15,2 3-2 16,-1 3-2-16,2 3-5 16,0 3-10-16,0 13-18 15,2 7 11-15,2 7 3 0,1 11 1 16,-3 5 0-16,1 2 1 15,-1 0 0-15,0-4-1 16,-1-5 1-16,-1-8-1 16,1-7 1-16,-1-12 0 15,0 0 0-15,0-9 0 16,0-3 4-16,0-3 26 0,0-10 10 16,2-1-32-16,0-8-7 15,3-2 1-15,0-1-1 16,1-3-1-16,3 1 1 15,3-1-2-15,3 1-2 16,0 6 0-16,3 2 0 16,0 6 1-16,-3 3 1 0,0 5-1 15,-6 5-1-15,-1 0-15 16,-1 5-21-16,-4 8-13 16,-3 1-65-16,-1 2-92 15</inkml:trace>
  <inkml:trace contextRef="#ctx0" brushRef="#br0" timeOffset="35264.9142">3824 5912 592 0,'-3'0'58'0,"3"0"-19"16,0 3-10-16,0 3-30 0,7 0 5 16,3 2 9-16,4 4 2 15,6 1-5-15,4-1-4 16,3 2 0-16,1 1-3 15,5-3-43-15,-1-3-58 16,3-5-78-16</inkml:trace>
  <inkml:trace contextRef="#ctx0" brushRef="#br0" timeOffset="35483.6375">4296 5820 612 0,'-9'-1'34'16,"4"-2"-18"-16,4 3 41 16,1-3-19-16,1 2-15 0,11-1-15 15,4 0 0-15,5-1-4 16,3 2 0-16,1-2-2 16,1 3-1-16,-2 0-30 15,-6 0-74-15,-4 4-24 16,-10 4-39-16,-4 1-170 15</inkml:trace>
  <inkml:trace contextRef="#ctx0" brushRef="#br0" timeOffset="35624.2881">4344 5909 413 0,'-15'13'27'0,"5"-5"23"16,4-2-4-16,6 1-19 16,0-3-18-16,14-1 2 0,6-2 16 15,7-1-10-15,5 0-13 16,7-1-8-16,-1-6-68 15,3-1-67-15</inkml:trace>
  <inkml:trace contextRef="#ctx0" brushRef="#br0" timeOffset="35827.4108">4798 5729 565 0,'-8'-18'73'16,"2"5"18"-16,3 4 14 15,0 4-50-15,1 5-15 0,2 0-26 16,0 13-20-16,0 6-1 16,5 6 6-16,-2 7 1 15,3 5 1-15,-1 4 1 16,2 0 1-16,-4 0-1 0,2-4-24 16,-2-8-79-16,-2-13-299 15</inkml:trace>
  <inkml:trace contextRef="#ctx0" brushRef="#br0" timeOffset="37342.9212">3823 6683 784 0,'0'-6'8'0,"0"3"18"0,0 3 8 16,0 3-34-16,0 13-4 15,0 5 9-15,0 8 8 16,0 5 1-16,0 6 1 16,0 3-5-16,0 2-6 15,1-6 0-15,3-3-2 0,2-6-12 16,1-8-22-16,-1-7-11 16,4-10-39-16,-1-5-69 15,-3-6-67-15</inkml:trace>
  <inkml:trace contextRef="#ctx0" brushRef="#br0" timeOffset="37733.4854">3854 6745 356 0,'-12'-41'120'15,"2"4"0"-15,6 8-43 16,4 3-21-16,2 9-23 16,11 5-16-16,4 5-8 0,4 4-7 15,5 3 0-15,2 0-2 16,1 8 0-16,-1 5 0 15,0 1 0-15,-7 5 0 16,-5 4-2-16,-6 1-2 16,-10 0 0-16,-1 1 4 0,-17-1 0 15,-2-3 1-15,-2-5 0 16,-1-5 2-16,2-3-1 16,0-4 4-16,6-1 5 15,0-3 4-15,2 0 5 16,7-1 0-16,1-2-5 15,2 0-8-15,3 3-5 16,0 0-4-16,3 7-9 0,7 4 8 16,2 4 3-16,2 4 0 15,4 1 1-15,0 4 0 16,1 1 0-16,-2 3 0 16,2-4 0-16,-2 3 0 0,-2-6-4 15,-3-3-41-15,5-5-51 16,-4-7-119-16</inkml:trace>
  <inkml:trace contextRef="#ctx0" brushRef="#br0" timeOffset="38139.6876">4296 6814 397 0,'-4'-2'237'16,"2"-1"-237"-16,2 0 6 16,0 3-2-16,0 0 2 15,0 0-2-15,6 1 3 16,0 4 3-16,1-5 2 0,3 0 2 16,2 0 3-16,0 0-1 15,1-9-2-15,0-1-4 16,-4-3-2-16,-2 2 2 15,-2-3 0-15,-5 2 2 16,0 0-3-16,-5 3 1 16,-6 1 0-16,-2 4-2 0,-1 4 0 15,-4 0-3-15,2 5-3 16,1 11-1-16,-1 5 0 16,4 6 2-16,3 3 2 15,4 0 2-15,5 1-1 16,3-3-3-16,14-5-3 0,5-6 2 15,8-3-3-15,3-9-19 16,6-5-41-16,2-3-137 16</inkml:trace>
  <inkml:trace contextRef="#ctx0" brushRef="#br0" timeOffset="38842.7898">4580 6559 652 0,'-4'-13'45'0,"0"4"29"16,4 5-20-16,0 4-28 15,4 8-32-15,4 12 5 16,4 11 4-16,-3 13 3 0,2 11 7 16,-2 7 1-16,-6 6-3 15,-1 1-5-15,-1-3-2 16,2-12-1-16,-2-9-1 16,3-13 0-16,-3-11-2 15,2-10 0-15,-1-11-4 0,-2-5 2 16,0-15 5-16,0-4-11 15,0-9 2-15,-3-7 6 16,0-3 0-16,-1-2 0 16,1-1 0-16,1 1 0 15,0 7 0-15,2 4 0 16,0 7 0-16,4 8-2 0,4 5-4 16,4 5 0-16,3 4 2 15,0 5-1-15,3 2 4 16,-5 7 0-16,2 6-3 15,-5 2 3-15,-4 2-1 16,-2-1 1-16,-4 3 1 0,0-4 2 16,-6-1-1-16,-3-4-1 15,-1-3 2-15,0-3 0 16,3-3-6-16,2-3-11 16,2 0-13-16,3-3-35 15,3-6-61-15,8-3-58 0,4-1-92 16</inkml:trace>
  <inkml:trace contextRef="#ctx0" brushRef="#br0" timeOffset="39186.4851">4815 6749 162 0,'14'-7'246'16,"-7"2"-184"-16,-3 1 7 15,-2 2-4-15,0-1-11 0,-2 3-14 16,0 0-19-16,0 0-14 16,0 0-6-16,2 0 0 15,2 0-1-15,-1 0 5 16,0 0 10-16,3 0 8 15,-2 0-2-15,4-5-9 16,-2-2-3-16,1 1-2 0,-2-3 1 16,1 2-2-16,-3-3-2 15,-2 3 1-15,-1 0-2 16,0-1-3-16,-9 5 0 16,-1 2-2-16,-4 1 0 0,1 0 5 15,-1 2-1-15,3 9-1 16,0 4 1-16,4 3-3 15,3 4-1-15,4 2 3 16,0 1-1-16,11-2 0 16,4-2 1-16,6-4-6 0,6-4-19 15,5-7-21 1,2-6-65-16,5-1-158 0</inkml:trace>
  <inkml:trace contextRef="#ctx0" brushRef="#br0" timeOffset="39764.5985">5213 6662 616 0,'-13'-6'21'0,"-1"6"10"15,1 0-6-15,-2 0-9 16,2 10-1-16,4 2-7 0,0 6 1 16,0 2-5-16,3 1 0 15,3-2-2-15,2 0 0 16,1-6-3-16,0-4 0 15,3-6 3-15,4-3 0 16,2 0 8-16,0-6 7 16,0-3-10-16,2-2-2 0,-2-4-4 15,0 3-1-15,-3-1 1 16,1 2 0-16,-3 3 0 16,-3 0 4-16,1 3 4 15,1 5-1-15,-3 0-7 16,3 8-10-16,-1 4 6 0,2 3 4 15,1 6 0-15,0 0-1 16,3-2 1-16,-1-2-1 16,-1-4 1-16,3-5-1 15,1-3 1-15,1-5 1 16,1-3 2-16,0-8-1 0,1-4-1 16,0-2-2-16,-3-4 1 15,-1-3 1-15,-4-3-2 16,-3-2 1-16,0-5-1 15,-2-1 1-15,0 4 5 16,-4 1 7-16,-1 7 3 0,0 7 7 16,2 6-7-16,1 8-11 15,0 2-5-15,2 12-7 16,0 9 3-16,0 9 3 16,6 6 1-16,1 8 0 15,1-1 0-15,0 0 0 16,3-5-13-16,-2-4-12 15,1-10-5-15,-1-7-24 0,1-9-57 16,-1-8-49-16,-1 0-297 16</inkml:trace>
  <inkml:trace contextRef="#ctx0" brushRef="#br0" timeOffset="39905.1949">5429 6635 681 0,'0'-8'93'0,"0"2"-45"15,10 4-29-15,7 1-21 16,4 1 2-16,5 0-9 0,0-3-120 16,3 0-298-16</inkml:trace>
  <inkml:trace contextRef="#ctx0" brushRef="#br0" timeOffset="40686.3811">6126 6554 747 0,'0'-6'14'0,"0"2"21"15,0 4-9-15,0 1-23 0,2 11-12 16,5 4 7-16,1 3 7 15,2 4 2-15,1 0 4 16,4-5-4-16,2-2-3 16,-1-5-2-16,2-5 1 0,-2-5-1 15,1-1 3-15,1-7-1 16,-2-6-1-16,-1-4 1 16,-4-2-2-16,-1-3 1 15,-3 1 0-15,-3-2 2 16,-4-1 4-16,0 2 3 15,0 0-3-15,0 6 1 0,0 2-5 16,-1 5-3-16,-1 5-3 16,2 4 0-16,0 5-17 15,7 9-35-15,1 2-46 16,5 3-83-16,1 0-203 0</inkml:trace>
  <inkml:trace contextRef="#ctx0" brushRef="#br0" timeOffset="41295.755">6528 6572 672 0,'0'-7'30'0,"2"1"51"0,-2 4-23 15,3-1-27-15,-3 3-14 16,6 3-15-16,-3 5-2 16,3 8-2-16,-1 0 2 15,-1 5 0-15,0 0 2 16,-1-2-2-16,1-3 0 0,-3-4 1 15,3-5 0-15,1-6-1 16,1-1 2-16,3-5 6 16,3-7-3-16,-1-3-3 15,3-3-1-15,-3-1 0 16,1 2 0-16,-2 1-1 0,-3 2 2 16,-1 1 2-16,-5 5 3 15,2 5-1-15,-2 3-2 16,-1 0-6-16,2 5-4 15,1 8 3-15,3 5 3 16,2 2 1-16,1 5-1 0,4-4 0 16,-3 0 1-16,4-4-1 15,-2-9-3-15,5-3-3 16,3-5 3-16,0-6 1 16,5-8-2-16,-2-3 0 15,0-6-2-15,-3-4 0 0,-3-1 4 16,-5-4 3-16,-5-4-1 15,-5-4 0-15,-2-2 2 16,-6 1-1-16,-3 3 3 16,-3 7 3-16,6 7-3 15,1 9 3-15,1 8-5 16,-1 7-3-16,5 7-5 16,0 13-2-16,0 10 6 0,0 10 2 15,0 8 2-15,5 5-3 16,-3 0 2-16,5-3-1 15,-1-5 0-15,3-10 0 16,-2-6-1-16,2-7 3 0,1-9-10 16,0-7-24-16,2-6-39 15,-1 0-84-15,-1-12-270 16</inkml:trace>
  <inkml:trace contextRef="#ctx0" brushRef="#br0" timeOffset="41561.3199">7013 6512 599 0,'0'-9'65'16,"0"3"-29"-16,3 2-5 16,3 4-17-16,0 0 2 15,3 0-14-15,4 3-1 0,1 1 0 16,3 2-2-16,-2-3-2 16,-1 0 1-16,-1-2 2 15,-3 2 0-15,0-1 1 16,-5 4-2-16,-1 2 2 15,-2 3-2-15,1 3 1 0,-1 5 1 16,1 0-1-16,-1 1 0 16,3-1 1-16,1-3-18 15,1-4-34-15,0-4-15 16,0-8-64-16,0 0-172 16</inkml:trace>
  <inkml:trace contextRef="#ctx0" brushRef="#br0" timeOffset="41701.9449">7227 6307 603 0,'-9'-16'123'0,"2"6"-78"0,1 4-27 16,-1 6-18-16,2 0-5 16,2 3-119-16,3 0-503 15</inkml:trace>
  <inkml:trace contextRef="#ctx0" brushRef="#br0" timeOffset="42217.5263">7457 6153 673 0,'3'-19'30'15,"-3"6"-10"-15,1 6 50 16,0 7-34-16,3 14-26 15,2 11-9-15,1 10 9 16,1 12 9-16,1 9-2 0,-2 9 3 16,1 1-4-16,-5 0-7 15,3-2-4-15,-1-8-4 16,1-6 2-16,1-14-2 16,3-10-16-16,2-9-34 15,0-15-95-15,3-2-469 16</inkml:trace>
  <inkml:trace contextRef="#ctx0" brushRef="#br0" timeOffset="42967.4698">8386 6269 565 0,'-12'-13'11'0,"-4"1"41"16,1 6 4-16,-1 6-12 15,1 1-22-15,1 14-12 16,-1 6-3-16,4 6 0 15,0 5-2-15,2 2 2 16,6 4-1-16,1-4-3 0,2-5-2 16,4-5 1-16,6-5-4 15,7-10 3-15,2-6 1 16,2-3-1-16,0-3 2 16,-2-9-8-16,-1-3-1 15,-1 0 2-15,-5-3 2 16,-6 2 1-16,1 2 3 0,-5 5-2 15,-2 4 2-15,0 4 6 16,0 1-7-16,0 6-4 16,0 6 2-16,0 5 1 15,0 1 0-15,0 1 1 0,11-4-1 16,-1 0 0-16,5-6-2 16,2-3 3-16,3-6-2 15,2 0 2-15,0-11 1 16,-5-5 0-16,-1-2-2 15,-2-2 2-15,-6-2-1 0,-5 1 1 16,-3 0-1-16,-5 2 0 16,-9 2-1-16,-4 7 2 15,-5 2 3-15,-4 6-2 16,1 2-3-16,0 6-1 16,5 6 2-16,6 2-54 15,6 1-48-15,7 0-139 16</inkml:trace>
  <inkml:trace contextRef="#ctx0" brushRef="#br0" timeOffset="43358.2938">8687 6376 648 0,'0'0'15'15,"2"0"0"-15,1 4-8 16,-1 8 12-16,1 0 8 15,1 3-3-15,-2 0-1 0,3 2-8 16,-1-6-6-16,1 1-3 16,-2-4-1-16,0-5-3 15,3-3 3-15,1 0 1 16,1-4 0-16,2-7-2 16,-1-2-3-16,2-4 0 15,0-1 1-15,-1-2-1 0,0 0 4 16,-1 4 8-16,-1 1-5 15,1 5-2-15,0 3 0 16,2 7 1-16,-2 0-4 16,3 10-3-16,1 8-1 0,2 3 2 15,0 8-1-15,-2-1 2 16,1 1-2-16,-2-2 1 16,0-3-6-16,-1-5-31 15,2-7-43-15,-1-9-52 16,5-3-165-16</inkml:trace>
  <inkml:trace contextRef="#ctx0" brushRef="#br0" timeOffset="43670.7832">9132 6323 633 0,'-4'-5'42'0,"3"4"-2"0,1 1-17 15,0 3-28-15,2 9 6 16,6 7 5-16,4 3 2 15,-1 3-1-15,3 2-2 16,0-3 3-16,1-1-7 0,-3-6 3 16,2-3 12-16,-3-9 3 15,0-4 0-15,-2-1 2 16,-3-6-4-16,3-5-10 16,-3-4-4-16,3-4-1 15,-3-3-2-15,0-2 2 0,0-5-3 16,3 4 2-1,-3-1 0-15,1 5 0 0,0 5 0 16,0 5-2-16,2 8-2 16,0 3-50-16,2 0-127 15,0 5-135-15</inkml:trace>
  <inkml:trace contextRef="#ctx0" brushRef="#br0" timeOffset="44030.138">9557 6341 354 0,'-3'2'32'15,"3"1"25"-15,0 1-27 16,0-1 4-16,8-3 4 16,1 0-5-16,3 0-9 0,3-2-13 15,-2-5-4-15,1 0 0 16,-3-4 0-16,-2 2 3 15,-4-1 10-15,-2-1 13 16,-3 2 3-16,-2 1-2 16,-7 1-16-16,-4 2-13 15,-3 4-3-15,-3 1 1 0,1 0 1 16,0 12 1-16,4 3-2 16,0 7-1-16,9 5-1 15,5 1 0-15,0 4 2 16,14-3 3-16,4 0 0 15,5-8 3-15,5-5-6 0,1-7 0 16,5-9-9-16,2 0-80 16,5-15-299-16</inkml:trace>
  <inkml:trace contextRef="#ctx0" brushRef="#br0" timeOffset="44967.6078">9940 6414 595 0,'0'3'80'0,"0"-3"-60"16,0 0 6-16,1 0 17 16,7 0 6-16,3-3-17 15,1-7-8-15,3-1-12 16,-1-2-2-16,-5-2-3 0,-3-2-4 15,-3 0 0-15,-3 1-3 16,-1 2 1-16,-8-1 1 16,-6 1-1-16,-1 4-3 15,1 0 2-15,1 2 0 16,5 3 1-16,5-1 1 0,4 1-1 16,12 0-5-16,9 2-1 15,6 1 4-15,5 2 1 16,0 0 0-16,2 2-1 15,-4 8 1-15,-3 4-1 16,-3 1 1-16,-3 2 1 0,-3 2 0 16,-4 1-1-16,-3-1 0 15,-2 1 3-15,-1 0-3 16,1-2 0-16,-2-3-21 16,4-4-29-16,1-4-88 15,3-6-71-15</inkml:trace>
  <inkml:trace contextRef="#ctx0" brushRef="#br0" timeOffset="45389.4258">10527 6230 646 0,'-5'-6'14'16,"-3"3"28"-16,-1 3-28 15,0 0 9-15,0 5-10 16,0 4-9-16,4-1-1 15,0 1-2-15,3-1-1 16,2 0 2-16,0 2-1 0,0-2 0 16,0 1-6-16,0-2-8 15,0 1 7-15,-2-4 5 16,1 0-2-16,0-2 5 16,1-2-1-16,0 0 1 15,0 0 5-15,2-5-5 16,6 0 4-16,0 0 1 0,0 1-2 15,1 2 4-15,-1 2 6 16,2 0 1-16,-2 6-9 16,1 6-4-16,-3 5-3 15,0 5 3-15,-3 2-1 0,-2 8 2 16,-1-3 4-16,-1 2 1 16,-7-3-1-16,-3-1-4 15,-3-8-1-15,0-2-1 16,1-8 0-16,2-5-2 15,3-4-16-15,4-1-24 0,4-11-25 16,2-7-118 0</inkml:trace>
  <inkml:trace contextRef="#ctx0" brushRef="#br0" timeOffset="45764.3835">10769 6247 610 0,'0'-2'14'16,"0"0"28"-16,-2 2-15 16,1 0 1-16,-1 2-8 15,2 4-11-15,0-3 3 0,7-1 6 16,2-1 4-16,2-1-10 16,3-1-3-16,-1-5-5 15,1-4-3-15,-2-2 2 16,-3 0-2-16,-3-1 0 15,-3 1 2-15,-3 0-3 0,-2 2-3 16,-8 4 1-16,-3 1 4 16,-4 5 1-16,0 0-1 15,0 7 0-15,0 8 1 16,2 5-1-16,5 3 0 16,3 4-2-16,6-1 1 15,1 1 1-15,12-4-3 0,4-5 1 16,9-4-1-16,3-7-14 15,5-5-19-15,1-2-53 16,2-1-59-16,2-9-136 16</inkml:trace>
  <inkml:trace contextRef="#ctx0" brushRef="#br0" timeOffset="46139.3782">11089 6264 350 0,'0'-5'239'15,"-2"2"-181"-15,2 1 2 16,-3 0-19-16,3 2-3 15,-1 0-26-15,1 3-12 0,0 2 0 16,0 3 3-16,0 2 0 16,0 0-2-16,0 1-1 15,0 0 2-15,0-4-1 16,0-2 1-16,0-1-1 16,7-3 1-16,2-1 12 0,4 0 9 15,0-7-12-15,0 0-5 16,2-3-3-16,-1 0 0 15,-1-2 4-15,-4 0 1 16,0 2 4-16,-2 2 0 0,-2 1-4 16,-1 3 1-16,0 3-5 15,-2 1-3-15,3 0-2 16,-1 8-2-16,-2 5 0 16,1 3 1-16,0 6 3 15,0 0 0-15,2 1 0 16,1 0-1-16,3-4 2 15,2-3-7-15,3-4-10 0,7-7-16 16,4-5-61-16,3-1-134 16</inkml:trace>
  <inkml:trace contextRef="#ctx0" brushRef="#br0" timeOffset="46389.3548">11669 6035 441 0,'-16'-3'252'16,"1"3"-209"-16,1 0 0 0,-1 13-21 16,-2 7 2-16,5 7-11 15,1 3-4-15,3 4 2 16,2 3 0-16,3-3 2 16,3-4-6-16,0-4-3 15,4-4-1-15,8-9-2 16,3-5 1-16,5-5-1 0,2-3-27 15,4 0-59-15,1-6-128 16</inkml:trace>
  <inkml:trace contextRef="#ctx0" brushRef="#br0" timeOffset="46764.3221">11901 6114 470 0,'-4'-4'127'0,"1"4"-113"15,0 0 12-15,2 0-10 16,-1 4 0-16,2 1-7 0,0 2-3 16,3-2 9-16,7 0 10 15,1-2 5-15,4-2-10 16,1-1-8-16,1 0-6 16,1-4 2-16,-2-4-4 15,1-1 1-15,-5-3 0 16,-4 3 4-16,-3-1 4 0,-5 0 1 15,0 0-5-15,-11 6 1 16,-6 1-5-16,-4 3-4 16,-3 0 2-16,-3 9-1 15,-2 7 2-15,0 7 5 16,1 4 1-16,4 2 2 16,6 2 3-16,5-3-4 0,13-1-5 15,3-4-2-15,19-6 6 16,10-3 2-16,6-5-5 15,9-4-3-15,5-4-4 0,4-1-27 16,-1-3-51-16,0-12-171 16</inkml:trace>
  <inkml:trace contextRef="#ctx0" brushRef="#br0" timeOffset="48623.5533">4099 7853 709 0,'-7'-20'9'16,"-8"1"26"-16,-1 5 16 0,1 5-22 15,0 3-9-15,-1 6-4 16,1 0-7-16,1 16-4 15,2 12-4-15,2 5-2 16,4 12 4-16,2 7 6 16,3 6 3-16,1 3 0 15,0-2-6-15,1 0-3 0,3-4 0 16,-2-9-2 0,2-5 0-16,-1-12 0 0,-1-9 0 15,-2-5 1-15,2-9-23 16,-2-6-34-16,0-4-27 15,0-11-89-15,-3-8-235 0</inkml:trace>
  <inkml:trace contextRef="#ctx0" brushRef="#br0" timeOffset="48795.4579">3754 8054 631 0,'-15'-20'38'0,"6"5"32"15,9 3-12-15,5 5-34 0,15 2-23 16,10 1-2-16,6 1 2 15,10 3 2-15,8 0-5 16,3-2-37-16,0 1-33 16,0-2-21-16,-4-1-34 0,-6-4-64 15,-8-2 32-15</inkml:trace>
  <inkml:trace contextRef="#ctx0" brushRef="#br0" timeOffset="49107.8875">4292 7932 187 0,'6'-6'154'0,"-6"0"-11"15,-6 6-60-15,-4 0-37 16,0 0-13-16,-1 7-10 15,0 3-3-15,0 4-5 0,3 1-4 16,3 4-2-16,-1 0 0 16,2 3 2-16,4 1-5 15,0 0-2-15,3-3-3 16,7-4-4-16,2-3 4 16,3-8 0-16,5-2 2 0,-2-3 3 15,4-3 1-15,-2-7-1 16,-1-5-3-16,-1-1 0 15,-3-1 1-15,-5-2-1 16,-3 1 4-16,-6 1 5 16,-1 2 3-16,-1-1 3 0,-10 6 0 15,-1 1-6-15,-3 1-7 16,2 4-6-16,1 4-2 16,2 0 1-16,5 9-42 15,2 4-33-15,3 1-39 16,3 2-52-16</inkml:trace>
  <inkml:trace contextRef="#ctx0" brushRef="#br0" timeOffset="49451.6228">4481 8084 467 0,'5'0'83'16,"-3"-4"-45"-16,1-4 26 0,-2 2-33 15,-1-1 8-15,0-1-7 16,0-1-4-16,0-2-8 15,-1-1-2-15,-2-1-4 16,2-2-4-16,1-2-5 0,0-2-2 16,0-4 0-16,5 1 0 15,3 1 0-15,3-1-1 16,1 6-2-16,3 3-1 16,1 5 0-16,2 7 0 15,-1 1 1-15,1 9-1 16,-2 15 0-16,-3 8-1 0,-3 6 1 15,-4 9 2-15,-3 4 3 16,-3 1-4-16,0-6 2 16,-1-1-1-16,-2-10 0 15,3-7 1-15,0-6-6 16,4-13-39-16,8-8-115 0,3-5-462 16</inkml:trace>
  <inkml:trace contextRef="#ctx0" brushRef="#br0" timeOffset="50201.5738">5299 7695 688 0,'-2'-16'6'16,"-3"4"40"-16,3 11 27 16,0 1-49-16,2 14-28 0,0 10 3 15,0 9 12-15,0 8 6 16,0 7 1-16,0 2 2 15,0 0-1-15,3-2-9 16,1-5-5-16,3-9-3 16,-2-5 0-16,3-10-1 15,1-7-1-15,3-7-12 0,0-5-25 16,5-3-4-16,1-12-57 16,-2-3-114-16,-1-8-267 15</inkml:trace>
  <inkml:trace contextRef="#ctx0" brushRef="#br0" timeOffset="50373.4307">5355 7876 61 0,'-12'-4'573'0,"2"2"-520"15,4-1 3-15,6 2-28 16,0 0 5-16,9-2-18 0,6 3-13 16,9-3 0-16,6 1-3 15,3 1 6-15,3-1-5 16,2 2-47-16,-3-1-67 15,0-1-122-15</inkml:trace>
  <inkml:trace contextRef="#ctx0" brushRef="#br0" timeOffset="50592.1602">5766 7853 663 0,'-5'0'30'16,"3"0"17"-16,2 0-1 16,0 0-11-16,11-2-22 15,4-1-9-15,3 1 1 0,4-1-1 16,2-2-1-16,-1 5-2 16,-2 0-8-16,-4 0-74 15,-4 0-62-15,-11 3-167 16</inkml:trace>
  <inkml:trace contextRef="#ctx0" brushRef="#br0" timeOffset="50748.402">5774 8000 603 0,'0'6'18'16,"11"-5"49"-16,9-1 28 16,6 0-40-16,6-1-33 15,5-5-15-15,2 0-4 0,-3 0-1 16,-3 1-16-16,-5-2-105 15,-9 1-248-15</inkml:trace>
  <inkml:trace contextRef="#ctx0" brushRef="#br0" timeOffset="52217.1723">6507 7658 641 0,'-3'-6'15'16,"1"1"34"-16,0 5 20 15,1 0-33-15,1 8-29 16,0 6-4-16,0 6 4 16,-2 8 6-16,2 6 5 15,-5 3-8-15,4 4-5 0,-2 0-2 16,2-4-2-16,1-4 2 16,0-4-10-16,0-7-34 15,5-4-74-15,3-8-83 16</inkml:trace>
  <inkml:trace contextRef="#ctx0" brushRef="#br0" timeOffset="52451.4685">6665 7978 550 0,'1'0'110'0,"-1"-3"-77"15,2 3 22-15,2 0-32 16,2 4-1-16,-1 5-2 15,1 3 7-15,-3 5-7 16,3 0-2-16,-6 3-5 16,0 4-7-16,-6 0-3 0,-3-1-1 15,0-3 0 1,-2 0-1-16,1-4-17 0,3-5-25 16,2-8-60-16,5-3-132 15</inkml:trace>
  <inkml:trace contextRef="#ctx0" brushRef="#br0" timeOffset="52810.85">6953 7689 733 0,'0'-7'12'16,"0"-1"7"-16,0 7 14 15,6 1-19-15,-1 0-7 16,2 6 0-16,2 4 4 16,-1 2-2-16,-3 4-4 0,-3 2-2 15,-2 2-1-15,-3 3 1 16,-6 0-1-16,-5 0 1 16,-2-3-2-16,4-2 3 15,0-4-2-15,3-4-2 16,6-4 4-16,3-2-2 0,0-4-2 15,12 0 2-15,5 0 6 16,5-2-1-16,5-3-5 16,3 1-1-16,4-2-27 15,-1 3-31-15,-2 1-63 16,-3 0-64-16</inkml:trace>
  <inkml:trace contextRef="#ctx0" brushRef="#br0" timeOffset="52982.7242">7262 7898 609 0,'0'3'42'16,"-2"1"-6"-16,1 6 6 15,-3 2 15-15,1 4-26 0,-2 2-5 16,-2 4-9-16,0 4-3 16,1 0-5-16,-3 4-5 15,2-1-2-15,-1-2 0 0,4-5-24 16,1-6-60-16,3-11-129 15</inkml:trace>
  <inkml:trace contextRef="#ctx0" brushRef="#br0" timeOffset="53404.7962">7916 7827 645 0,'0'0'15'16,"0"-1"22"-16,1-4 7 15,9 0-7-15,6 0-23 16,5-1-4-16,6 1-8 15,4 0 0-15,5 1-6 16,1 1-91-16,0-1-35 16,-3-1-170-16</inkml:trace>
  <inkml:trace contextRef="#ctx0" brushRef="#br0" timeOffset="53545.4222">8297 7765 495 0,'1'0'133'16,"4"-2"-113"-16,-1-3 19 15,4 1-22-15,1 1 3 16,1 0 0-16,4 0-7 16,1 2-11-16,1 1-1 15,0-2-13-15,2-1-115 0,1 1-292 16</inkml:trace>
  <inkml:trace contextRef="#ctx0" brushRef="#br0" timeOffset="53764.1557">8763 7712 580 0,'6'-6'68'0,"-1"4"36"16,1 2-53-16,0 2-24 16,2 8-19-16,0 0 0 0,0 6 4 15,-2 0-3-15,0 3-5 16,-3 0-2-16,-3 2 0 15,-9 2-3-15,-5-1-26 16,-3-3-61-16,-4-4-95 16</inkml:trace>
  <inkml:trace contextRef="#ctx0" brushRef="#br0" timeOffset="54607.8493">9454 7475 714 0,'0'-11'15'16,"0"4"23"-16,0 7 11 15,0 0-29-15,0 10-20 16,0 6 0-16,0 6 7 0,0 2 6 16,0 5 5-16,0-1-3 15,0 2-8-15,0-6-3 16,0-3-3-16,0-3 1 16,0-6-1-16,1-3-13 15,2-5-26-15,0-4-53 16,-1 0-65-16,1-7-109 0</inkml:trace>
  <inkml:trace contextRef="#ctx0" brushRef="#br0" timeOffset="54795.3317">9333 7479 534 0,'-15'-16'51'0,"5"1"24"16,7 5-2-16,3 2-21 15,10-1-19-15,9 3-16 16,6-1-6-16,8 3-5 15,2 2 1-15,5 2 1 0,2 0-5 16,1 0-2-16,0 1 0 16,-2 4-25-16,-4-1-92 15,0-2-131-15</inkml:trace>
  <inkml:trace contextRef="#ctx0" brushRef="#br0" timeOffset="63264.9701">5733 8671 545 0,'1'-16'69'0,"-1"-1"-42"16,0 1 20-16,-6 3 15 0,-5 1-20 16,0 4-22-16,-7 4-4 15,1 1-3-15,-3 3-7 16,-1 3-3-16,4 7-4 15,2 4 2-15,4 4-1 16,4 4-1-16,5 4 0 16,2-1 0-16,2 2 0 0,9 0 1 15,5-2 0-15,3-2 1 16,3 0-1-16,2 0 3 16,-4 1 0-16,-1 1-4 15,-6 3 2-15,-5 3-1 0,-7 0 1 16,-1-4 1-16,-4 0 0 15,-6-3 0-15,-1-8 1 16,-2-3 2-16,1-7 3 16,-2-2-1-16,2-4 2 15,0-1 1-15,4-8-1 0,2-4 0 16,4-3-4-16,2 1-4 16,1-2-1-16,8 5-1 15,1 5-2-15,5 4 2 16,-2 3 2-16,2 3-1 15,1 14-1-15,-4 5 0 16,1 6 2-16,-5 6-1 0,-2 6 1 16,-3 7 1-16,-3 4-2 15,0 4 1-15,-6-2 0 16,-1-1 1-16,2-4-2 16,2-10 1-16,2-9 0 0,1-7-1 15,4-12 0-15,8-5-1 16,6-5-1-16,5-5-3 15,4-5-23-15,2-9-38 16,2-5-144-16</inkml:trace>
  <inkml:trace contextRef="#ctx0" brushRef="#br0" timeOffset="64796.0958">6824 9116 703 0,'0'-18'24'16,"-2"4"27"-16,-2 2 4 15,1 7-22-15,1 3-18 0,0 2-9 16,1 11-10-16,1 7 0 16,0 7 3-16,0 5 4 15,0 7-2-15,0-4 0 16,0-2 1-16,0-3-1 15,0-8 0-15,3-7 0 0,4-8-1 16,-1-5-2-16,5-3 7 16,-2-8 1-16,2-4-2 15,1 1-3-15,-3-1-1 16,0 3 2-16,-5 2-2 16,-2 6 1-16,0 2-2 15,-1 2 0-15,0 8-6 0,2 4 5 16,-1 4 3-16,4 2 1 15,3 2 0-15,2-4-2 16,-1-4 2-16,4-3-1 16,0-6 0-16,3-3 0 0,-1-3 5 15,2-9-3-15,-1-6 0 16,-2-1-1-16,-3-5-1 16,-3-3 2-16,-3 1 0 15,-6 1-1-15,0-1-1 16,-2 4-1-16,-8 3 3 15,0 4-3-15,-1 3-2 16,2 5 2-16,0 1-1 0,3 3-10 16,6-1-33-16,0-1-52 15,2-4-159-15</inkml:trace>
  <inkml:trace contextRef="#ctx0" brushRef="#br0" timeOffset="65171.0789">7225 8592 718 0,'-3'-10'10'16,"-2"4"36"-16,2 3-12 16,3 3-12-16,-1 6-16 15,1 7-8-15,0 5 4 16,0 7 1-16,0 3 0 0,0 2 3 15,0 0-1-15,0-2-2 16,-2-5-1-16,0-5-1 16,-1-7 0-16,2-4 0 15,-1-7 3-15,2 0 11 16,0-9 14-16,0-5-16 16,5-3-8-16,1-3-1 0,7-2 2 15,0-1-4-15,6 2-1 16,1 5-2-16,2 2 2 15,-1 4-3-15,-1 4 2 16,0 6-2-16,-3 0-24 16,-2 0-15-16,-5 9-20 0,-8 1-48 15,0 4-15-15,-11-1-64 16</inkml:trace>
  <inkml:trace contextRef="#ctx0" brushRef="#br0" timeOffset="65358.5879">7223 8769 553 0,'-3'0'57'16,"1"0"13"-16,2 0-21 16,5 0 2-16,7 0-32 15,8 0-10-15,2 0 0 16,5 0-4-16,2 0-4 0,2 3 1 16,0-2-6-16,-2 1-45 15,1-2-46-15,-3 0-40 16,-3 0-95-16</inkml:trace>
  <inkml:trace contextRef="#ctx0" brushRef="#br0" timeOffset="65546.0413">7511 8754 552 0,'-8'0'12'0,"3"0"37"15,5-3 4-15,0-1 7 0,7 0-27 16,5-2-13-16,7 1-9 15,3-1-6-15,2-1-4 16,0 3 1-16,-1 2-8 16,-4 0-78-16,-3 1-24 15,-4-1-78-15</inkml:trace>
  <inkml:trace contextRef="#ctx0" brushRef="#br0" timeOffset="65717.9157">7662 8660 612 0,'-5'-6'34'16,"1"-1"52"-16,2 4-23 0,0 3-26 16,1 2-22-16,1 7-17 15,0 4 2-15,-2 4 0 16,2 4 1-16,0 3 0 16,0-1 1-16,0-2-5 15,5-3-48-15,2-7-73 0,5-4-111 16</inkml:trace>
  <inkml:trace contextRef="#ctx0" brushRef="#br0" timeOffset="65921.0633">7820 8633 468 0,'-1'-11'147'16,"-4"5"-58"-16,-1 6-14 15,2 0-56-15,2 11-10 16,2 6-2-16,0 5-1 15,0 2-1-15,0 5 0 16,3 0-2-16,-3 1-1 0,0-4 2 16,-3-1-12-16,-6-5-60 15,1-7-50-15,-5-6-129 16</inkml:trace>
  <inkml:trace contextRef="#ctx0" brushRef="#br0" timeOffset="66233.489">7172 8386 511 0,'-13'-2'35'16,"1"-5"0"-16,3 7 29 15,0 9-41-15,1 13-7 16,-3 8 4-16,2 8 7 0,-5 8-2 16,3 9-6-16,-1 3-8 15,4-3-4-15,7-2-3 16,1-4-2-16,6-9-1 16,12-11-3-16,9-9 4 0,9-8-5 15,6-11-47-15,7-1-65 16,5-15-187-16</inkml:trace>
  <inkml:trace contextRef="#ctx0" brushRef="#br0" timeOffset="66499.1285">7814 8397 747 0,'12'-3'3'0,"5"2"-11"0,3 1 9 16,6 13 0-16,1 8-3 16,0 5 5-16,0 6 7 15,-4 8 6-15,-5 7 0 16,-7 8-4-16,-7 3 5 0,-4 8-1 16,-6 1-6-16,-9 0-5 15,-5-5-2-15,2-10 0 16,-2-5-35-16,4-13-101 15,3-13-207-15</inkml:trace>
  <inkml:trace contextRef="#ctx0" brushRef="#br0" timeOffset="66889.6993">8409 9074 605 0,'-3'0'70'16,"-3"0"-68"-16,5 0 30 16,1-2 24-16,7-2-3 15,7-2-36-15,4 1-9 16,6 1-6-16,1 1-1 15,-1 1-4-15,0 2-58 0,-6 0-74 16,-7 0-178-16</inkml:trace>
  <inkml:trace contextRef="#ctx0" brushRef="#br0" timeOffset="67045.938">8403 9199 675 0,'-1'7'26'16,"1"-4"-21"-16,13-3 40 15,8 0 3-15,5 0-13 16,11-6-27-16,3-2-6 0,6 3 1 16,-1-3-22-16,2-1-125 15,-4 0-337-15</inkml:trace>
  <inkml:trace contextRef="#ctx0" brushRef="#br0" timeOffset="67686.5585">9346 8930 736 0,'-2'-5'5'15,"2"1"19"-15,-2 4 11 16,1 0-10-16,1 9-19 16,-2 6 0-16,2 6 5 15,0 3-3-15,0 2 2 0,0 1-4 16,3 0 0-16,-1-5-4 15,2-3-1-15,1-8 1 16,1-3-1-16,0-8 0 16,2 0 2-16,3-5 5 0,0-7-5 15,4-3-1-15,-2 0-1 16,-1-6-1-16,-3 6 2 16,1-1-2-16,-5 2 1 15,0 5 0-15,-2 6-1 16,-1 3 0-16,-2 4-5 15,1 8 0-15,1 3 5 16,0 4 2-16,1 0-1 0,1-1 0 16,1-2 0-16,3-5 0 15,1-4 1-15,6-5 0 16,0-2 2-16,3-3 3 16,0-9-3-16,-1-3-1 15,0 0-1-15,-3-7 0 16,-5-1 1-16,-3-1 1 0,-5-2-2 15,-1-2-1-15,-4-1-1 16,-7 3-1-16,-2 0 2 16,2 5-2-16,-2 3 1 0,4 3-16 15,4 0-19-15,2-1-25 16,3-1-117-16,0-4-383 16</inkml:trace>
  <inkml:trace contextRef="#ctx0" brushRef="#br0" timeOffset="68092.7371">9728 8342 700 0,'-2'-1'20'0,"-1"-11"27"16,3 12-16-16,0 0 1 15,0 9-29-15,2 5 1 16,-1 6-1-16,1 6 4 16,-2 2 1-16,0 1 0 0,0-3-1 15,0-2-4-15,0-4-2 16,0-6 0-16,0-5 0 16,2-4 0-16,-2-3 1 15,1-2 6-15,1-2 17 16,2-4-5-16,1-4-12 0,3-2-3 15,3-3-2-15,0 2-1 16,6-3-3-16,0 1 2 16,4 2 0-16,0 1-2 15,0 3 1-15,-1 3 0 16,-3 2-9-16,-6 4-25 16,-2 0-20-16,-6 7-63 0,-3 1-58 15,-8 0-196-15</inkml:trace>
  <inkml:trace contextRef="#ctx0" brushRef="#br0" timeOffset="68264.626">9792 8498 634 0,'2'0'40'16,"5"-1"14"-16,4 0-29 16,4 1 9-16,1 0-21 15,4 2-5-15,2 2-1 0,-2 4-1 16,-2-2-2-1,-3 0-2-15,-4 1-4 0,-5-2-52 16,-6 0-94-16,0-5-206 16</inkml:trace>
  <inkml:trace contextRef="#ctx0" brushRef="#br0" timeOffset="68514.6148">9581 8260 666 0,'-14'0'12'15,"3"6"6"-15,2 11-9 16,2 7 16-16,0 4 1 16,3 7-1-16,3 3-11 0,1 4-6 15,0 1-4-15,6-5-1 16,7-1 1-16,6-8-18 15,4-8-72-15,6-10-5 16,3-7-73-16</inkml:trace>
  <inkml:trace contextRef="#ctx0" brushRef="#br0" timeOffset="68733.3545">9980 8162 672 0,'11'-7'26'16,"2"2"18"-16,1 5-25 16,5 9-16-16,1 8 2 15,0 7-2-15,2 8 0 16,-4 8 2-16,-7 11 5 16,-6 6 0-16,-5 4-4 0,-12 2-4 15,-9-2 2-15,-3-6-62 16,0-9-181-16</inkml:trace>
  <inkml:trace contextRef="#ctx0" brushRef="#br0" timeOffset="69170.8223">10228 8990 686 0,'-8'0'43'0,"5"-6"12"16,3 2-11-16,9 1-4 15,13-1-28-15,8-1-6 0,9-2 2 16,9 0-7-16,5 2 2 16,2 0-9-16,-4-2-37 15,-1 0-66-15,-4-1-149 16</inkml:trace>
  <inkml:trace contextRef="#ctx0" brushRef="#br0" timeOffset="69717.6203">10826 8695 686 0,'-1'-8'9'0,"-4"2"22"15,5 3 11-15,0 3-11 16,0 0-13-16,5 6-20 15,3 5 4-15,3 8 2 0,0 2 0 16,-1 0-1-16,1 4-1 16,-4-2 3-16,-3 1-2 15,-2-4-2-15,-2-4 2 16,0-4-2-16,0-6 0 0,0-1 0 16,-2-5 2-16,-1 0 3 15,3-9 2-15,0-3-4 16,0-2 1-16,5-6 1 15,4 0-2-15,6-6 1 16,-3-1 2-16,3 0 2 0,3-2-4 16,-2 5 0-16,-1 5-2 15,0 5 0-15,-4 8-1 16,-2 6 2-16,-1 3-3 16,1 11-2-16,-3 10 1 15,-2 6 0-15,-1 6 0 16,-3 11 1-16,-2 8 3 0,-5 5 3 15,-6 4 1-15,0 0-3 16,0 3-2-16,4-5 0 16,7-7-3-16,2-8 2 15,11-6-2-15,13-9 0 16,7-8-2-16,5-7 2 0,5-10-2 16,6-4-15-16,-6-3-68 15,-1-12-264-15</inkml:trace>
  <inkml:trace contextRef="#ctx0" brushRef="#br0" timeOffset="74342.9014">11993 8591 433 0,'-17'0'25'0,"-2"0"21"16,5-2 8-16,-1 1 0 15,5 0-12-15,1-1 3 16,3 2-2-16,3-3-14 15,3 3 0-15,0 0-14 0,10 0-14 16,8 0 1-16,10 0 3 16,10 0 3-16,10 0-6 15,7-3 2-15,5 0-1 16,2-1-3-16,-3 1 2 16,-2 2-19-16,-9-2-55 15,-9 2-43-15,-8-2-94 0</inkml:trace>
  <inkml:trace contextRef="#ctx0" brushRef="#br0" timeOffset="74795.9559">11868 8609 543 0,'-5'0'34'16,"5"0"28"-16,1 0-38 15,11 0-2-15,0 0 4 16,5 0 5-16,5 9-14 16,-1 6-1-16,3 3-3 15,2 6-8-15,-2 4 2 0,-1 4-1 16,-3 3-4-16,-1-2 0 15,-3 1 0-15,-3-5-1 16,-2-4 1-16,0-7-1 16,-2-5 0-16,0-6 0 0,0-7 0 15,2 0 5-15,1-14-2 16,0-1 6-16,3-8-1 16,1-4 1-16,1-4 2 15,-1-2 3-15,2-5 3 16,-1 1-5-16,-2-2-3 0,-3 5-3 15,0 5-4-15,-6 7-1 16,-2 7-2-16,0 10 1 16,-1 5-11-16,-2 0-84 15,2 2-212-15</inkml:trace>
  <inkml:trace contextRef="#ctx0" brushRef="#br0" timeOffset="78592.7564">13000 8184 424 0,'-5'-8'56'0,"0"0"-50"15,0 2 37-15,4 3 6 16,-3 1-3-16,1 2-10 16,-1 8-9-16,-3 11-20 15,0 9 2-15,-6 14 10 0,1 13 14 16,-3 8-7-16,0 12-3 15,1 12-9-15,2 2-7 16,3 3-3-16,8-4 1 16,1 0 1-16,14-10 0 15,12-10-4-15,7-7 0 16,4-12 0-16,4-8 0 16,1-10-10-16,-5-6-44 0,-2-11-86 15,-5-10-198-15</inkml:trace>
  <inkml:trace contextRef="#ctx0" brushRef="#br0" timeOffset="79436.4457">14174 8399 505 0,'4'-6'21'0,"-1"-3"8"16,-1 3 35-16,-2-1-16 15,0 2-17-15,0-1 0 16,-12 4-8-16,-3-1-18 0,-10 2-6 16,-6 2 2-16,-9-1 1 15,-6 8 0-15,-5 1-3 16,-5 3 1-16,4 3 0 15,1 2 1-15,4-1 1 0,6-1 0 16,7 0 3-16,10 0 0 16,9-2 0-16,9-2 0 15,6-2-3-15,14 0 1 16,10-3 5-16,8 0 1 16,9 0-3-16,10 0-4 0,0-1 0 15,-2 2-2-15,-5 1 1 16,-7-2-1-16,-12 5 1 15,-12 1-2-15,-13 5 0 16,-11 1-1-16,-17 4 3 16,-10 4 0-16,-8-1 2 15,-3 2-2-15,-4-3 0 16,2-1 2-16,6-5-3 0,5-4 2 16,8-1 7-16,11-4 4 15,6-3-1-15,15-2-4 16,10-2-4-16,22-2 12 0,8 0-1 15,20-6-4-15,10 0-8 16,10-4-2-16,2 2 1 16,-5-1-1-16,0 3-2 15,-11 3-29-15,-12 0-31 16,-13 0-84-16,-13 0-208 16</inkml:trace>
  <inkml:trace contextRef="#ctx0" brushRef="#br0" timeOffset="80170.7603">13446 9096 604 0,'-6'-7'4'0,"3"-3"26"16,2 3 16-16,1 2-4 16,0 3-13-16,0 2-8 15,4 3-15-15,1 8-7 16,0 5 0-16,0 5 3 0,-3 2 0 16,0 2-2-16,-2-1 1 15,0-1 0-15,-3-1 1 16,-3-5-1-16,-2-4-1 15,1-3 3-15,2-8-2 16,-1-2 5-16,3-2 7 0,3-9 1 16,0-3-6-16,5-4-1 15,4-2-2-15,1 0 0 16,2-1 2-16,3 3-2 16,0 3-2-16,1 6 0 15,-1 4-2-15,2 2 1 0,-3 3-1 16,0 7 0-16,-3 4-1 15,1 6-1-15,-3 2 2 16,0 3 0-16,-4 1-5 16,-3-3-20-16,1 2-22 15,1-7-34-15,-2-3-58 16,3-6-112-16</inkml:trace>
  <inkml:trace contextRef="#ctx0" brushRef="#br0" timeOffset="80780.1003">14095 9115 662 0,'0'-3'37'16,"0"2"17"-16,0 1-17 15,0 1-31-15,0 9-2 16,0 2-2-16,0 1-1 15,0 4 1-15,0 0-1 0,0 0 0 16,0-3-29-16,0-2-76 16,0-3-81-16</inkml:trace>
  <inkml:trace contextRef="#ctx0" brushRef="#br0" timeOffset="81264.4397">14082 9056 622 0,'0'-12'32'15,"11"-3"-11"-15,1 5 21 16,3 2-20-16,3-1-5 16,-3 6-5-16,1 3-5 15,-2 0-3-15,-4 2-4 16,-1 6 1-16,-1 2 0 15,-3 2-2-15,-3 0 0 0,-2 0-2 16,0-2 2-16,-4-1 1 16,-1 1 0-16,-2-3-2 15,1-3 4-15,0 1-1 16,3-2-1-16,0 1 1 16,3-3-1-16,0 2-1 0,0-2 0 15,5 2 2-15,0 1 1 16,4-1 0-16,1 1 5 15,2 1 6-15,1 0-2 16,0 1-1-16,0 1-2 0,-2 0-2 16,-2 3 0-16,-2 2 0 15,-5-2-2-15,-2 4 0 16,-4-1-1-16,-8 2 1 16,-5-3-1-16,-2 0 1 15,-1-3-2-15,1-2 1 16,2-3-2-16,3-3 0 0,6-1-11 15,2 0-20-15,5-5-22 16,1-4-71-16,11-4-233 16</inkml:trace>
  <inkml:trace contextRef="#ctx0" brushRef="#br0" timeOffset="81670.6988">14434 9134 658 0,'0'-4'23'16,"0"1"14"-16,0 3 15 0,-5 0-29 16,-1 1-10-16,1 5-9 15,-3 3-3-15,1 0 1 16,-1 1-2-16,2-1 0 16,0 1 1-16,2-4-1 15,3-2 1-15,1 0-1 0,0-1-1 16,0-3 2-16,3 0 0 15,1 0 2-15,1 0-1 16,-1 0-1-16,1-4 2 16,-1-2-3-16,0 1 2 15,0-2-1-15,-1 2 2 16,1 0 6-16,0 1 2 0,0 1 0 16,0 3-2-16,0 0-4 15,0 0 0-15,3 5-2 16,-2 4-3-16,1 1 1 15,3 2 1-15,-1 0-1 16,1-1 0-16,0 0 1 0,1-4-4 16,0 1-16-16,-2-4-28 15,1-4-74-15,-2 0-86 16</inkml:trace>
  <inkml:trace contextRef="#ctx0" brushRef="#br0" timeOffset="81920.6801">14542 9005 704 0,'-3'-4'47'0,"3"2"18"0,0 2-42 16,1 7-13-16,5 7 3 15,3 1 5-15,0 5-9 16,-2-1 0-16,1 1-2 15,-2-1-5-15,-1-1-1 0,-2-2 1 16,-1-2-9-16,2-4-20 16,-2-2-34-16,0-5-67 15,1-3-39-15,0 0-214 16</inkml:trace>
  <inkml:trace contextRef="#ctx0" brushRef="#br0" timeOffset="82608.0888">14627 9098 334 0,'0'-2'276'0,"0"-3"-249"16,0 1 42-16,5 0-30 15,8 1-9-15,2 2-21 0,2-1-7 16,2 1 0-16,1 1-9 16,-2 0-61-16,-2 0-20 15,-2 0-28-15,-2 0-62 16,-2 0-10-16,-4 0 171 15,-2-2 89-15,-4 0 65 0,0-2-39 16,0 1-14-16,-4-1-16 16,-2 2-5-16,-1 2-16 15,0 0-6-15,0 1-16 16,1 9-12-16,-1 0-4 16,0 4-2-16,0 2-1 0,-1-1-3 15,4 2 0-15,3-3-1 16,1-1-3-16,0-4 0 15,5-4 2-15,6-5-1 16,4 0 5-16,3-5-1 16,0-7-2-16,4-2-1 15,-2-2-1-15,-1-1 1 0,-3-6 0 16,-3-1 0-16,-3-2 10 16,-3-1 11-16,-2 3 2 15,-3 2-7-15,0 6-3 16,-2 7-2-16,0 6-6 0,0 3-8 15,0 9-4-15,0 9 6 16,0 5-1-16,-4 5 0 16,0 1 2-16,1 0 0 15,0 0-1-15,2-7 0 16,1-3-1-16,0-6 2 16,1-1-2-16,5-5 1 0,2-4 0 15,2-3 3-15,2 0 1 16,2-5-2-16,-1-3-1 15,0-3 1-15,-1 1-1 16,1 3 0-16,-6-2-1 16,1 4 2-16,1 2-1 15,-4 3 1-15,-1 0-1 0,1 3-3 16,1 5 1-16,1 2 1 16,-1 5 0-16,1 0 0 15,2 0-3-15,2 0-24 16,2-3-21-16,0-4-80 0,1-4-88 15</inkml:trace>
  <inkml:trace contextRef="#ctx0" brushRef="#br0" timeOffset="83998.7533">15318 8954 101 0,'0'-7'368'15,"0"-3"-344"-15,2 1 55 16,4-1-14-16,-3 2-13 0,1 1-2 16,1 2-3-16,-2 1-14 15,0 3-10-15,-3 1-5 16,2 3-11-16,-2 7-5 15,0 9 0-15,0 5 3 16,-2 5 3-16,-3 5 0 0,-1 0 2 16,1-3-2-16,3 0-2 15,0-7-1-15,2-2-1 16,0-5-2-16,2-3 0 16,4-2 0-16,4-3-1 15,1-4 1-15,5-1-6 16,-1-1-25-16,-1-3-29 0,1 0-99 15,-3-8-123-15</inkml:trace>
  <inkml:trace contextRef="#ctx0" brushRef="#br0" timeOffset="84155.0453">15395 9086 637 0,'0'-3'73'16,"7"-3"-51"-16,7 3 31 15,5-1-24-15,4 1-1 16,2-2-17-16,4 3-8 0,-4-1-3 16,1-1-57-16,-10-6-279 15</inkml:trace>
  <inkml:trace contextRef="#ctx0" brushRef="#br0" timeOffset="88530.4864">16112 8027 488 0,'-1'-9'9'0,"-7"0"20"16,-2 2 18-16,-1 2-7 15,-2 1-10-15,-3 2-5 16,1 2 0-16,2 3-9 16,3 5-4-16,1 5-7 0,6 5-1 15,3 4 0-15,0 8 1 16,3 8 3-16,6 1 1 16,1 11 0-16,3 5 1 15,1 7-5-15,-4-2 0 0,4 1 0 16,-8-1-2-16,0-1 2 15,-2-3 2-15,-3-3 0 16,-1-4 2-16,0-1-1 16,-6-2 0-16,-2-3 0 15,-2-1-1-15,-1-3-1 0,3-3-2 16,1-3-1-16,4-4-1 16,3-7-1-16,6-4 0 15,15-9 1-15,9-5 3 16,8-2 4-16,6-2-3 15,5 0-4-15,0-3-3 16,-5-1-28-16,-4-3-79 16,-7-3-151-16</inkml:trace>
  <inkml:trace contextRef="#ctx0" brushRef="#br0" timeOffset="89405.424">16688 8278 576 0,'4'-14'8'0,"-1"4"37"16,-1 4 8-16,2 4-9 16,-2 2-19-16,-2 12-23 15,0 5-2-15,0 8 6 16,0 2 4-16,0 3-1 16,0-1-2-16,0-2-2 0,0-3-2 15,0-5-1-15,0-6-1 16,5-3 1-16,1-6-2 15,1-4 3-15,2 0 3 16,2-3-1-16,0-7-2 16,0-1 0-16,-2-3-3 15,2 1 1-15,-6 4 1 0,-2 2-2 16,-1 2 1-16,-2 5-1 16,0 0-3-16,0 10 0 15,0 1 2-15,0 4 1 16,0 0 0-16,0 2 1 15,5-6-2-15,2 0 2 0,5-5-1 16,0-3 0-16,3-3 2 16,1-3 0-16,2-7 0 15,-1-4 1-15,-2-4 0 16,-1-2 1-16,-4-3 2 16,-5 0 3-16,-5 1 4 0,0-3 1 15,-4 4-5-15,-6 2-1 16,-2 4-7-16,-1 6-1 15,1 6-1-15,-2 3-1 16,4 7-27-16,0 10-39 16,5 0-71-16,3 3-198 0</inkml:trace>
  <inkml:trace contextRef="#ctx0" brushRef="#br0" timeOffset="89764.7652">17116 8525 627 0,'0'0'22'15,"-2"0"-1"-15,-4 0 8 16,0 6-22-16,1 2 13 0,1 2-4 16,-2 4-1-16,3 0-7 15,2 0 3-15,1 1-3 16,0-2 0-16,0-3-4 15,7-1 0-15,4-3 3 16,2-3 0-16,2-3 1 0,1 0-2 16,-2-7-2-16,1 0-1 15,-3-4 1-15,-4-2-1 16,-4-2 5-16,-4 0 5 16,0-1 1-16,-4 2-3 15,-7 1-4-15,-1 2-7 16,-3 6-1-16,0 4-1 15,2 1 1-15,3 0-16 0,3 6-32 16,6 0-45-16,1 0-107 16</inkml:trace>
  <inkml:trace contextRef="#ctx0" brushRef="#br0" timeOffset="89967.8803">17302 8442 594 0,'0'-4'42'16,"0"1"-15"-16,9-2 29 15,4 4-40-15,6-1-7 16,-2 2-7-16,4 0-3 16,-5 0-55-16,-2 0-27 15,-2-1-58-15,-7-3-212 16</inkml:trace>
  <inkml:trace contextRef="#ctx0" brushRef="#br0" timeOffset="90139.7299">17382 8338 490 0,'-1'-5'102'16,"-1"1"-27"-16,2 4-1 0,0 0-50 16,0 9-18-16,0 7 5 15,0 4 2-15,0 5-5 16,2 5 0-16,-1-2-3 15,1 0-3-15,0 0 0 0,2-5-34 16,2-7-102-16,3-7-89 16</inkml:trace>
  <inkml:trace contextRef="#ctx0" brushRef="#br0" timeOffset="90639.7083">17620 8306 270 0,'4'-16'384'16,"-3"4"-353"-16,-1 4 32 16,0 5-29-16,0 3-2 15,0 4-28-15,0 8-7 0,0 4 3 16,0 3 1-16,0 1-1 16,0-1 1-16,0-1-1 15,0-2 2-15,0-3 0 16,0-4-1-16,1-2-1 15,4-4 0-15,2-1 3 0,0-1 0 16,2-1 0-16,2 0-1 16,0 0 0-16,-3 0-1 15,1 1-1-15,-3 2 0 16,2 2 0-16,-2 2-1 16,0 2 1-16,2 1 0 15,-2 2-1-15,5-2 2 0,-2-3 0 16,2-1-1-16,0-2 2 15,3-4 0-15,1 0-1 16,1-10 1-16,0 0-1 16,-1-5 0-16,-3-1 5 0,-3-3 7 15,0-3 8-15,-7-2-2 16,-2-2-1-16,0 1-4 16,-5 1-5-16,-5 3-3 15,0 5-5-15,-2 7-2 16,-3 5-2-16,4 4 3 0,-1 2-5 15,4 10-33-15,0 5-26 16,5-1-80-16,3 1-182 16</inkml:trace>
  <inkml:trace contextRef="#ctx0" brushRef="#br0" timeOffset="90842.805">17966 8492 784 0,'0'4'44'16,"0"1"-18"-16,0 4-13 0,0 6 16 15,0 3-13-15,0 3-7 16,0 4-6-16,-5 1 0 16,-2-1-2-16,-4-1-24 15,1-7-72-15,4-8-201 16</inkml:trace>
  <inkml:trace contextRef="#ctx0" brushRef="#br0" timeOffset="91561.5141">18221 8215 556 0,'0'-3'173'16,"3"-2"-130"-16,0-1 19 16,3 6-44-16,2 0 0 0,3 0-12 15,3 11-2-15,-2 1-3 16,0 4 0-16,-4 2-1 16,-4 3-1-16,-3-1 2 15,-1 0-2-15,0-3 1 0,-1-3 1 16,-3-4-1-16,2-4 1 15,-3-3 1-15,4-3 0 16,1 0 4-16,0-9 1 16,1-5-4-16,6-3 1 15,3-3 0-15,3-4 0 0,-1-1 0 16,2-1 1-16,-4 4-1 16,1 2 3-16,-5 4 2 15,-3 4 4-15,-3 7-3 16,0 5 0-16,-3 0-9 15,0 12-2-15,-1 8-2 16,1 2 3-16,3 5 0 0,0 0 1 16,5 1-1-16,5-2-7 15,2-6-36-15,1-7-67 16,1-7-281-16</inkml:trace>
  <inkml:trace contextRef="#ctx0" brushRef="#br0" timeOffset="104811.4727">18474 8558 359 0,'0'0'47'16,"0"-2"25"-16,0-4 11 15,0 3-16-15,0-1-6 16,0 1-4-16,2 2-8 15,2-1-19-15,1 2-15 0,1 0-4 16,0 4-6-16,3 5 0 16,-4 4-1-16,0 1-2 15,-3 4-1-15,0 1-1 16,-2-4 1-16,0 2-1 16,-2-6 2-16,0-2 0 0,1-6 0 15,1-3-3-15,0 0 8 16,1-6 1-16,4-5-6 15,5-5-2-15,2 0 2 16,0 0-1-16,2 0 1 16,-1 4-1-16,0 0 0 15,-4 6-1-15,0 3-1 0,1 3 1 16,-4 0 1-16,0 3-3 16,0 6 1-16,-3 3 1 15,1 1 0-15,-2 1 0 16,0-1 0-16,-1 1 0 15,3-1-18-15,2-2-19 0,2-6-32 16,3-3-22-16,1-2 7 16,2 0-38-16,-1-7 22 15,0-6 47-15,-1-2 63 16,-2 0 12-16,-2-2 49 16,-2 2 2-16,-2 2 9 0,-2 5-6 15,0 3-4-15,-2 4-5 16,0 1-31-16,0 1-28 15,0 7-4-15,0 4 1 16,0 3 0-16,0 3 1 16,0 2-4-16,1 2 0 0,2-2 1 15,-2-1-5-15,3-6-56 16,1-5-95-16,0-6-356 16</inkml:trace>
  <inkml:trace contextRef="#ctx0" brushRef="#br0" timeOffset="106014.6133">18942 8300 571 0,'-6'0'41'16,"5"-3"13"-16,1 0-8 15,7-1-17-15,11-1-18 16,2 0-2-16,8 1-8 0,-1 0 2 15,1 2-6-15,-1 0-61 16,-5 1-22-16,-5-2-90 16</inkml:trace>
  <inkml:trace contextRef="#ctx0" brushRef="#br0" timeOffset="106202.0569">19057 8184 573 0,'-14'-11'40'0,"5"0"21"15,3 5 16-15,3 5-38 16,3 1-9-16,0 7-28 16,1 8-3-16,5 4 3 15,1 7 0-15,0 1 0 0,2 4-1 16,2 1 1-16,-1-3-30 16,4-4-107-16,-1-7-62 15</inkml:trace>
  <inkml:trace contextRef="#ctx0" brushRef="#br0" timeOffset="106686.3952">19328 8168 139 0,'0'-13'504'0,"0"3"-477"16,0 8 35-16,0 2-35 15,-4 0-19-15,2 10-10 16,0 4 4-16,-2 0-2 15,3 1 3-15,-1-2 0 16,2 0-1-16,0-5-2 16,0-4 1-16,3-1 2 15,3-3 8-15,0 0 7 0,3 0-8 16,0-5-6-16,0-2-1 16,0 2-3-16,0-2 2 15,-1 2-1-15,-3 1-1 0,-1 3 0 16,-1 1-1-16,-2 0-3 15,0 5-1-15,1 4 4 16,2 1 1-16,0 2 1 16,1-2-1-16,2 0 0 15,2-3 2-15,-2-3-1 0,5-4 0 16,0 0 2 0,1-4 0-16,0-7-1 0,2-2 2 15,-2-4-1-15,-1-1-1 16,-1-4 1-16,-1-1 1 15,-6 2 1-15,-4 0-1 16,0 0 0-16,-1 4-1 0,-8 4-3 16,0 5-1-16,0 4-1 15,-1 4-21-15,5 2-40 16,-1 11-48-16,1 0-85 16</inkml:trace>
  <inkml:trace contextRef="#ctx0" brushRef="#br0" timeOffset="107092.6092">19587 8438 715 0,'-6'0'20'16,"5"-3"22"-16,1-3-7 0,6 2-26 16,4 1 11-16,3 2-10 15,0 0-2-15,3 1-3 16,-4 0 4-16,-1 0-3 16,-5 5-5-16,-3 5-2 0,-3 0-1 15,0 4 3-15,-6 3-1 16,-6 2 1-16,2-1 0 15,-2 0 0-15,0-4 0 16,4-1-2-16,3-4 3 16,5-3-3-16,0-3 2 15,11-3-1-15,6 0 2 0,2 0 0 16,9-4 2-16,1-3-19 16,1 0-27-16,3-3-76 15,-3-4-92-15</inkml:trace>
  <inkml:trace contextRef="#ctx0" brushRef="#br0" timeOffset="107545.7104">19982 8046 586 0,'-3'-11'15'16,"3"2"7"-16,0 2 12 16,6 2-18-16,5 3 10 0,3 2-5 15,-4 0-5-15,3 7-7 16,-1 5-4-16,-6 3-1 16,0 2-2-16,-5 4-1 15,-1-1 1-15,0-1-2 16,-2-5 2-16,-3-1 0 15,-1-1-1-15,2-7-1 0,-1-4 4 16,5-1 1-16,0-6 9 16,0-3 9-16,5-6-11 15,5 0-8-15,0-6-2 16,2-1 0-16,0-1 1 16,-1 1-1-16,-3 2 2 0,-3 4 1 15,-1 3 2-15,-1 5 4 16,-1 5-2-16,-2 3-5 15,0 0-6-15,0 7-3 16,1 6 4-16,0 6 1 16,1 3 1-16,-1 5-3 0,4 4-31 15,-1 0-68-15,2-4-136 16</inkml:trace>
  <inkml:trace contextRef="#ctx0" brushRef="#br0" timeOffset="107951.9601">20206 8276 635 0,'0'2'17'0,"0"2"-1"16,4 1-1-16,-2 3 18 16,1 3 2-16,-1 1-16 0,0 1-8 15,-1 2 0-15,-1-1-4 16,0 1-3-16,0-4-1 15,0-1-2-15,-1-5 1 16,1-1 0-16,0-4 1 0,0 0 14 16,1-4 15-16,4-4-20 15,4-4-7-15,1 1 1 16,3-2-1-16,-2-2-2 16,4 2-1-16,-3 2-1 15,1 0-1-15,-6 4 0 0,0 3-2 16,-1 4 2-1,-6 0-1-15,0 7-2 0,0 8 3 16,0 0 0-16,0 6 0 16,0 2 0-16,0-1 0 15,-1 0 0-15,1-3-22 16,0-6-22-16,0-4-24 0,5-3-45 16,2-6-16-16,2 0-208 15</inkml:trace>
  <inkml:trace contextRef="#ctx0" brushRef="#br0" timeOffset="108264.4181">20429 8327 553 0,'2'-6'53'16,"2"-3"38"-16,2 4-16 16,2 1-38-16,-1 3-18 15,5-1-7-15,-3 2-3 0,1 0 3 16,-2 3-1-16,-3 3-2 15,-3 4-1-15,1 2-1 16,-3 2 3-16,0 1-4 16,-5 2-2-16,-3 0-3 15,-3-1 1-15,1 0-1 16,3-4 0-16,-1-4 0 0,5-1-1 16,1-4 2-16,2-3 0 15,5 0 0-15,10 0 4 16,7-3-5-16,7-4 0 15,6 1-2-15,2-4-29 0,5-2-46 16,3-7-249-16</inkml:trace>
  <inkml:trace contextRef="#ctx0" brushRef="#br0" timeOffset="108842.5083">20654 8044 207 0,'-6'0'399'16,"3"-5"-345"-16,3 0 4 16,0 0-30-16,1 1-6 15,10 1-15-15,0 2-9 16,3 1 3-16,3 0 0 0,2 0-3 16,0 0-60-16,0 3-37 15,-3-2-84-15</inkml:trace>
  <inkml:trace contextRef="#ctx0" brushRef="#br0" timeOffset="109014.3576">20753 7991 630 0,'-4'-6'9'0,"3"-1"33"16,1 2-10-16,0 2-12 15,4 2 3-15,3 1-12 16,2 0-11-16,-3 2 0 0,3 6 0 15,-2 3-18-15,-2 2-82 16,-2-2-52-16,-1-3-221 16</inkml:trace>
  <inkml:trace contextRef="#ctx0" brushRef="#br0" timeOffset="109639.3032">20641 8051 401 0,'0'0'63'16,"0"0"3"-16,0 0-25 15,4-1 4-15,8-1-13 0,3-2-6 16,6-1-1-16,7 0 4 16,1 0-3-16,4 1-10 15,0 0-10-15,-3 1-5 16,-3 2-1-16,-3-2 2 15,-3 3-16-15,-6-2-42 16,-5 2-56-16,-4-3-108 0</inkml:trace>
  <inkml:trace contextRef="#ctx0" brushRef="#br0" timeOffset="109873.6534">20798 7955 486 0,'-6'-3'27'0,"1"1"54"16,2 2-41-16,0 0-2 15,1 1-17-15,-1 9-14 16,1 3 3-16,0 6 1 0,1 5 0 16,-1 1 0-16,2 2-7 15,0 0-1-15,0 2 1 16,8-5-36-16,4-4-44 15,0-6-75-15</inkml:trace>
  <inkml:trace contextRef="#ctx0" brushRef="#br0" timeOffset="110123.6335">21191 8045 672 0,'-1'0'5'0,"1"-1"14"15,4-2-12-15,7 1-6 16,3 1-3-16,3 1 2 15,3-2-68-15,2 0-85 0</inkml:trace>
  <inkml:trace contextRef="#ctx0" brushRef="#br0" timeOffset="110279.8735">21431 8004 422 0,'0'0'128'15,"0"0"-103"-15,0 0 17 16,6 0-40-16,5 0-6 16,2 0 6-16,1 0-79 0,2 0-99 15</inkml:trace>
  <inkml:trace contextRef="#ctx0" brushRef="#br0" timeOffset="110467.4091">21681 7982 136 0,'4'0'422'15,"4"0"-400"-15,3-2 26 16,3 2-32-16,2 0-5 0,1 0-8 16,2 0-3-16,-1 0-76 15,-1 0-96-15</inkml:trace>
  <inkml:trace contextRef="#ctx0" brushRef="#br0" timeOffset="110717.3897">22076 7952 620 0,'11'0'16'0,"4"-1"2"16,4-3 7-16,4 2-4 15,2 0-3-15,2-1-13 16,-3 3-4-16,-3 0 1 0,-2-1-2 16,-9 1-10-16,-5 0-51 15,-5-2-102-15,0 0-233 16</inkml:trace>
  <inkml:trace contextRef="#ctx0" brushRef="#br0" timeOffset="110920.459">22151 7841 528 0,'-3'-5'77'16,"2"1"-10"-16,-1 4 3 15,2 1-43-15,0 10-14 0,0 5 5 16,2 5 0-16,2 5-5 15,2 2-4-15,-1 1-4 16,2 4-2-16,-5-5-2 16,2 1 0-16,-4-3-36 15,0-10-123-15,0-3-307 0</inkml:trace>
  <inkml:trace contextRef="#ctx0" brushRef="#br0" timeOffset="111806.9977">22499 7801 220 0,'3'-8'392'0,"0"0"-354"15,0 1 28-15,0 5-23 0,-1 2-13 16,-1 0-23-16,1 11-9 16,-1 3 2-16,-1 8 1 15,1 1 1-15,3 1-2 16,-2 0 1-16,2-5 1 0,0-1-1 15,0-6-1-15,4-4 2 16,-2-4-1-16,4-4 3 16,1 0 9-16,1-5-3 15,0-5-5-15,2 1-1 16,-3-2-2-16,-3 1 0 16,-1 1 0-16,-2 3-1 0,-2 3 1 15,-2 3-2-15,1 0-6 16,-2 6 0-16,0 3 7 15,2 2-3-15,1 2 3 16,1-1-1-16,2 0 1 16,0-3 0-16,3-6 0 15,3 0-1-15,0-3 3 0,5 0-2 0,-2-6 1 16,1-4-1-16,0-4 1 0,-1-1-1 16,-4-2 0-16,-3-2 2 15,-4 0 3-15,-4-1 1 16,0 0-3-16,-3 4-2 15,-4 1-1-15,-2 6-2 16,1 4-1-16,-2 5-13 0,4 0-39 16,1 10-50-16,2 3-36 15,0 0-274-15</inkml:trace>
  <inkml:trace contextRef="#ctx0" brushRef="#br0" timeOffset="112025.7268">22881 8074 715 0,'1'6'12'0,"2"-1"2"16,-1 6-3-16,2 3 6 15,-2 4-11-15,0 1-3 16,1 3-3-16,-3 0 3 15,2-4-21-15,-2 0-55 0,0-6-52 16,0-5-153-16</inkml:trace>
  <inkml:trace contextRef="#ctx0" brushRef="#br0" timeOffset="112306.9703">22862 8111 508 0,'-3'-10'138'0,"3"1"-83"16,2 2 21-16,10 6-59 15,6 1-6-15,4 1 1 16,-2 7-4-16,6 4-5 16,-4 3 3-16,-3 0-1 0,-4 3 0 15,-5 2 0-15,-7 0-3 16,-3 0 0-16,-8-1-2 15,-6-2 3-15,-8-3-3 16,-3-4 4-16,1-1-6 0,2-6-19 16,1-3-17-16,5 0-41 15,5-12-65-15,5-2-239 16</inkml:trace>
  <inkml:trace contextRef="#ctx0" brushRef="#br0" timeOffset="112806.9242">23132 7770 222 0,'0'-7'438'16,"0"2"-428"-16,2 2 41 16,2 3-29-16,2 2-15 15,0 6-6-15,-2 4 0 16,1 2-1-16,-5 0 0 16,0 4-1-16,0-3 1 15,0-2 1-15,0-2 0 0,-3-5 0 16,1-2 0-16,2-2 0 15,0-2 2-15,0-2 9 16,7-5-5-16,1-5-3 16,3-3 3-16,1-2 0 0,0-2 0 15,0 1-2-15,-3 1 5 16,0-2-3-16,-3 6 4 16,-3 3 1-16,-1 3 1 15,-2 5-3-15,0 2-7 16,0 1-9-16,0 8 5 15,0 6 1-15,0 2 0 0,0 6 1 16,5 0-2-16,0 3-27 16,1 0-52-16,-2-3-95 15,1-4-200-15</inkml:trace>
  <inkml:trace contextRef="#ctx0" brushRef="#br0" timeOffset="113197.5217">23362 8030 680 0,'0'4'31'0,"0"1"-29"16,0 6 13-16,0 2 0 16,0 1 9-16,0 2-11 15,0 1-7-15,-2 1-3 16,0-3 0-16,1-3-3 0,-1-5 2 15,2-1-1-15,0-5 1 16,0-1 4-16,4-4 7 16,3-5-4-16,2-3-4 15,0-3 0-15,1-1 3 16,2-1 2-16,-1 3 0 16,0 0-2-16,-2 3-2 0,1 3-2 15,-2 4-1-15,-3 4-1 16,1 1-1-16,-2 8-2 15,0 5 0-15,-1 4 1 16,-1 1 1-16,-1 3-1 0,1-3 0 16,-2 3 0-16,0-6-28 15,0-1-29-15,1-8-88 16,4-5-110-16</inkml:trace>
  <inkml:trace contextRef="#ctx0" brushRef="#br0" timeOffset="113400.6682">23645 8069 651 0,'-2'0'27'0,"2"3"-21"16,0 5 22-16,4 2 15 15,2 5 3-15,1 0-27 16,0 0-9-16,-2 3-8 15,0 0 0-15,-2-5-3 0,-3-1-58 16,0-7-109-16,0-3-210 16</inkml:trace>
  <inkml:trace contextRef="#ctx0" brushRef="#br0" timeOffset="113666.2374">23665 8002 630 0,'10'-5'25'0,"2"2"33"15,6 3-12-15,4 0-23 16,2 9 7-16,2 5-5 16,-1 0-7-16,-5 6-3 0,-3 3-1 15,-10-1-3-15,-7 5-7 16,-9-3-2-16,-15 0 0 15,-7-2 1-15,-7-3-1 16,-1-3 0-16,-1-4-10 0,2-9-62 16,8-3-151-16</inkml:trace>
  <inkml:trace contextRef="#ctx0" brushRef="#br0" timeOffset="116087.927">16697 8022 201 0,'3'-5'225'16,"0"-3"-205"-16,-1-1 48 16,1-1 3-16,-1 3-19 15,0 2-12-15,-2 0 4 16,2 2-3-16,-2 3-5 16,0 0-16-16,0 8-13 15,-2 9-7-15,-7 10 5 0,-3 10 5 16,-3 12 3-16,-6 7 2 15,0 10-2-15,-3 4-6 16,2 1-2-16,4-2-1 16,6-2-3-16,7-6 1 15,5-5 0-15,16-8-3 16,13-7-16-16,12-10-28 0,11-10-27 16,11-9-101-16</inkml:trace>
  <inkml:trace contextRef="#ctx0" brushRef="#br0" timeOffset="116869.1252">23676 7620 484 0,'0'-16'6'0,"0"-1"21"0,6 5 20 15,10 4-12-15,0 4-9 16,8 4 0-16,9 2-11 16,5 11-3-16,5 8 0 15,0 11-4-15,3 9 1 16,-4 11 2-16,-3 12 0 0,-8 10 0 15,-11 9-5-15,-13 7-3 16,-7 4-1-16,-11-1 1 16,-14-3-2-16,-8-9 1 15,-8-13 0-15,1-10-2 16,-2-14 2-16,3-13-1 16,5-13-1-16,6-11 2 0,11-7-2 15,9-4-32-15,8-16-37 16,7-7-151-16</inkml:trace>
  <inkml:trace contextRef="#ctx0" brushRef="#br0" timeOffset="117165.9679">24296 7913 660 0,'2'-2'9'15,"5"-6"-5"-15,5 1 10 16,3 0-8-16,1 4-4 15,7-2-6-15,0 3 3 0,3-1-25 16,1-1-59-16,-2-2-130 16</inkml:trace>
  <inkml:trace contextRef="#ctx0" brushRef="#br0" timeOffset="117665.9413">24595 7717 610 0,'-5'-5'5'0,"4"-1"5"16,-2 4 22-16,1 2-18 15,2 5-12-15,0 7-4 16,0 3 2-16,0 3 2 0,6 1 2 16,4 1-3-16,1-2 2 15,2-2-2-15,-2-5 0 16,4-3 2-16,-3-4-1 15,3-4 14-15,0 0 9 0,-4-6-8 16,3-5-4-16,2-1-3 16,-6-1-1-16,1 0 0 15,-2 0 5-15,-4 2 2 16,0 0 3-16,-1 2-1 16,-2 2-4-16,0 2-4 15,0 3-5-15,0 2-5 16,-2 7-2-16,3 9-3 0,-3 5 4 15,0 6 2-15,0 3-3 16,0 6 1-16,-3-2 2 16,-3-2-1-16,3 1 0 15,-3-7 0-15,0-3 1 0,-1-4-1 16,-1-3 0-16,-1-4 0 16,-3-4 1-16,-2-3-1 15,3-5 1-15,-2 0 1 16,0-1 2-16,2-8-2 15,2-4-2-15,4-1-5 0,1-1-4 16,4 2-11-16,3 0-42 16,6 4-56-16,3 2-98 15</inkml:trace>
  <inkml:trace contextRef="#ctx0" brushRef="#br0" timeOffset="118040.9104">24794 8189 570 0,'0'10'24'0,"0"-5"1"15,-2 3 24-15,-2 2-16 0,1-2-2 16,-3-2-8-16,6 0-10 16,0-2-3-16,-3-4 1 15,3 0 1-15,0 0 12 16,0-4 9-16,5-6-21 0,4 0-7 15,2-5-2-15,4-1 1 16,2-2-1-16,1 4-1 16,0 0-1-16,0 4 0 15,-1 4-1-15,-3 5-1 16,-3 1 2-16,0 2 1 0,-2 11-2 16,-9 1-2-16,6 3 2 15,-3 4 0-15,-3 0 2 16,0-1 0-16,0 0-1 15,0-3 0-15,0 2 0 16,0-5-4-16,0-3-41 16,0-7-126-16</inkml:trace>
  <inkml:trace contextRef="#ctx0" brushRef="#br0" timeOffset="122931.1697">24959 7353 0 0,'11'-14'438'0,"1"-1"-430"15,1 0 25-15,5 1-3 0,0 2-13 16,8 5 4-16,3 0 0 16,2 4-8-16,0 3 0 15,0 2-11-15,-5 8 0 16,0 5 0-16,-4 4-2 15,-4 3 0-15,-7 7-1 16,-1 4 1-16,-4 9 0 0,-3 7 1 16,-3 6 0-16,0 4 0 15,-1 1 0-15,-4-1-2 16,1-1 3-16,0-4-2 16,3-5 3-16,1-1-4 15,-1-3 9-15,1-4 7 0,-2-2 0 16,2-3 1-16,0-1-2 15,2 2 3-15,5-6 0 16,2 3-3-16,3-2-7 16,2 1-1-16,1 1-1 15,-4 0-2-15,0 2-4 0,-6-2 3 16,-5 1 0-16,0-2-2 16,-11 0-1-16,-5-4 3 15,-7-2-1-15,-5 1-1 16,-2-5 4-16,-4 1 3 15,0-5 2-15,0-1-1 0,1-3-4 16,1-6-1-16,2-6-1 16,5-3-1-16,3-5-42 15,6-14-93-15,8-7-473 16</inkml:trace>
  <inkml:trace contextRef="#ctx0" brushRef="#br0" timeOffset="132228.3453">25492 7073 421 0,'-1'-5'5'16,"-4"-2"2"-16,2-1 24 16,3 6 11-16,0 2-7 15,0 0 0-15,0 0-22 0,1 0-4 16,2 5-3-16,2 3-1 16,4 1 0-16,-2 3 4 15,0 5 0-15,1-1 3 16,3 2 1-16,2 3-4 15,1 4-3-15,1 1 1 0,4 1 3 16,2 4-1-16,-3 1 4 16,0 1-6-16,-1 5 3 15,-1 2 0-15,-4 4 1 16,-2-1 0-16,-1 6 0 16,-2-5-4-16,0 0 7 15,-2-3-2-15,-2-2 1 16,1-1 0-16,-1-4-1 0,-1 2-1 15,-1 0-1-15,-1 2 3 16,0 2-3-16,0 1-4 16,0 4 1-16,-5 2 0 15,0 1 1-15,-3-2-5 0,-4 2 0 16,-1-3 1-16,-3-1-3 16,-3-2 3-16,-2-2-2 15,-3 1 0-15,0 1 2 16,-1-1-2-16,-3 1 3 15,-3-1-1-15,1-1-1 0,-3-2 0 16,-1-4 2-16,-2-2-3 16,3-5 1-16,2-7 0 15,4-4-2-15,5-1 1 16,1-7-4-16,5-1 0 16,2-3-28-16,4-4-51 15,0 0-169-15</inkml:trace>
  <inkml:trace contextRef="#ctx0" brushRef="#br0" timeOffset="137978.0043">24721 9533 587 0,'-5'-24'22'0,"0"2"41"16,2 7 15-16,2 6-25 16,0 7-18-16,-1 2-19 15,0 15-20-15,1 7 2 16,-2 8 3-16,-1 4 0 0,-2 5 0 15,4 0-1-15,-2-3 1 16,-1-7 0-16,2-4 0 16,3-7 0-16,0-4 0 15,0-9-2-15,9-5 2 16,2 0 4-16,2-3 2 16,3-11-3-16,2 4-2 0,-1-5-1 15,-3 0 0-15,-1 5 2 16,-4 2-1-16,-4 2 1 15,-3 3 2-15,0 3-3 16,-2 0-7-16,0 9 0 0,1 3 5 16,-1 4 2-16,2 1-2 15,2-1 0-15,2 2 1 16,2-6-1-16,4-1 1 16,-2-5 0-16,4-5 1 15,0-1 1-15,-1-1-1 16,4-8 0-16,-5-3 0 15,-1-2 1-15,-2-5 2 0,-4 2-1 16,-2-4 1-16,-3 2 0 16,0-2-4-16,-1 1 0 15,-4 1-1-15,3 3 1 16,-1 4-2-16,3 2-23 16,2 6-26-16,7 1-103 0,2 3-131 15</inkml:trace>
  <inkml:trace contextRef="#ctx0" brushRef="#br0" timeOffset="138149.8676">25077 9611 330 0,'-5'0'348'16,"5"-3"-324"-16,0-2 66 15,10 1-68-15,5 3-19 16,3 0-3-16,3 1 2 0,3 0-3 15,-4 1-68-15,-1 3-67 16,-8 2-219-16</inkml:trace>
  <inkml:trace contextRef="#ctx0" brushRef="#br0" timeOffset="138274.8852">25064 9741 602 0,'-3'5'21'0,"3"-1"26"16,10-1-24-16,10 2 12 15,6-2-22-15,5-2-10 16,1-1-98-16,3 0-194 0</inkml:trace>
  <inkml:trace contextRef="#ctx0" brushRef="#br0" timeOffset="138790.4472">25556 9614 742 0,'-4'0'0'0,"-6"4"7"15,3 5 19-15,2 8-9 0,0-2 4 16,-3 4-8-16,6 2-5 16,0-3 3-16,0-1-6 15,1-5-1-15,1 3-2 16,0-11 0-16,5-2-2 15,0-2 5-15,4 0 3 0,0-6-4 16,5-6 0-16,-4 0-2 16,4 0-1-16,-2-1 1 15,-1 1 0-15,-3 4-1 16,-5 2 3-16,1 3-4 16,-2 3 3-16,-2 0-3 15,0 4-6-15,0 6 9 0,0 3-3 16,-2 2 1-16,2 0 0 15,0-2-1-15,2-1 1 16,2-2 0-16,4-4 0 16,-1-2 1-16,3-4 2 15,0 0 7-15,2-3 3 16,0-5-5-16,2-2-4 0,0-5-2 16,-3 0-3-16,1-4 3 15,-7-3-2-15,-2-1-2 16,-3-1 2-16,0 2-1 15,-5 1-2-15,-4 5-4 0,1 3-14 16,3 2-20-16,3 5-42 16,2 0-138-16</inkml:trace>
  <inkml:trace contextRef="#ctx0" brushRef="#br0" timeOffset="139196.6608">25894 9347 757 0,'1'-10'8'16,"1"-1"33"-16,-2 5 8 16,2 4-22-16,-2 2-3 15,2 3-19-15,0 8-6 16,1 2 1-16,-1 4 0 15,0 0 1-15,-1 0-1 0,-1 0 0 16,0-1 1-16,-3-2-2 16,-2-4 3-16,1 0-2 15,0-5 1-15,1-2-2 16,3-3 2-16,0 0 4 16,0-3 5-16,2-4 0 0,5-2 0 15,2-1-4-15,4-1 0 16,4 0-6-16,4 1 0 15,3 0 0-15,2 3-2 16,-3 2 1-16,1 3 0 16,-4 2-12-16,-5 0-19 15,-8 0-16-15,-7 0-51 0,-6 5-49 16,-12-1-155-16</inkml:trace>
  <inkml:trace contextRef="#ctx0" brushRef="#br0" timeOffset="139352.9431">25899 9448 557 0,'11'1'40'16,"5"1"19"-16,4-2-9 15,2 2 1-15,0 0-16 16,-3 1-25-16,-4 0-8 0,-3 2-2 16,-5-3-43-16,-7 1-81 15,0-2-149-15</inkml:trace>
  <inkml:trace contextRef="#ctx0" brushRef="#br0" timeOffset="139571.6263">25813 9248 531 0,'-17'-7'145'0,"7"0"-122"16,1 7 18-16,4 14-22 15,4 8 9-15,1 4-5 16,0 4-2-16,4 3-8 16,2 1-7-16,-1 1-3 15,-4-4-1-15,3-2-12 0,-4-2-59 16,4-6-77-16,3-7-65 16</inkml:trace>
  <inkml:trace contextRef="#ctx0" brushRef="#br0" timeOffset="139837.2808">26060 9151 396 0,'2'-11'330'15,"14"7"-286"-15,8 4 9 0,12 3-33 16,6 12 11-16,4 7-8 15,4 8-6-15,-31 3-17 16,-19 6 0-16,0 3 0 16,0 3 14-16,0 0-4 15,0 3-3-15,0-3-5 0,-37 2-1 16,-19-6 0-16,-2-6-181 16,4-10-233-16</inkml:trace>
  <inkml:trace contextRef="#ctx0" brushRef="#br0" timeOffset="147961.8432">6990 11257 684 0,'0'-9'14'16,"-1"-1"28"-16,0 5 14 16,1 5-27-16,0 0-15 15,1 7-13-15,5 11 0 16,4 6 4-16,0 6 2 0,0 3 3 15,-1 6-2-15,-3-3-3 16,0-1-2-16,-5-3-1 16,-1-6 1-16,0-5-3 15,0-8 1-15,-1-8-1 16,0-5 4-16,1-5 4 16,0-10-4-16,0-6 0 0,4-3 4 15,2-6 4-15,6 1-4 16,0 0-2-16,3 2-2 15,1-3-1-15,4 6-2 16,2 3-1-16,0 2 3 16,0 6-2-16,-1 3-1 0,-2 5-2 15,-2 5-23-15,-4 4-19 16,-6 8-26-16,-3 3-94 16,-4 0-161-16</inkml:trace>
  <inkml:trace contextRef="#ctx0" brushRef="#br0" timeOffset="148149.3223">7105 11401 644 0,'-5'0'51'0,"2"-2"24"16,3 2-37-16,0 0-10 16,8 2-25-16,5 8 0 15,2 2 4-15,6 3 4 16,1 0-5-16,1 4-4 15,3 3 1-15,-1-3-8 16,0-4-71-16,-1-3-116 16</inkml:trace>
  <inkml:trace contextRef="#ctx0" brushRef="#br0" timeOffset="148383.6822">7560 11360 432 0,'-4'0'362'0,"-7"-3"-348"15,10-2 17-15,2 2-8 16,12-1 1-16,7-2-21 0,4 2 1 16,5 1-1-16,1 0-1 15,1 1-3-15,-1 2-19 16,-6 0-48-16,-2 0-78 15,-5 0-115-15</inkml:trace>
  <inkml:trace contextRef="#ctx0" brushRef="#br0" timeOffset="148539.9149">7697 11444 639 0,'-10'6'69'0,"2"-4"28"0,4 1-53 15,4-2-17 1,0-1-16-16,9 0-6 0,7 0 1 15,5 0-3-15,3-1-2 16,6-2-12-16,2-2-66 16,2-4-162-16</inkml:trace>
  <inkml:trace contextRef="#ctx0" brushRef="#br0" timeOffset="149164.9135">8207 11147 687 0,'-3'-3'15'15,"-1"3"4"-15,4 10-16 16,0 6 13-16,4 6 14 16,2 8-4-16,1 3-6 0,-1 2-5 15,-2 2-5-15,-3-1-3 16,-1-6-2-16,0-1 0 15,-3-10-4-15,-3-3-1 16,-1-8 5-16,2-6 7 16,1-2 1-16,1-11 3 0,3-5-3 15,0-5-7-15,5-6 1 16,6 0-1-16,4-3-3 16,3 0 3-16,0 1-3 15,6 2-2-15,1 3-3 16,2 5 1-16,-1 5 3 15,-1 2-2-15,-4 7 0 0,0 4-11 16,-6 1-36-16,-4 3-39 16,-8 7-139-16</inkml:trace>
  <inkml:trace contextRef="#ctx0" brushRef="#br0" timeOffset="149367.9859">8279 11339 661 0,'-5'0'15'0,"5"0"16"15,0 2-8-15,9-1 4 0,6 5-13 16,5-1-2-16,6 2-2 16,5-1-5-16,2 4-3 15,1-1 1-15,3 2-18 16,-1-2-84-16,-3-2-91 0</inkml:trace>
  <inkml:trace contextRef="#ctx0" brushRef="#br0" timeOffset="149586.723">8696 11369 556 0,'-9'0'23'16,"0"0"52"-16,6 0-33 15,3 0 10-15,6 0-41 16,11 0 10-16,6-1-5 0,5-4-11 16,3-1-2-16,2 2-3 15,0-1-1-15,-6-1-58 16,-3 3-51-16,-9-1-37 16,-3-1-171-16</inkml:trace>
  <inkml:trace contextRef="#ctx0" brushRef="#br0" timeOffset="149789.8327">8838 11281 623 0,'-5'-5'65'16,"-2"-1"33"-16,3 6-65 0,1 0-19 16,0 2-1-16,3 10-10 15,-1 1 2-15,1 5-3 16,0 2-2-16,0 1 2 15,4 3 1-15,1-3-2 16,0 2-3-16,3-6-41 0,1-5-120 16,3-6-259-16</inkml:trace>
  <inkml:trace contextRef="#ctx0" brushRef="#br0" timeOffset="149992.9461">8999 11175 772 0,'-4'0'64'0,"2"0"-22"15,2 11-33-15,0 6 24 0,6 8-10 16,3 7-7-16,3 2-6 16,-1 4-4-16,-1 6-1 15,-4-3-3-15,-3-1 0 16,-3-3-38-16,-2-12-110 15</inkml:trace>
  <inkml:trace contextRef="#ctx0" brushRef="#br0" timeOffset="151883.438">6119 11872 2 0,'0'-2'74'15,"-2"-1"-71"-15,2 0 8 16,0 1-2-16,0 1-9 15,0 1-78-15</inkml:trace>
  <inkml:trace contextRef="#ctx0" brushRef="#br0" timeOffset="152399.0091">5982 11849 444 0,'-8'-7'19'0,"-3"-3"32"16,2 2-1-16,6-3-2 15,0 2-19-15,3-2-2 16,0 2-4-16,8-2-4 15,3 3-6-15,4-3-4 0,3 7-3 16,0 1-3-16,1 3-1 16,-3 0-1-16,0 7-1 15,-2 8 1-15,-6 6 1 16,-4 7-4-16,-4 3 3 0,-3 4 5 16,-7 4 1-16,-6 1 2 15,2-1-1-15,-2 0 4 16,2-2-5-16,5-5 1 15,4 0-3-15,3-4 0 16,2-6-4-16,5-3-1 0,10-7 2 16,3-3 0-16,6-4 3 15,3-3 0-15,0-2-1 16,3-2-2-16,-3-3 1 16,-3 0-2-16,-6-2 2 15,-3 4-6-15,-9 2-6 16,-3 1-9-16,-3 0-18 0,-3 5-43 15,-7 6-2-15,-1-1-27 16,-1 2-38-16</inkml:trace>
  <inkml:trace contextRef="#ctx0" brushRef="#br0" timeOffset="152852.1125">6201 12283 342 0,'3'-3'39'16,"-1"2"5"-16,-2 0 5 15,3-1 12-15,-3 2 0 16,0-1-16-16,0 1-8 0,0 0-4 16,0 0 7-16,0 0-13 15,0 0-11-15,0 0-3 16,0 0-6-16,0 0 0 16,0 0 1-16,0 0-4 15,0 0-1-15,0 0 4 0,-3 0 0 16,1 0-4-16,-2 3 2 15,-2 0-5-15,-3 3 2 16,-2 2-2-16,-2 0 1 16,1 4-1-16,-3-1 1 0,-2 0-1 15,3 1 0-15,-1 0 1 16,-2 0-2-16,2 0 2 16,0-2 0-16,2 1-2 15,-1-1 2-15,3-3-1 16,3 0 0-16,4-3-2 15,0-1-2-15,4-3-3 16,0 0-4-16,0 0-4 0,4 0 1 16,3-1-8-16,0-4-11 15,1 2-2-15,-1-2 4 16,1 1 1-16,-1 1-16 16,-1 3-21-16,-1-2-16 15,-2 2-35-15,0 0-43 16</inkml:trace>
  <inkml:trace contextRef="#ctx0" brushRef="#br0" timeOffset="153195.8277">6047 12416 169 0,'-1'0'95'0,"-1"0"-9"0,0 0-26 15,2 0-7-15,-1-2-1 16,0 0 0-16,-1-1-9 16,1 0 2-16,0 1-6 15,0 0 1-15,-1 2-3 16,2-1-9-16,0 1-5 15,0 0-6-15,0 0-10 0,7 5-4 16,4 5 6-16,2 2 1 16,3 2 1-16,3 3 1 15,3 6-4-15,0 3 1 16,-4 2 0-16,0 2 1 16,-3 8 1-16,-8 2-5 15,-5 3-1-15,-2 2-2 0,-11 2 2 16,-9-1-5-16,-6-4 2 15,-7 0 0-15,-3-4 1 16,-4-5 5-16,-4-6-1 16,-4-7-4-16,0-7-1 0,0-5 1 15,-5-7-2-15,5-1-7 16,5-6-91-16,4-17-156 16</inkml:trace>
  <inkml:trace contextRef="#ctx0" brushRef="#br0" timeOffset="167649.1777">13875 9096 290 0,'0'-2'28'16,"0"-1"17"-16,0 1-1 16,0-1 0-16,0-2-11 15,-1 1-2-15,1 1 5 16,-3-1-2-16,2-1-2 0,-1 0-1 15,1 1-4-15,0 1-3 16,-2 0 0-16,1 0-4 16,-3 2-2-16,2-1-4 15,-2 1-6-15,0 1-4 16,1 0 1-16,-2 0-2 0,-1 0 0 16,2 0 0-16,-1 1 3 15,-1 3 0-15,0-1-1 16,1 1 0-16,-1 1-2 15,0 0 0-15,0 2-3 16,-1-2 1-16,1 2 2 16,1 0-3-16,1 0 1 0,1 2 2 15,-2-3-2-15,1 3 2 16,5 0-2-16,-3 0 2 16,1 0-1-16,1 1 0 15,1 1 0-15,0 0 2 16,0-1-1-16,0 1-2 15,6-1 2-15,-1 2 0 16,1 0 1-16,-2 2-1 0,5-1-2 16,-3-1 1-16,3 0 0 15,-2 0 0-15,2 0 1 16,0-3 0-16,0 0-2 16,1-1 0-16,0-2 0 0,2-2 0 15,0-2 1-15,1-2-1 16,1 0-11-16,1 0-22 15,3-1-22-15,-1-4-55 16,-6-3-92-16</inkml:trace>
  <inkml:trace contextRef="#ctx0" brushRef="#br0" timeOffset="168164.7785">13759 9207 443 0,'-1'0'42'16,"1"0"21"-16,-1 0 0 15,1 0-12-15,0 0-18 16,2 0-8-16,7 0-2 0,2 0 9 16,3 0 0-16,2 0-11 15,4 0 0-15,2-4-5 16,2-1-6-16,-2 0-6 15,2-1-2-15,-4 2-2 0,-2 0-10 16,-5 1-41-16,-7 0-131 16,-5 0-448-16</inkml:trace>
  <inkml:trace contextRef="#ctx0" brushRef="#br0" timeOffset="174961.7925">25113 7094 250 0,'-5'-7'176'0,"0"-2"-162"16,4 1 53-16,1-1-29 15,2-1-12-15,7 1-7 16,1 0-5-16,1 3 2 15,3 1-5-15,-2 2-1 0,0 1 2 16,-1 2-5-16,-4 0-3 16,-3 6-5-16,1 4-1 15,-5 3 1-15,0 0 1 16,0 1 3-16,-7 3-3 0,-1-1 2 16,2-3 1-16,-3-1 0 15,3-1 2-15,2-2 0 16,1-2 7-16,3-2-7 15,0-2 0-15,1-2 2 16,8-1 17-16,8 0 13 16,5-5-10-16,3-3-13 0,7 2-9 15,2 1-3-15,-2 0-1 16,-4 2-20-16,-6 1-93 16,-9-1-98-16</inkml:trace>
  <inkml:trace contextRef="#ctx0" brushRef="#br0" timeOffset="189899.5643">25933 6726 356 0,'0'0'4'0,"-2"0"2"15,-1-3 9-15,1 0-9 16,1 2-2-16,-2 0-3 0,0-1 1 15,3 2 0-15,-2-1 4 16,1 0-1-16,1 0 2 16,-3 1 8-16,1-2-4 15,1 1 1-15,-1 0 4 16,0 1 1-16,0-2-5 16,2 2 0-16,0 0-2 0,-1 0 0 15,1-3-1-15,0 3-1 16,0 0-3-16,0 0-1 15,0 0-6-15,0 0 6 16,0 0 2-16,0 0-1 16,1 0-1-16,2 5 3 0,0-4 0 15,-2 2 1-15,1 0-1 16,1 1-2-16,-2 1-3 16,1 1 4-16,0 0-4 15,-1-3 1-15,0 3-1 16,1 0 1-16,-1 0-2 0,1-1 2 15,0 2 0-15,-2-2 2 16,3 0-1-16,-2 3 3 16,2-3-2-16,-1 1 0 15,0 1-1-15,0 1-2 16,0 0-1-16,1 0 1 16,-1 0-1-16,1 2-1 15,-1-3 1-15,-2 3 0 0,3-2 1 16,-2 0-1-16,1 1 2 15,0-1 1-15,0 2 0 16,0 0-1-16,-1-2 0 16,1 4 1-16,-2-1-3 0,3-1 1 15,-3 0 0-15,1 1-1 16,2 1 1-16,-3-1-3 16,2-1 4-16,-2 0-1 15,0 0 0-15,0 1-1 16,0 0 2-16,0 0-3 0,0-1 3 15,0-1 1-15,0 0-5 16,0 1 4-16,0 0-1 16,0-3-2-16,0 0 2 15,0 0 0-15,0 1-1 16,0 0 0-16,0-1 0 16,0 1 0-16,0 0 1 0,0-1-2 15,0 1 2-15,0-2 2 16,0 4-3-16,0-4 1 15,0 3-1-15,0-1 1 16,0-2 0-16,0 4 0 16,0-2 1-16,0-3 0 0,0 4 0 15,0-2-1-15,0 3-2 16,2-3 2-16,-2 1-1 16,0 3 0-16,0-3 0 15,0 2 0-15,0-1-1 16,0 0 2-16,0 2-1 0,0-2-1 15,0 2 1-15,0 0 0 16,0-1-1-16,0 2 1 16,0 0 0-16,0 0-1 15,0 0 1-15,0 0-1 16,0 1 0-16,0-2 2 0,0 2-1 16,-2-2-1-16,2 3 2 15,-2-1-1-15,-1 1 0 16,1-1 0-16,-2 1 0 15,3-1 0-15,-2 2-2 16,0-3 1-16,1 1 2 0,0 2-2 16,0-3 1-16,1 1 1 15,-1-2-1-15,0 0-1 16,0-1 2-16,0 1 0 16,1 0-2-16,-1-1 1 15,0 2-1-15,1 0 2 0,1-3-1 16,-1 4 0-16,-1-2 0 15,2 1 0-15,-2 0-1 16,2 0 2-16,-1 1-2 16,0-1 1-16,-1 2 1 15,1 0-2-15,1 1 1 16,-2-2 0-16,2 1-1 0,0 0 1 16,0 1 0-16,0 2-1 15,0-3 1-15,0 2 1 16,0 2-1-16,0-3 0 15,0 4 0-15,0 0 0 16,0 0 1-16,0-1-1 0,0 3-1 16,0-3 2-16,0 1-2 15,0 1 0-15,0-3 1 16,0 1-1-16,0-1 2 16,2-3 0-16,-2 1-2 15,1 2 1-15,-1-3 0 0,0 1 0 16,0 0 1-16,0 1-2 15,0-2 1-15,0 3 0 16,0-2 0-16,0 0-1 16,0 2 2-16,0-1-2 15,-1-1 1-15,-1 3 0 0,-1-2 0 16,-1 1-1-16,1 2 1 16,-2 0 0-16,0 0 0 15,0-1 0-15,0 1-1 16,1 1 2-16,-2 1-2 15,2 0 1-15,-1 0 0 0,1-1-2 16,-1 2 4-16,0-1-2 16,0 0 0-16,1-2 0 15,1-2-2-15,0 1 2 16,-1-2 0-16,0-2 0 16,2-1 0-16,0 1 1 15,1-2 0-15,1 0-1 0,-2-1 1 16,2-1-1-16,0-1 3 15,0-2-1-15,0 1-1 16,0 1 1-16,0-3-1 16,0 0-1-16,0-3 1 0,0 3-1 15,0-3-1-15,0-2 2 16,0 1-1-16,0-2 0 16,0 0 1-16,0 0 0 15,0 0 3-15,0 0-2 16,0 0-2-16,0 0-1 0,-2 0-10 15,-16-15-85 1,-8-16-420-16</inkml:trace>
</inkml:ink>
</file>

<file path=ppt/ink/ink2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737.38074" units="1/cm"/>
          <inkml:channelProperty channel="Y" name="resolution" value="3068.07104" units="1/cm"/>
          <inkml:channelProperty channel="F" name="resolution" value="2.84167E-5" units="1/deg"/>
          <inkml:channelProperty channel="T" name="resolution" value="1" units="1/dev"/>
        </inkml:channelProperties>
      </inkml:inkSource>
      <inkml:timestamp xml:id="ts0" timeString="2019-05-24T12:01:31.423"/>
    </inkml:context>
    <inkml:brush xml:id="br0">
      <inkml:brushProperty name="width" value="0.05292" units="cm"/>
      <inkml:brushProperty name="height" value="0.05292" units="cm"/>
      <inkml:brushProperty name="color" value="#FF0000"/>
    </inkml:brush>
  </inkml:definitions>
  <inkml:trace contextRef="#ctx0" brushRef="#br0">15439 11612 88 0,'-6'0'126'0,"-1"0"-106"15,2 0 0-15,-1 0 23 16,2 0-7-16,-3-4-6 16,2 0-13-16,-2 2 7 15,1-1-2-15,-3 1 0 0,1 2-6 16,1 0-7-16,0 0-4 16,0 0-4-16,1 5-1 15,2-1 1-15,0 1 0 16,3-1 3-16,1 0 4 15,1 0 6-15,9-1 0 16,4-1 7-16,8-2-2 16,5 0-3-16,5 0-6 0,5-4 1 15,5-2-7-15,1-2 0 16,1-3-4-16,2 1 2 16,-2 1-2-16,-4-1 1 15,1 1 1-15,-4 1-2 0,-8 3 0 16,-3 3-4-16,-9 0-41 15,-6 2-22-15,-9 2-30 16,-2 4-66-16</inkml:trace>
  <inkml:trace contextRef="#ctx0" brushRef="#br0" timeOffset="218.7489">15400 11768 408 0,'-11'4'93'0,"8"-4"-59"16,3 0-4-16,11 0 10 15,10-4-9-15,11-1-7 16,10-2-5-16,9-2-5 16,7-1-6-16,5 0-4 15,4 3-3-15,4-1 0 0,-7 5-12 16,-3-3-70-16,-14 2-155 15</inkml:trace>
  <inkml:trace contextRef="#ctx0" brushRef="#br0" timeOffset="3468.6691">20346 11220 175 0,'-10'5'12'0,"0"0"6"0,2-2-7 16,-4 1 0-16,5-1 4 16,-2-1-4-16,1 1-3 15,2 0 4-15,2-2 7 16,-2 1 0-16,4 1-6 15,2-2-4-15,0 0 0 0,0 0 6 16,10 1 6-16,0-2-5 16,6 2-5-16,4-2-4 15,4 2-3-15,4-2 1 16,7 0-2-16,2 0-2 16,6 0 0-16,3 0 2 15,8 0-2-15,5 0 1 0,5 0 0 16,2 0-2-16,9 0 4 15,-1-2 2-15,3 2 1 16,5-1 2-16,3 0 4 16,0 1-4-16,5-2-3 15,1 4-1-15,2-2-1 16,0 0 0-16,0 0-2 0,0 0-2 16,2 0 3-16,-2-2-3 15,1 1-1-15,1-1 3 16,1-1-2-16,-4 0 0 15,5 0 2-15,-2 0-4 16,0-2 5-16,1 1-3 0,-1-1 1 16,1-2-2-16,0 2 2 15,-2-1-2-15,3 0 4 16,1-1 0-16,2 2 0 16,-1-2 6-16,3 1-6 15,-1 1 0-15,0 1 0 0,-2 1-2 16,2-2-1-16,1 1 4 15,-6 1-4-15,6 0 3 16,-6 0 0-16,3 0-1 16,-4 2 0-16,-1 1 1 0,-2-2-2 15,-2 2-1-15,-3-1 3 16,-3 1-1-16,0 0 2 16,-3-1 1-16,-1 0 0 15,-2-2-1-15,1 1 0 16,-6 1 1-16,2-2 1 15,-7 0-3-15,-1-2 2 0,-1 1 1 16,-3 2 0-16,-2-1 0 16,-6-1-1-16,-4 1 0 15,-1-2-1-15,-6 2-4 16,-3 1 1-16,-6-1 2 16,-3 3-3-16,-8-1 2 0,-3 1-4 15,-12 0 3-15,-8 0-5 16,-1 2-74-16,-16 0-50 15</inkml:trace>
  <inkml:trace contextRef="#ctx0" brushRef="#br0" timeOffset="4452.978">20978 11540 204 0,'0'0'192'0,"0"0"-164"15,3 0 0-15,4-4-13 16,7 0-1-16,1 0-5 0,5-2-3 16,5 1-1-16,3 0-3 15,7 1-2-15,4-1 1 16,3 0-1-16,6 0 0 16,1 2 0-16,6-1 0 15,3 2 1-15,4-1-1 0,4 2-1 16,2-2 2-16,7 2 1 15,4-1-1-15,5 2 4 16,5-1 1-16,4 1 0 16,4-2 0-16,3 2-1 15,5 0-3-15,1 0 1 16,3-2 1-16,1 2-2 0,3-1-1 16,-1 1-1-16,3 0 1 15,-4 0 0-15,2 0-1 16,2 0 0-16,-1 0-1 15,0 0 2-15,-1 0-1 0,1-1 2 16,1-1-2-16,-2 1 1 16,2-1 4-16,-3 1-2 15,1 0 0-15,-2 1 4 16,2 0-6-16,-1 0 2 16,-4 0-3-16,0 0 1 15,-1 1 2-15,-2 3-4 16,-2 2 4-16,-6-3 1 0,1 3 3 15,-5-1 1-15,-2 2 5 16,-4-4-1-16,-4 0 2 16,-5 0-3-16,-3-1 0 15,-5-2 2-15,-8 1-5 16,-2 0-2-16,-12 1 1 0,-8 0-7 16,-12-1 2-16,-8-1-14 15,-14 0-92-15,-6-10-363 16</inkml:trace>
</inkml:ink>
</file>

<file path=ppt/ink/ink2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737.38074" units="1/cm"/>
          <inkml:channelProperty channel="Y" name="resolution" value="3068.07104" units="1/cm"/>
          <inkml:channelProperty channel="F" name="resolution" value="2.84167E-5" units="1/deg"/>
          <inkml:channelProperty channel="T" name="resolution" value="1" units="1/dev"/>
        </inkml:channelProperties>
      </inkml:inkSource>
      <inkml:timestamp xml:id="ts0" timeString="2019-05-28T10:27:16.359"/>
    </inkml:context>
    <inkml:brush xml:id="br0">
      <inkml:brushProperty name="width" value="0.05292" units="cm"/>
      <inkml:brushProperty name="height" value="0.05292" units="cm"/>
      <inkml:brushProperty name="color" value="#FF0000"/>
    </inkml:brush>
  </inkml:definitions>
  <inkml:trace contextRef="#ctx0" brushRef="#br0">4168 13696 576 0,'0'-17'27'0,"-5"1"-8"16,1 4 38-16,0 4 4 16,1 4-29-16,1 3-11 0,2 1-6 15,0 4-16-15,0 13-5 16,0 8 3-16,2 9 5 15,2 7-3-15,2 7 2 16,-1 1 1-16,-1 1-2 16,-3-1 2-16,1-6 0 15,-2-6-4-15,0-6-13 0,0-8-15 16,-3-5-6-16,2-8-26 16,-1-7-50-16,2-3-92 15</inkml:trace>
  <inkml:trace contextRef="#ctx0" brushRef="#br0" timeOffset="249.9864">4090 13647 54 0,'0'-4'360'0,"0"0"-342"15,6-4 18-15,8 0-2 16,2 0-18-16,6-3 3 16,2 2-4-16,5-1-6 15,-1 1-5-15,1 3-1 0,-7 0-3 16,-2 6-1-16,-5 0-54 16,-6 4-75-16,-8 6-95 15</inkml:trace>
  <inkml:trace contextRef="#ctx0" brushRef="#br0" timeOffset="421.8431">4192 13783 447 0,'-3'7'31'0,"-1"-2"21"16,4-3-1-16,0 1-25 0,2 0-10 16,9-2 5-16,3 0-5 15,5 1-7-15,1-2-3 16,3 3-4-16,1-1-1 15,-1-2-74-15,-2 0-95 16</inkml:trace>
  <inkml:trace contextRef="#ctx0" brushRef="#br0" timeOffset="796.8088">4667 13800 318 0,'-1'3'258'0,"-1"-3"-223"15,2 0 12-15,0-3-5 16,5-2-22-16,7 0-10 16,1 1-10-16,2 1-1 15,6-2 6-15,-1 4-7 16,1 1-15-16,-1 0-74 15,-3 1-27-15,-3 4-127 0</inkml:trace>
  <inkml:trace contextRef="#ctx0" brushRef="#br0" timeOffset="937.4156">4768 13938 456 0,'-4'5'130'0,"2"-5"-102"15,2 0 22-15,9 0-18 16,6-1-25-16,10-6-6 15,4-1 2-15,7-1 2 16,-2-3-85-16,1 0-191 0</inkml:trace>
  <inkml:trace contextRef="#ctx0" brushRef="#br0" timeOffset="2671.7121">6159 13270 531 0,'-4'-9'37'15,"0"3"22"-15,1 2 13 0,2 2-12 16,0 2-20-16,1 0-18 16,0 7-25-16,0 6-3 15,0 4 8-15,2 6 4 16,1 4 1-16,-2 2-1 16,1 2-2-16,-2-3-2 15,0-2 1-15,0-3 0 0,0-3-22 16,-3-5-28-16,-2-4-55 15,0-5-45-15,0-4-134 16</inkml:trace>
  <inkml:trace contextRef="#ctx0" brushRef="#br0" timeOffset="2890.4456">5956 13274 616 0,'-7'-8'11'16,"2"1"10"-16,5 0 27 0,2 2-13 16,14-2-31-16,6-1 4 15,7 1-3-15,8-2-3 16,3 3-1-16,3 0-2 16,-1 0 3-16,-1 2-42 0,-7 0-65 15,0 0-73-15</inkml:trace>
  <inkml:trace contextRef="#ctx0" brushRef="#br0" timeOffset="3359.1274">6589 13237 594 0,'-10'-5'30'0,"-1"1"14"15,-2 4-9-15,-3 0-16 16,-3 0-8-16,0 6-9 0,0 4 2 16,1-1-4-16,4 3 0 15,6-1 0-15,2-1-1 16,3-1-1-16,3-1-2 15,6-1 2-15,5-3 2 16,3 1 1-16,6 0 3 16,1-2-3-16,3 4-1 0,-1 0 5 15,-3 2-4-15,0 2-2 16,-7 0 1-16,-1 4 0 16,-7-3 3-16,-2 3 3 15,-3-1 5-15,0-1 2 16,-8 2 5-16,-6-3-3 15,-2-2-3-15,-1 0-6 0,-3-1-3 16,-1-2 0-16,1-3-1 16,5-2-1-16,0 0-1 15,5-2-31-15,4 0-38 16,2-2-56-16,4-9-280 0</inkml:trace>
  <inkml:trace contextRef="#ctx0" brushRef="#br0" timeOffset="3999.6891">6983 13253 495 0,'-2'-9'20'16,"-5"-1"59"-16,-1 4-20 16,1 0-6-16,-4 3-16 15,-1 2-21-15,1 1-12 16,-1 0 1-16,-2 5-2 0,4 3-2 15,4 1 0-15,0 3-2 16,3 0 0-16,3-2 1 16,0 0-1-16,10-3 1 15,0 5 1-15,6-3 0 0,2 0 3 16,0 4-3-16,2 1 0 16,-4 1 1-16,-1 1-3 15,-5 2 1-15,-5-1 0 16,-3-1 2-16,-2 1 3 15,-7-2 5-15,-5-5 6 16,-4-1 4-16,-2-1-8 0,0-2-8 16,-1-2-2-16,0-2 0 15,3-2 1-15,4 0-3 16,3 0-9-16,5 0-38 16,4-6-55-16,0-1-111 15</inkml:trace>
  <inkml:trace contextRef="#ctx0" brushRef="#br0" timeOffset="4327.7918">7333 13403 686 0,'0'0'42'16,"0"0"27"-16,0-4-29 15,8-1-18-15,6 1-12 0,3 1-3 16,4-2-3-16,2 1-4 15,-1 1 1-15,0 2-9 16,-3-1-64-16,-4-2-96 16,-6-1-333-16</inkml:trace>
  <inkml:trace contextRef="#ctx0" brushRef="#br0" timeOffset="6093.5623">7837 13190 568 0,'0'-5'52'15,"0"-2"-27"-15,0 7 32 16,0 0-38-16,0 8-23 0,3 4 3 16,0 5 12-16,3 5 1 15,0 5 2-15,-1 0-4 16,2 1-4-16,-4 1-3 15,2-5-1-15,-4-2-1 16,-1-7 2-16,0-3-2 16,0-5 0-16,-3-6 2 0,-2-1 0 15,-2-3 4-15,2-7-2 16,-2-8-3-16,1-3-1 16,1-6 1-16,1-1-1 15,2-3-1-15,-1-2 1 16,0 0 1-16,3 1 0 0,0 1 1 15,6 4-2-15,7 4 0 16,2 6-4-16,5 6 1 16,3 5 1-16,1 4-3 15,0 2 6-15,-2 2-3 16,-3 7 1-16,-3 3-1 16,-5 1 1-16,-6 4-1 0,-3 1 0 15,-2 1 2-15,-7-2-3 16,-10 0 3-16,-1-1 0 15,-6-1 0-15,0-4 0 16,0-3 1-16,4 0-1 0,4-5-1 16,4-3 2-16,6 0 0 15,3 0 2-15,3 0-1 16,0-5-2-16,8 2-2 16,4 1 0-16,0 2 1 15,3 0-1-15,1 5 1 16,0 5 1-16,1 4-1 15,0 1 0-15,-1 2 0 0,0 2 0 16,1 0 1-16,-1 0-3 16,1-1-46-16,-1-6-48 15,2-3-24-15,-3-6-109 16</inkml:trace>
  <inkml:trace contextRef="#ctx0" brushRef="#br0" timeOffset="6499.7818">8361 13156 614 0,'-10'-13'43'16,"-4"4"6"-16,-3 4-22 16,-1 5-4-16,-3 0-8 15,0 6-3-15,3 3-5 0,3 5-4 16,3-2-3-16,7-1 1 15,4 2-1-15,1-3-1 16,5-1 1-16,8-2 2 16,1 1-2-16,3-1 2 15,4 2-1-15,-2-2 0 0,0 1 1 16,-2 1-3-16,-1-1 2 16,-4 2-1-16,-3 1-1 15,-2 1 1-15,-2 0 0 16,-5 0 3-16,0 1 1 15,0-2 1-15,-7 0 0 16,-3-2-1-16,-3-1 0 0,-3-3 0 16,-3-2-1-16,-3-2-1 15,-3-1-1-15,2 0-13 16,2 0-22-16,3-4-49 16,7-5-72-16,5-3-219 15</inkml:trace>
  <inkml:trace contextRef="#ctx0" brushRef="#br0" timeOffset="7999.7609">8674 13158 59 0,'5'-11'429'15,"-3"2"-361"-15,-2 0 21 0,0 0-28 16,0 4-11-16,-7 2-30 16,-4 3-8-16,-3 0-6 15,-3 0-3-15,-1 4 1 16,2 4-1-16,1 0-1 15,4-1-1-15,3 0-1 0,4 0 0 16,0-1 2-16,4 1-4 16,0-1 1-16,7 2 0 15,5 1 2-15,1 0 1 16,2 0-1-16,5 2-1 16,-2 2 0-16,-1-4 1 15,-1 3-1-15,-1 1 1 0,-4-2-1 16,-1-1 3-16,-6 2 8 15,-3-1-1-15,-1 2-2 16,-2-2-2-16,-8 1 0 16,-4 0-2-16,-1 0-1 15,-2 0-1-15,0-3-2 0,-5-1-27 16,5-3-30-16,-3-3-87 16,5-2-145-16</inkml:trace>
  <inkml:trace contextRef="#ctx0" brushRef="#br0" timeOffset="8702.8264">5858 13132 530 0,'2'-18'27'0,"-2"0"25"16,0 3-1-16,-2 2 3 16,-5 4-7-16,-3 4-13 15,-4 5-18-15,-3 3-12 16,-2 12-3-16,-1 10 3 0,-1 10-1 16,1 5 4-16,0 14 0 15,3 8-3-15,3 5-2 16,6 3-2-16,8 0 3 15,0-2-4-15,19-7-9 16,10-8-8-16,16-12-12 16,18-12-74-16,15-8-83 0,15-13-253 15</inkml:trace>
  <inkml:trace contextRef="#ctx0" brushRef="#br0" timeOffset="9280.925">8769 12929 515 0,'-2'-8'68'15,"2"0"-41"-15,0-1 3 16,10 3-2-16,6 3 6 15,6 3-14-15,5 3-4 0,5 12-6 16,2 9 6-16,1 11 2 16,-3 10-2-16,-6 7-4 15,-6 8-2-15,-8 6 0 16,-9 4 0-16,-5-4-5 16,-15-3-1-16,-8-5-1 0,-5-6-39 15,-7-12-69 1,-1-9-39-16,1-14-318 0</inkml:trace>
  <inkml:trace contextRef="#ctx0" brushRef="#br0" timeOffset="10640.3997">9343 12771 449 0,'0'-14'20'16,"0"4"24"-16,0 1 19 16,0 1-12-16,0 5-17 15,0 1 6-15,0 0-11 0,0 2-11 16,0 0-10-16,0 10-11 16,-3 11-6-16,-1 6 6 15,-4 14 9-15,-3 13 0 16,-4 10 0-16,-3 8 0 15,-4 4 0-15,-2 5-3 16,-5 2 0-16,0-1-1 16,0-2 1-16,3-3-1 0,1-7 0 15,5-5 0-15,7-12-2 16,2-10-18-16,9-13-26 16,2-14-27-16,0-14-42 15,9-7-231-15</inkml:trace>
  <inkml:trace contextRef="#ctx0" brushRef="#br0" timeOffset="12796.4805">5562 13962 311 0,'6'0'230'16,"-2"0"-205"-16,1-5-13 15,0 3-7-15,3-2-3 0,1 0-1 16,0 0 0-16,2 0-4 16,3 0 4-16,3 0 0 15,-1 0-2-15,4 1 1 16,2-1 2-16,2 2 0 15,5-1 4-15,1 0 2 0,4 0 4 16,2 0 4 0,5 1-10-16,2 1 0 0,3-1-4 15,1 1 0-15,1 1-2 16,2 0 1-16,1-1 0 16,-2 1-1-16,1 0 2 15,1-2-2-15,3 1 2 0,-3 0-3 16,4-2 1-16,3 0 0 15,1 1 2-15,2-1 0 16,0 1 2-16,3-1-4 16,0 0 2-16,3 0 0 0,0 0-2 15,4 1 1-15,-2-1-1 16,4 1 1-16,2-3 1 16,-1 3-1-16,4-2-1 15,-2-2 1-15,3 1-1 16,-2-2-1-16,3 2 2 15,-4-2 0-15,3 1-1 0,-3 2 3 16,-1-1-3-16,1 1 0 16,-2-1 0-16,1 2 0 15,0 1 0-15,-3-1 1 16,3 2-1-16,-6-2 1 16,3 2 0-16,-2-1-2 15,-2 2 1-15,0 0 0 0,-2 0 1 16,-1 0-1-16,3 0 0 15,-1 0 1-15,2 0 0 16,2-2-3-16,1 1 3 0,2-2 1 16,3 0 0-16,-3-1 0 15,0 2-1-15,2-1 0 16,-4-1 1-16,3 1-2 16,-2-1-1-16,2 0 2 15,-1 0-1-15,-3 0 0 16,0 0 1-16,-1 0 0 0,-3 0 6 15,1 0 5-15,-5 0-6 16,1 2 1-16,-3-2 2 16,-2 1-2-16,-2-2 0 15,-2 5 1-15,-2-3 3 16,-2 1-4-16,-1 1-3 16,-3 0-4-16,-1 1 2 0,-3 0-2 15,-4 0 1-15,-6 0 0 16,-6 0-1-16,-6 1 1 15,-9-1-95-15,-8 0-276 16</inkml:trace>
  <inkml:trace contextRef="#ctx0" brushRef="#br0" timeOffset="15359.067">6340 14230 542 0,'0'0'74'0,"0"0"-60"0,0 0 2 16,2 3-13-16,2 10-3 16,1 2 4-16,0 7 12 15,0 3 5-15,0 3-2 16,0 3 0-16,3-2-6 15,-5-1-9-15,1-2 0 0,-2-5-2 16,-1-5 0-16,-1-4-1 16,0-4 1-16,0-5 1 15,-5-3 2-15,0-2 3 16,-3-9-1-16,3-4-3 16,0-4-2-16,1-4 3 15,2-1 9-15,-1-3 1 0,2-2-5 16,1-3-5-16,0-1-3 15,0 0-1-15,4 4 0 16,3 2-3-16,2 6-1 16,4 7-1-16,0 3 6 15,1 4-4-15,-1 4 0 0,3 3 1 16,-1 3 0-16,-1 8-2 16,-2 1 3-16,-1 5-2 15,-4 3 1-15,-5 2 0 16,-2-3 1-16,0 1 0 15,-2-2 1-15,-7 0-1 16,-4-6 1-16,-1-1 1 0,-1-4-1 16,0-1 2-16,0-1-1 15,3-3-1-15,0-2-1 16,4 0 3-16,4 0-1 16,1-1-1-16,1-2-2 15,2 0 0-15,0 3-4 0,5 0 0 16,4 0 2-16,2 2 3 15,0 4-2-15,3 5 2 16,1 0 0-16,-2 4 0 16,4-2 1-16,-2 1-1 0,0 0-23 15,2-4-64 1,-4 2-28-16,1-7-83 0</inkml:trace>
  <inkml:trace contextRef="#ctx0" brushRef="#br0" timeOffset="15843.4363">6879 14247 589 0,'0'-10'51'0,"-1"3"-16"0,-9 1 20 16,1 3-24-16,-3 3-15 15,-3 0-11-15,0 0 1 16,0 6-2-16,0 2-2 16,5-2 0-16,-1 2-1 15,5 0-1-15,3 2-1 16,2-4 1-16,1 2-2 0,4 0 2 15,2-2-1-15,6 1 3 16,1 3 0-16,1-3-1 16,1 2-2-16,2-1 2 15,-1 2-1-15,-1-3 1 16,-4 1 0-16,2 1-2 16,-7-3 2-16,1 1-1 0,-2-1-1 15,-5-1 5-15,0 0 2 16,0-1 1-16,0 0 4 15,-8 0-3-15,-2 0-4 16,-2-1-2-16,-2 3-2 0,-1-2-19 16,1 0-23-16,-1 0-49 15,1-4-41-15,5 0-80 16</inkml:trace>
  <inkml:trace contextRef="#ctx0" brushRef="#br0" timeOffset="16296.5617">7230 14201 606 0,'-13'0'29'0,"2"0"-4"16,-2 0 22-16,0 0 2 15,-1 5-20-15,1 2-21 16,0 1-2-16,2 4-2 0,2-4 1 16,2 3-2-16,2-4-2 15,5 2 1-15,0-1-3 16,5-2 0-16,7 0 2 16,3-2 0-16,1-1 1 15,5 3 0-15,0-2-2 0,1 1 1 16,-2-1 2-16,-2 1-2 15,-3 1-1-15,-4 2 0 16,-2 0 0-16,-3 2 4 16,-4-1 3-16,-2 1 8 15,0-1-3-15,-7 1-3 16,-3-2 1-16,-6 0-5 0,0-1 1 16,-5-1-4-16,-3 0-1 15,0-2 1-15,0-1-2 16,0-1-17-16,4 1-25 15,4-3-36-15,5 0-104 0</inkml:trace>
  <inkml:trace contextRef="#ctx0" brushRef="#br0" timeOffset="18406.0226">7772 14014 429 0,'0'-9'29'0,"0"2"-19"16,0-1 32-16,0-1 0 0,0 4-7 15,0 1-18-15,2 0-2 16,-1 3-2-16,0 0-4 15,0-1 5-15,-1 1-2 16,0 1 2-16,0 0 2 16,2 0 2-16,-2 0 0 0,0 0-1 15,0 0 0-15,0 0-6 16,0 0 0-16,0 0-1 16,0 0-2-16,0 0-1 15,0 0-1-15,0 0-1 16,0 0-2-16,0 0-1 15,0 0 0-15,0 0-1 0,0 0-2 16,0 0 3-16,0 0-2 16,0 0 0-16,0 0-1 15,0 5 1-15,1 3 0 16,0 6 0-16,1 1 1 16,-2 12 1-16,0 2 0 0,0 8 2 15,0 10 3-15,-8 4 2 16,-1 7-3-16,-4 4 0 15,-4 2-3-15,0 1-1 16,-1 0 2-16,-1-4-5 16,1-2 2-16,4-7 3 0,0-9-4 15,4-7 1-15,2-7-2 16,5-8 1-16,1-8 1 16,2-4 1-16,0-4-12 15,0-5-36-15,4 0-82 16,0-11-238-16</inkml:trace>
  <inkml:trace contextRef="#ctx0" brushRef="#br0" timeOffset="21468.7714">9514 13087 377 0,'-5'-4'87'0,"3"-1"-65"0,0 0 38 16,2 4 8-16,0 0-32 15,0 1-3-15,0 0-15 16,0 5-20-16,3 4 6 16,3 6 7-16,-2 5 1 15,-2 3 0-15,0 3-2 16,-2 1 1-16,0 2-7 0,0-2 0 15,-4 1-1-15,0-5-1 16,1-2-1-16,1-2-20 16,2-8-24-16,0 0-27 15,3-6-57-15,3-5-125 16</inkml:trace>
  <inkml:trace contextRef="#ctx0" brushRef="#br0" timeOffset="21921.8809">9505 13112 473 0,'0'-7'20'0,"0"1"-10"16,2-1 15-16,8 2 0 15,2 1-7-15,3 2-1 16,0 2 8-16,6 0-10 0,-1 0-4 16,4 6 3-16,-1 6-4 15,1 1-3-15,0 7-2 16,-4-1 2-16,-2 4-1 15,-4 1-5-15,-4-2 3 0,-4 2 0 16,-6-3 0-16,0 0-4 16,-9 0 3-16,-5-2 0 15,-3-1 0-15,-3-2 1 16,-2-2-1-16,-1-1 0 16,2-4 3-16,-3-3-3 15,2-2 3-15,0-1-5 0,2-1 2 16,3-2-2-16,5 0-47 15,1-3-37-15,7-6-64 16</inkml:trace>
  <inkml:trace contextRef="#ctx0" brushRef="#br0" timeOffset="24453.4524">8074 14298 222 0,'-3'-3'234'16,"2"-1"-209"-16,1-1 28 15,0 2 9-15,0 2-28 0,0 0-10 16,0 1-7-16,0 2-16 16,0 7-4-16,1 6 3 15,2 2 3-15,-2 5-1 16,-1 2 0-16,0 0 2 15,0 0-2-15,0 0-1 16,-4-6 0-16,1-2 1 0,0-5-1 16,0-5 0-16,2-6 1 15,1 0 5-15,0-9 3 16,0-6-7-16,0 0-3 16,1-6 5-16,2 0-7 15,0 0 4-15,-1-3 0 0,-1 3-2 16,2 0 2-16,-2 1-2 15,1 6 1-15,-1 0 2 16,0 5 0-16,-1 4 0 16,1 5 1-16,2 0-5 15,0 9-7-15,1 5 6 0,1 2 1 16,4 4 0-16,0 4 2 16,2 0-1-16,-1-3 1 15,-1 1-1-15,2-3 0 16,-1-1 2-16,2-5-2 15,-3-4 0-15,0-5 0 16,0-1 0-16,0-3 6 16,2-4 11-16,-2-5-3 0,-2-3-1 15,3-3-1-15,-3-3-1 16,-2 4 1-16,-3-5-2 16,0 1-2-16,-2 0 0 15,0 0-2-15,0 3-4 0,-2 3 1 16,-1 0-3-16,1 6 1 15,1 3-2-15,1 3-24 16,0 0-49-16,0 3-37 16,3 0-61-16</inkml:trace>
  <inkml:trace contextRef="#ctx0" brushRef="#br0" timeOffset="24719.0476">8455 14429 546 0,'0'0'32'0,"0"0"-21"16,3 0 21-16,5-2-15 15,-1 1-2-15,6-2-8 16,2 1-6-16,-1-1 0 16,4 3-1-16,3-2-2 15,-1-2-107-15,0 0-126 0</inkml:trace>
  <inkml:trace contextRef="#ctx0" brushRef="#br0" timeOffset="24984.657">8870 14308 371 0,'-2'-8'236'16,"-2"0"-194"-16,3 4 20 15,0-1-30-15,1 4 0 16,0 1-17-16,0 0-6 15,0 4-10-15,0 2 0 16,4 6 1-16,0 0 1 16,-1 4-1-16,-1 0 0 15,1 0 1-15,-2-1-4 0,-1 2-53 16,0-2-37-16,0-6-88 16</inkml:trace>
  <inkml:trace contextRef="#ctx0" brushRef="#br0" timeOffset="25343.9975">8809 14259 558 0,'-3'-7'4'0,"3"-1"4"16,0 2 33-16,6 1-5 15,8-1-27-15,5 0 0 16,4 3 0-16,2 2 2 16,6 1-5-16,-3 0-4 0,0 5-1 15,-1 8-2-15,-6 0-1 16,-6 4 2-16,-3 4-2 16,-6-2-1-16,-6 3 2 15,0-1 2-15,-7 1 1 0,-6-3 1 16,-5-1-1-16,-1-4-1 15,0-2 2-15,0 0 0 16,1-6-1-16,3-2-1 16,3-3 1-16,6-1-9 15,0 0-46-15,5-8-70 0,1-3-182 16</inkml:trace>
  <inkml:trace contextRef="#ctx0" brushRef="#br0" timeOffset="25625.261">9232 14346 654 0,'0'2'16'0,"0"-2"-8"16,0 0 24-16,4 0 14 15,3 0-24-15,3 0-14 16,5 0 4-16,5 0-5 16,2 0-5-16,-1-2-1 15,3-1-1-15,-3-2-1 0,0 1-50 16,0 0-34-16,-1-1-55 16,-1-1-131-16</inkml:trace>
  <inkml:trace contextRef="#ctx0" brushRef="#br0" timeOffset="25890.8589">9633 14201 368 0,'4'-13'259'16,"-3"1"-181"-16,0 0 18 16,0 3-25-16,-1 4-19 0,0 0-23 15,0 3-5-15,0 1-7 16,0 1-3-16,0 0-9 15,0 0-5-15,0 7-4 16,2 5 1-16,0 3 2 16,1 7 2-16,-1 7 1 15,2-1-3-15,-4 8 1 0,0-5 2 16,0 3-6-16,-6-2-36 16,-1-5-24-16,-4-6-78 15,1-5-390-15</inkml:trace>
  <inkml:trace contextRef="#ctx0" brushRef="#br0" timeOffset="29906.1686">3474 15231 577 0,'-5'-9'7'0,"-1"0"36"16,1 2 31-16,5 5-37 0,-2 2-23 15,2 6-13-15,0 8-16 16,0 9 15-16,0 8 6 16,0 6 3-16,4 4-3 15,2 2-3-15,0-5 0 16,2-4 0-16,2-4-2 0,-2-10 1 15,1-7-2-15,4-4-1 16,-2-6 2-16,2-3 0 16,2-6 11-16,-3-5-6 15,3-4-3-15,-4 2-1 16,-1-3 0-16,-4 5 0 0,-2 2-3 16,-1 3 3-16,-1 3-3 15,1 1 1-15,-3 2-6 16,1 0-5-16,3 7 5 15,0 0 7-15,1 1 0 16,4 0 0-16,1 1 0 16,2-1-1-16,2-3-2 0,-1-1 5 15,0-2-3-15,1-2-2 16,-2 0 2-16,-3-3 3 16,-2-5 0-16,0 0 0 15,-3-1 1-15,0 1-2 16,-1-2-1-16,-1 2 1 15,-2 0 0-15,0 2 0 0,0 3 2 16,0 0 2-16,0 3-4 16,2 0-8-16,0 0-1 15,1 0-1-15,5 4 10 0,-2-2-1 16,3 3-2-16,2-2 1 16,-1-3-2-16,3 0-3 15,-1-2 6-15,2-6-3 16,0-5-6-16,-1-3 4 15,-2-4 3-15,0-4 1 16,-4 2 0-16,-3-7 0 0,-1 4 3 16,-3-4 1-16,0 2 11 15,-3 3 3-15,-3 2 1 16,1 5-8-16,0 5-5 16,3 2-3-16,0 9-4 15,0 1-2-15,2 5-8 16,0 11 9-16,2 7 2 15,2 9-1-15,0 5 1 0,1 8 0 16,0 0 0-16,1-3 1 16,-1-7-2-16,-1-5-2 15,1-10 2-15,0-8-1 16,-2-4 2-16,0-6-2 0,2-2 1 16,-1-4 7-16,1-6 6 15,2-2-9-15,1-4 0 16,-2-1 1-16,3 3-1 15,-2-1-1-15,-2 6-2 16,0 4 0-16,-1 3-2 0,1 2-3 16,1 3-4-16,0 5 5 15,6 4 3-15,-3 1 2 16,2 2 0-16,2-1 1 16,-1-1-4-16,4-4-24 15,-1 0-33-15,2-6-61 16,-3-3-42-16</inkml:trace>
  <inkml:trace contextRef="#ctx0" brushRef="#br0" timeOffset="30531.1131">4251 15403 364 0,'-5'3'7'15,"2"1"40"-15,1-1-21 16,2-1-17-16,0 1-5 15,2-3 1-15,7 0 3 0,-1 0 7 16,1-3-3-16,1-3-3 16,-1-1 3-16,1-2 10 15,-2-2 7-15,-3 3 2 16,-1-2 1-16,-1 2-11 16,-3 0 6-16,0-1 3 0,-3 2-7 15,-3 1-9-15,-3 1-1 16,1 2-1-16,0 3-10 15,2 0-4-15,-2 0 1 16,3 8 0-16,1 2 0 16,3 5 0-16,1 2 0 0,0 2-2 15,4 1 2-15,6-1 0 16,0-1 0-16,4-1-7 16,2-5-3-16,0-4 0 15,5-3 8-15,0-2 5 16,-1-3 0-16,5 0-1 15,-4-5 0-15,2-3 4 16,-1-6-4-16,-6-1-1 0,0-3 1 16,-7 0 0-16,-3 0 1 15,-6-3-1-15,0 2-2 16,-5 0 6-16,-1 3 5 16,0 2 0-16,3 4-2 0,3 0-3 15,0 4-2-15,3 2-2 16,5 2-1-16,2 2-1 15,0 0 0-15,4 0 2 16,-1 7 2-16,0 2-1 16,-2 5 0-16,2 2 0 0,-3 2 2 15,0 2 1-15,-3 5 18 16,-2-1-12-16,0 0-11 16,-4 0 0-16,3 0 2 15,-3-3-2-15,3-5-36 16,1-3-48-16,2-6-47 0,3-5-109 15</inkml:trace>
  <inkml:trace contextRef="#ctx0" brushRef="#br0" timeOffset="30952.965">4833 15372 537 0,'-5'0'11'0,"-1"0"-11"16,4 0 4-16,1 3 1 16,1 1-1-16,0-1-3 0,3 0 17 15,6-1 10-15,0-2-5 16,3 0-8-16,0 0 5 16,0-6 1-16,1-1-8 15,-2-1-6-15,-3 0-4 16,-1 0 1-16,-2 0-1 0,-2-2 0 15,-3 1 0-15,0 2 1 16,-3-2 3-16,-5 1-2 16,-1 3 0-16,-3 2 3 15,0 3 10-15,-3 0-4 16,1 8-10-16,1 8-2 16,0 4-2-16,4 5 2 0,4 2-2 15,3 0 1-15,2 0 0 16,7-6-2-16,8-5 0 15,5-6 2-15,3-5 1 16,4-5 2-16,3 0-2 16,-3-9-51-16,-1-9-124 0</inkml:trace>
  <inkml:trace contextRef="#ctx0" brushRef="#br0" timeOffset="32640.6017">6210 15299 663 0,'0'-11'10'16,"0"2"25"-16,0 5 35 15,0 4-41-15,2 1-24 0,-1 13-12 16,3 3 6-16,2 8 8 16,-4 5 1-16,3 1-1 15,0-1-3-15,-4 1-2 16,-1-4 0-16,0-3 1 16,0-5-6-16,0-5-30 15,0-4-42-15,0-7-44 0,0-3-110 16</inkml:trace>
  <inkml:trace contextRef="#ctx0" brushRef="#br0" timeOffset="32843.7448">6086 15309 621 0,'-18'-10'9'15,"3"2"17"-15,5 0 12 16,6 1-2-16,4 1-22 15,8-1-14-15,9 0-9 0,5 3 13 16,9-1-3-16,7 4 1 16,4 1-53-16,-1 0-28 15,3 0-70-15,-4 0-314 16</inkml:trace>
  <inkml:trace contextRef="#ctx0" brushRef="#br0" timeOffset="33265.5735">6633 15265 609 0,'0'-2'44'0,"-1"-1"23"16,-5 2-25-16,1 1-29 16,-3 0-9-16,-4 0-2 15,3 5-1-15,-1 4 0 16,-1 1-2-16,2 1 1 15,2 1-1-15,2 0 1 16,1 1 0-16,4-1 0 0,0-1 1 16,0-3-3-16,7 2 1 15,5-4-1-15,-1 1 2 16,5-1-2-16,1-1 5 16,3 1-1-16,0-1-2 15,-1 1 2-15,-2 1-1 16,0 1 0-16,-5 1 4 0,-5 1 1 15,-4 1 4-15,-3-1-1 16,0 2 3-16,-9 0-1 16,-3 0-1-16,-4-2-3 0,-3 0-1 15,-1-1-3-15,-2-2-1 16,3-4-1-16,-1 2-1 16,4-5-39-16,6 0-39 15,4-7-60-15,6-5-305 16</inkml:trace>
  <inkml:trace contextRef="#ctx0" brushRef="#br0" timeOffset="33859.2743">7255 15281 336 0,'-6'-11'302'15,"-6"1"-276"-15,-9 2 20 16,0 3-18-16,-6 5-13 16,-1 0-8-16,-3 8 6 0,5 2 0 15,1 5-3-15,8 2-3 16,3-2-5-16,8 0-3 15,6 0 1-15,0-3 0 16,11-3-2-16,5 0 3 0,5 0 0 16,1-3 1-16,1 3 1 15,3-3-2-15,-2 2 2 16,-4 2-2-16,-3-1-1 16,-5 3 2-16,-1-3 1 15,-8 2 7-15,-3 1 3 16,-2-3-3-16,-10 2-1 0,-3-1 0 15,-3-1-6-15,-2-2 1 16,-3 1-3-16,0-3 1 16,3-3-7-16,1-2-12 15,5 0-27-15,4-3-39 16,6-9-78-16,4-3-409 0</inkml:trace>
  <inkml:trace contextRef="#ctx0" brushRef="#br0" timeOffset="34124.8895">7623 15378 374 0,'-8'4'230'15,"4"-4"-228"-15,4 0 20 16,0 0 10-16,13-3 1 16,9-4-32-16,5-1 5 15,2 3-5-15,4-1 0 16,-1 3-7-16,-7 1-67 0,-7 2-33 16,-7 0-206-16</inkml:trace>
  <inkml:trace contextRef="#ctx0" brushRef="#br0" timeOffset="34265.4856">7646 15492 629 0,'-1'1'74'15,"1"-1"9"-15,8 0-58 16,7 0-3-16,3 0-13 16,6-4-5-16,2 1-1 15,1-2-4-15,-1 1-44 0,-5-5-138 16</inkml:trace>
  <inkml:trace contextRef="#ctx0" brushRef="#br0" timeOffset="35093.5846">9032 15135 652 0,'0'-7'44'16,"0"1"-21"-16,-10-2 34 15,-2-1-29-15,-3 4-11 16,-6 0-10-16,-3 2-4 16,-5 3-1-16,-2 0-1 0,-2 1-1 15,-4 7 1-15,2 2-1 16,1-1 0-16,8-1 0 15,2 0 1-15,9 2-2 16,5-4 0-16,8-1-1 16,2 0-2-16,15-1-2 0,5 2 5 15,6-2 3-15,6 0 2 16,4 2-3-16,0 3 0 16,-2-1 0-16,-8 4-1 15,-8 1 0-15,-9 2-1 16,-9 5-2-16,-1 0-1 15,-16 1 7-15,-9 4-1 0,-5-3 1 16,-4 1-1-16,-1-1 1 16,1-4 0-16,4-2 1 15,3-4 1-15,7-4 2 16,8-1-3-16,5-5-1 0,7 0 0 16,1-1-1-16,13-1-2 15,10 0 10-15,7 0 0 16,7 0-5-16,8 0-4 15,2-3-2-15,-1 1 3 16,-4-1-3-16,-2 1-13 16,-8 2-9-16,-8 0-20 15,-10 0-59-15,-9 0-68 0</inkml:trace>
  <inkml:trace contextRef="#ctx0" brushRef="#br0" timeOffset="37281.612">9586 15116 611 0,'0'-5'19'16,"0"-1"17"-16,0 6 30 15,0 0-34-15,0 0-28 16,0 9-10-16,6 1 6 15,3 4 2-15,5 0 4 0,-1-1 0 16,2-1-1-16,1-3-2 16,0 0-2-16,-2-6 3 15,1-3 0-15,-2 0 7 16,-2-6 1-16,-2-4-3 16,0-2 2-16,-5-2-2 0,0 1 5 15,-4-2-3-15,0 3 3 16,0 1-2-16,0 5-3 15,0 0-1-15,-2 3-5 16,2 3-2-16,0 2-5 16,0 10-1-16,0 4 4 15,2 7 0-15,0 6 1 0,1 5 0 16,-3 6 0-16,0 2 1 16,0-1 0-16,0-2-1 15,-2-5 1-15,-3-10-1 16,-1-3 1-16,-1-7-1 15,-2-7 1-15,0-4 2 0,-2-3-2 16,4-3 4-16,-3-4-1 16,2-10-3-16,2 1 1 15,0-3-1-15,4-3 0 16,1 3 0-16,1 0-2 16,0 4-1-16,3 4-12 0,3 6-13 15,4 5-17-15,4 0-58 16,-2 0-57-16,5 9-173 15</inkml:trace>
  <inkml:trace contextRef="#ctx0" brushRef="#br0" timeOffset="37719.0306">9874 15551 381 0,'0'1'297'0,"0"-1"-249"16,0 0 13-16,0 0-33 16,0 0-12-16,2 3-14 15,2 0-1-15,-1 3-1 16,0 0 1-16,0 1-1 16,-1 1 1-16,-2-1-1 0,0 1 1 15,0-2-1-15,0-1 0 16,0-3 1-16,0-2 0 15,0 0 3-15,0-6 3 16,5-7-5-16,0-1-2 16,3-2 1-16,1-2 1 0,-2 1 4 15,2 0-1-15,-1 4 1 16,-1 3 3-16,-1 3-7 16,-3 6-1-16,1 1 1 15,-1 5-7-15,1 6 3 16,0 2 1-16,2 4 2 15,-1-1 0-15,0 2-1 0,2-2 0 16,0-1 0-16,-1-3-8 16,0-1-39-16,-1-8-78 15,2-3-86-15</inkml:trace>
  <inkml:trace contextRef="#ctx0" brushRef="#br0" timeOffset="37953.4386">10174 15314 614 0,'0'0'31'16,"0"0"32"-16,5 0-7 0,8 0-26 15,4-2-15-15,2-3-9 16,7 1-5-16,0 0-1 16,3-2-85-16,0-6-156 15</inkml:trace>
  <inkml:trace contextRef="#ctx0" brushRef="#br0" timeOffset="38500.2342">10624 15141 646 0,'-9'2'8'0,"3"-1"-2"16,0 2 27-16,5 3-10 15,1 3-16-15,0-1-3 16,3 1-1-16,6 1-1 0,2-1 0 15,2-1 0-15,1-1 0 16,2-2 0-16,-3-4-2 16,2-1-16-16,0 0 7 15,-1 0 9-15,-4-6 2 0,0-4-1 16,-4 2 1-16,-1-3 5 16,-3 3 21-16,-1-2 7 15,1 3-5-15,-2-1 3 16,0 3-15-16,0 2-13 15,0 1-2-15,1 2-4 16,1 0 2-16,0 6-7 0,3 9 5 16,-2 3 2-16,1 6-2 15,-1 7 1-15,-3 3 0 16,0 1 1-16,0 4-1 16,-4-1-1-16,-5-5 2 15,0-3-1-15,0-6 1 16,-1-7-1-16,0-5 1 0,0-5-1 15,-1-3 1-15,1-4 3 16,1 0-2-16,0-7 1 16,4-2-1-16,0-5 0 15,3-2 0-15,2-4-8 0,0 0-8 16,5 0-9-16,2-4-25 16,7 1-90-16,-2-1-164 15</inkml:trace>
  <inkml:trace contextRef="#ctx0" brushRef="#br0" timeOffset="38781.4802">10526 14996 649 0,'0'-2'22'15,"2"-3"24"-15,13 1-7 16,10-2-18-16,10 0-12 16,7 2-7-16,3-1 0 15,5 2-2-15,-3-1 2 16,-7-2-111-16,-5 2-119 15</inkml:trace>
  <inkml:trace contextRef="#ctx0" brushRef="#br0" timeOffset="39359.5406">9461 14922 452 0,'-3'-20'20'0,"1"1"45"15,0 2-6-15,-1 3 1 16,0 4-8-16,-3 6 4 16,0 4-15-16,-5 4-25 15,-2 13-12-15,4 8-1 0,1 12 0 16,-1 11 1-16,4 10 0 15,2 15-2-15,1 9 0 16,2 8-2-16,0 0 3 16,0-3-2-16,9-7-19 15,6-12-18-15,6-14-49 16,12-11-29-16,9-17-71 16</inkml:trace>
  <inkml:trace contextRef="#ctx0" brushRef="#br0" timeOffset="39812.6599">10844 14850 636 0,'0'-9'7'0,"5"0"3"15,10 9 1-15,3 0 4 0,6 12-6 16,9 7 5-16,3 10-1 16,3 10 5-16,1 9 12 15,0 10-4-15,-9 5-9 16,-5 8-3-16,-10 5-3 16,-12 0-1-16,-4 0-5 0,-11-4-2 15,-12-3 2 1,-7-9-4-16,-5-11-41 0,1-10-45 15,-2-12-8-15,6-18-30 16,3-9-273-16</inkml:trace>
  <inkml:trace contextRef="#ctx0" brushRef="#br0" timeOffset="40781.4462">11197 14619 531 0,'-4'-8'6'0,"2"2"23"15,2-3 19-15,0 5-13 16,6-3-8-16,3 3-1 0,-2-2-2 16,2 5-9-16,2 1-1 15,-2 0-8-15,-3 1-3 16,3 6 1-16,-3 3-4 16,-3 2-1-16,-2 1-1 15,-1 1 2-15,-1 2 0 16,-8 4 2-16,-4-3 2 0,-1-1-1 15,0-3 0-15,1-2-1 16,3-5 2-16,6 0 3 16,4-5 2-16,2-1-1 15,13 0 7-15,6 0 12 16,9-4-13-16,6 1-10 0,6-2-2 16,7 2-2-16,-1 1 2 15,2 2-23-15,-3-2-85 16,-4-1-195-16</inkml:trace>
  <inkml:trace contextRef="#ctx0" brushRef="#br0" timeOffset="41765.7504">8371 15611 452 0,'5'-5'243'0,"-4"-1"-239"0,0 4-3 16,2 2 19-16,0 0-12 16,1 6-5-16,1 5 9 15,0 2-1-15,3 6-5 16,-1 3 11-16,-4 4-8 15,0-1-6-15,-2-1 0 0,-1 1-2 16,0-6 1-16,0-2 0 16,0-8-2-16,-1-4 2 15,1-5 1-15,-2 0 5 16,2-7 7-16,0-3-6 16,0-4-7-16,5-1 4 15,-2 0 0-15,2 1-2 0,0 2-2 16,-1 3-1-16,0 3 2 15,-3 3-2-15,2 1 4 16,-2 2-2-16,2 0-5 16,1 8-2-16,0 1 5 0,3 1-1 15,0 6 0-15,1 2 1 16,-1-1-2-16,2 3-6 16,-1 0-42-16,2-4-58 15,-2-4-109-15</inkml:trace>
  <inkml:trace contextRef="#ctx0" brushRef="#br0" timeOffset="41968.8618">8677 15723 522 0,'-6'-1'35'0,"4"-1"14"16,2 2 7-16,2-5-14 15,10 2-32-15,3-2-5 16,2 3 3-16,3-2-5 0,1 1-3 16,-3 1-50-16,-1 0-54 15,0 1-82-15</inkml:trace>
  <inkml:trace contextRef="#ctx0" brushRef="#br0" timeOffset="42125.1002">8750 15791 193 0,'-4'4'376'0,"3"-2"-347"16,1-2 9-16,4 0-24 15,7 0-2-15,3-3-7 16,3-3-2-16,5-1-2 0,1-1-49 16,0-4-113-16</inkml:trace>
  <inkml:trace contextRef="#ctx0" brushRef="#br0" timeOffset="42328.202">9043 15654 685 0,'-6'0'51'0,"3"0"-5"15,3 6-27-15,0 5-6 16,0 4-5-16,2 2-5 0,3 4-1 15,-3-1 0-15,3 3 1 16,-5-5-38-16,0-3-107 16,0-6-331-16</inkml:trace>
  <inkml:trace contextRef="#ctx0" brushRef="#br0" timeOffset="43234.3793">8707 14781 570 0,'-4'0'5'15,"0"0"-5"-15,0 6 6 16,0 9 8-16,2 2 4 16,-1 2 5-16,1 2 1 0,1 0-5 15,-1-2-3-15,1-2-8 16,0-6-3-16,-1 0 1 16,1-4 3-16,-1-3-1 15,2-4 12-15,0 0-9 16,0 0 12-16,0-7 1 0,0-2-18 15,0-5-3-15,0-1 1 16,3-3 0-16,0-2-2 16,3 1-1-16,-1-1-1 15,2 1 0-15,-1 3 1 16,0 5-4-16,-1 3 1 16,0 4-1-16,0 4 1 0,3 0-2 15,-1 7 1-15,-1 4 3 16,4 4-1-16,1 2 1 15,2 0 0-15,0 5-1 16,2-2 1-16,-1-3 1 16,0 1-1-16,0-4 0 0,0-6-1 15,0-2 1-15,-3-5-2 16,1-1 3-16,-3-4 3 16,1-8 3-16,-4-4 2 15,0-3 1-15,-3-2 6 16,0-2-1-16,-3-1 1 0,0 1-3 15,0 2 0-15,-3 5-7 16,-2 2-4-16,0 5-3 16,1 5-1-16,2 4-6 15,-2 0-43-15,4 6-78 16,0 0-316-16</inkml:trace>
  <inkml:trace contextRef="#ctx0" brushRef="#br0" timeOffset="44578.0306">6225 16473 636 0,'0'-4'10'0,"0"-8"-1"0,0 7 51 16,-2 4-7-16,2 1-39 16,0 1-10-16,0 13-6 15,0 3 2-15,0 8 4 16,0 5 1-16,0 4-1 16,0 3 3-16,0-3-4 0,0-2-1 15,-2-4-1-15,-1-5 0 16,-1-7 1-16,3-4 0 15,0-5-2-15,-1-7 2 16,0 0 2-16,2-10 11 16,0-4-9-16,-1-6-3 15,0-3-1-15,1-4 1 0,-1-3 0 16,-1-6 0-16,1 1 1 16,0-2-1-16,1-4 0 15,0 4-1-15,0 3-1 16,6 5 1-16,1 6-2 15,2 7-3-15,3 7 3 0,-2 6 2 16,3 3-1-16,-2 6-2 16,0 8 1-16,1 3-1 15,-3 4 2-15,0 5-1 16,-4 1 0-16,-1 0 0 16,-4-1 1-16,0 0 1 0,0-5-2 15,-5-4 2-15,1-5-1 16,-3-3 2-16,2-5-2 15,-1-4 3-15,1 0 0 16,1 0-1-16,-2-3 0 16,3-1-2-16,1-2-1 0,2 1 0 15,0 3-2-15,0 2 0 16,2 0-3-16,7 0 3 16,-1 4-1-16,1 8 3 15,1 0-1-15,-1 3 1 16,3 3 0-16,-3 0 0 15,3 0 2-15,-3 0-5 0,1-3-29 16,1-1-50-16,1-4-54 16,1-5-57-16</inkml:trace>
  <inkml:trace contextRef="#ctx0" brushRef="#br0" timeOffset="45124.8888">6753 16491 495 0,'7'-16'140'0,"-1"-5"-113"15,-6 6 33-15,0 0-3 16,0 4-21-16,-9 6-18 0,-8 5-11 16,1 0-6-16,-3 5 0 15,-4 7 0-15,2 4 1 16,3 0-1-16,4 2-1 15,3-1 0-15,6 1-1 0,4-4 0 16,1 0-1-16,5 1-1 16,7-3 5-16,4-1 0 15,3 2-1-15,2-6 1 16,3 3-1-16,-3 0 0 16,0-1-1-16,-1 0 2 15,-4 0 4-15,-6-1 3 0,-3 2 1 16,-6-2-3-16,-1 1-2 15,-3 1 3-15,-12 2-3 16,3-3-2-16,-7 0 1 16,-2 0-1-16,4-3-1 15,-1-2-1-15,0-2-6 16,4-2-15-16,4 0-10 0,4-3-22 16,6-9-60-16,0-4-68 15</inkml:trace>
  <inkml:trace contextRef="#ctx0" brushRef="#br0" timeOffset="45546.7385">7222 16472 602 0,'-15'0'14'0,"-5"4"-13"15,-3-2 2-15,-3 4 1 16,1 0 3-16,2 0 10 16,2 0 15-16,4 2-6 15,4-3-5-15,6-3-8 16,5 2-8-16,2-1 0 0,2-1-7 16,9 1 19-16,2 2-1 15,5 1-7-15,1 4-4 16,1 0-3-16,-1 2 0 15,2 2 2-15,-3-1 7 0,-2 1 3 16,-3 1 0-16,-3 0-1 16,-7 0 3-16,-1-2-3 15,-2 0-4-15,-5 0-1 16,-8-2 1-16,-2-4-1 16,-3 3-4-16,-2-5-1 0,-4 1-2 15,2-3-6-15,-2 0-36 16,4-3-38-16,2 0-62 15,5-10-237-15</inkml:trace>
  <inkml:trace contextRef="#ctx0" brushRef="#br0" timeOffset="48312.4353">7785 16607 533 0,'0'4'90'15,"0"-2"-74"-15,0-2-9 16,0 0 0-16,0 2 0 16,0-1 6-16,4 1 2 0,5-2 0 15,2 1-7-15,1-1-3 16,3 1-2-16,-2 1-7 15,1-1-78-15,-4 2-58 16,-3-1-166-16</inkml:trace>
  <inkml:trace contextRef="#ctx0" brushRef="#br0" timeOffset="48453.05">7825 16741 48 0,'-3'9'461'16,"3"-2"-462"-16,0-4 2 0,9-2 1 15,3-1 0-15,3 0 4 16,3-3-2-16,2-7-93 16,0-6-317-16</inkml:trace>
  <inkml:trace contextRef="#ctx0" brushRef="#br0" timeOffset="49921.7322">8899 16392 427 0,'2'0'38'0,"-1"-1"3"15,1-2 2-15,-2 1-2 16,0 0-13-16,0 2-5 15,0-2-4-15,0 2-4 16,0 0 1-16,0-1-3 16,0 1 0-16,0 0 0 15,0 0-1-15,0 0-1 0,0 0-1 16,0-2 0-16,-5 2-4 16,-1 0-4-16,-3 0-1 15,-5 0-1-15,-3 2 2 16,-3 3-2-16,-5 2 2 15,-1 1-5-15,-3 0 4 0,1 1 1 16,2 0-2-16,1 1 0 16,5-1 1-16,4-1-2 15,4 1 2-15,6-2-1 16,6 1-2-16,0-2 0 16,9 1-2-16,9-2 2 0,2 1 6 15,5 2-3-15,3-3 1 16,1 1 0-16,-1 2 0 15,-3 1 2-15,-4 3 3 16,-6 0-1-16,-8 2-3 16,-4 4-1-16,-3-1-4 15,-13 0 5-15,-5 2 1 16,-3-1-3-16,-5-1 0 0,-2-2 2 16,2-2-1-16,1-2-1 15,3 0-6-15,5-2 9 16,5-4-3-16,2-1 1 15,7 0-2-15,3-2 5 0,5-2-4 16,11 0 7-16,1 0 7 16,7 0-5-16,3 0-5 15,4 1-1-15,1-2-1 16,0-1-1-16,-4 1 0 0,1 1-3 16,-7 0 3-16,-2 0-1 15,-2 0-1-15,-5 0-2 16,-4 0-20-16,-3 0-46 15,-6 0-95-15</inkml:trace>
  <inkml:trace contextRef="#ctx0" brushRef="#br0" timeOffset="56531.7438">8437 17034 330 0,'2'-7'128'15,"3"0"-96"-15,-1-3 26 0,1 3 0 16,-3 1-20-16,2 3-9 16,1 0-6-16,-1 3-10 15,1 0-9-15,1 3-3 16,-3 8 0-16,1 4-3 16,1 3 5-16,-2 5-1 15,-2 1 2-15,-1 1 1 0,0 0-3 16,0-4 0-16,-1-3-1 15,-2-7 1-15,1-3-1 16,1-3 2-16,1-5-2 16,0 0 5-16,0-8 12 15,0-3 0-15,3-4-14 0,5-2 1 16,-4-2 3-16,1 1 4 16,2 3-1-16,-2-2-2 15,2 5-4-15,-2 2-2 16,2 5-3-16,0 0 0 15,-2 5-1-15,0 0 0 0,2 7-4 16,0 6 3-16,-1 5 0 16,1 6 2-16,0 3 1 15,-3 1 2-15,3-3-3 16,-3-3 1-16,-1-3-3 16,5-5-28-16,-1-7-8 15,2-5-18-15,4-2-3 16,-1-5-47-16,0-4-153 0</inkml:trace>
  <inkml:trace contextRef="#ctx0" brushRef="#br0" timeOffset="56734.8327">8782 17086 583 0,'0'-5'42'15,"0"-1"-32"-15,0 3 30 16,0-2 4-16,0 3-9 0,5 0-15 15,4 1-15-15,3 0-2 16,-2 1-2-16,5 0-2 16,-3 0 0-16,0 0-31 15,-5 1-21-15,2 2-20 16,-3-1-55-16,-3 1-213 0</inkml:trace>
  <inkml:trace contextRef="#ctx0" brushRef="#br0" timeOffset="56891.0793">8815 17163 577 0,'0'3'41'0,"3"-1"-39"0,9-2 8 15,0 0 1-15,5 0-5 16,2 0-3-16,0-3-1 16,0-2-8-16,0-5-101 15,2-3-147-15</inkml:trace>
  <inkml:trace contextRef="#ctx0" brushRef="#br0" timeOffset="57062.9401">9091 16997 600 0,'0'-5'47'16,"0"4"4"-16,0 1 19 16,0 0-45-16,0 9-18 0,-2 4 1 15,2 1-2-15,0 7-4 16,0-2 0-16,0 4-2 15,0 0 1-15,2-3-14 16,-2-6-83-16,0-9-149 16</inkml:trace>
  <inkml:trace contextRef="#ctx0" brushRef="#br0" timeOffset="58000.3939">8791 16124 566 0,'0'0'53'0,"0"0"-18"16,0 2-22-16,2 7-12 0,-1 4 0 16,1 6 0-16,-2 1 4 15,0 6 2-15,0-1 5 16,0-1 0-16,-3-4-8 16,-2-3-3-16,2-4 2 15,0-7-1-15,1-5 1 0,1-1 1 16,-1-3 8-16,2-9-6 15,0-5 0-15,0-4 6 16,0-3 4-16,3 0-3 16,-3-4-4-16,2 1-1 15,-2 2-4-15,2 3 1 0,-1 3-1 16,1 5-1-16,-2 4 2 16,1 7-1-16,2 3-4 15,0 0-4-15,2 6-1 16,2 6 2-16,-1 4 3 15,4 4 1-15,-2 1-2 16,1 2 3-16,2 2-3 0,-2 0 1 16,5-2 0-16,-3-3 1 15,2-4 0-15,0-3-1 16,0-5 0-16,-1-5-1 16,3-3 2-16,-3-6 3 0,2-9-3 15,0-3 2-15,-1-5-1 16,0-2 0-16,-4-4-1 15,-2-1 4-15,-3 2 12 16,-3 0-2-16,-1 2 0 16,0 7-5-16,-4 1-4 0,-1 9-6 15,-2 4-3 1,-1 5-12-16,2 0-46 0,0 0-94 16,4 2-331-16</inkml:trace>
  <inkml:trace contextRef="#ctx0" brushRef="#br0" timeOffset="59094.1975">9613 16140 372 0,'-2'-13'83'0,"1"-3"-38"16,-2 2 12-16,3 1 0 15,0 2-17-15,0 5 3 0,0 2-2 16,0 2-6-16,0 2-18 16,-2 0-13-16,2 9-6 15,0 8-3-15,0 10 12 16,-1 10-2-16,-1 11 4 16,-2 15 1-16,1 11-2 15,-1 11-2-15,-1 6 0 16,1 3-1-16,3 0-2 0,1-9-1 15,1-8 0-15,9-14-1 16,2-9-1-16,6-12-5 16,2-12-21-16,4-12-31 15,5-12-66-15,0-6-73 0</inkml:trace>
  <inkml:trace contextRef="#ctx0" brushRef="#br0" timeOffset="60844.2306">9947 16371 582 0,'-1'-3'25'0,"1"-3"-2"15,0 4 8-15,0 2-11 0,0 0-12 16,0 0 3-16,0 8-14 15,0 3 2-15,1 3 3 16,3 2-1-16,1-1-1 16,0 0 2-16,1-5-1 15,1 0-1-15,3-5 2 0,0-3-2 16,3-2 3-16,0-2 5 16,0-6 3-16,2-4-5 15,-3-2-4-15,-2 1 2 16,-2-1-2-16,-4 2 3 15,-2-2 11-15,-2 2 8 16,0 2-7-16,0 4 3 0,-2-1-5 16,1 3-7-16,-3 4-6 15,2 0-2-15,2 3-4 16,0 9 2-16,0 5-1 16,0 6 3-16,0 5 0 15,0 5 0-15,3 4 0 0,0 1 2 16,-2-2-3-16,1-5 2 15,-2 1-1-15,0-10 0 16,0-2 0-16,0-6 2 16,0-3-3-16,0-3 2 15,-5-3 0-15,-1-4 0 0,0-1 2 16,-2 0 1-16,0-4 0 16,1-6-1-16,-1-1-3 15,2-4 1-15,0-2-1 16,0 2 1-16,4-2 0 15,2 3-2-15,0 2-1 0,0 5-2 16,2 5-16-16,6 2-21 16,1 0-47-16,2 0-76 15,-2 0-201-15</inkml:trace>
  <inkml:trace contextRef="#ctx0" brushRef="#br0" timeOffset="62047.3986">10183 16864 456 0,'0'0'66'0,"0"0"9"15,0-2 4-15,0-4-27 16,0 2-23-16,0-1-7 15,0-2-4-15,0 3-5 0,0 0 2 16,2 0-7-16,2 1-3 16,1 2-4-16,-1 0 0 15,1 1-1-15,2 0 0 16,-3 0 0-16,1 2 0 16,1 5-2-16,-3 2 0 15,1 5 1-15,-2 1 3 0,0 1-3 16,-2 1 1-16,0-2 0 15,0-1 2-15,0-1-1 16,-2-4-3-16,1-4 4 16,0-1-1-16,0-3 0 15,1-1 1-15,0-1 6 0,0-6-6 16,0-2-2-16,0-3 3 16,2-2 3-16,3-1-1 15,0-3 2-15,2 2-4 16,1 1 1-16,1 2-4 15,0 4 0-15,0 2 1 16,0 4-1-16,-1 3-1 0,1 0 1 16,-2 4-2-16,1 7 0 15,-3 2 0-15,2 5 3 16,-2 0-1-16,1 1 0 16,-2-2 1-16,-1 0 0 15,-1-5-9-15,2-2-34 0,0-7-58 16,1-3-85-16,0-6-343 15</inkml:trace>
  <inkml:trace contextRef="#ctx0" brushRef="#br0" timeOffset="62375.5414">10460 16598 613 0,'0'-6'20'16,"0"1"-15"-16,4 0 17 0,2 0 1 16,3 3-7-16,4 2-7 15,-1 0-4-15,5 0-3 16,1 0-2-16,2 0-47 16,3-7-121-16</inkml:trace>
  <inkml:trace contextRef="#ctx0" brushRef="#br0" timeOffset="62844.2228">10917 16154 600 0,'0'-11'34'16,"0"4"10"-16,0 4 1 15,0 0 3-15,0 3-11 16,0 6-19-16,0 12-22 16,0 6 2-16,3 11 14 0,1 8 14 15,-1 8-13-15,0 10 3 16,0 1-4-16,0 9-7 15,-2-2-3-15,1 1-1 16,-1-5 1-16,1-7-22 0,3-13-32 16,2-10-63-16,2-11-62 15,3-17-117-15</inkml:trace>
  <inkml:trace contextRef="#ctx0" brushRef="#br0" timeOffset="63469.183">11149 16420 657 0,'0'-9'16'0,"0"1"9"15,0 3 7-15,0 5-9 16,0 0-5-16,-3 13-16 0,2 0 0 16,-1 7-2-16,1 4 2 15,1 0 0-15,0 1 0 16,0-1-2-16,0-3 0 16,3-3-3-16,1-4-15 0,-1-4 8 15,3-5 3-15,1-5 3 16,-1 0 8-16,5-2 0 15,-4-6-2-15,1-2 0 16,2-4-1-16,-2 1 0 16,-1-1 2-16,1 1 4 15,-5 2 0-15,3 3-2 0,-3 2 0 16,-1 3-1-16,-1 1-4 16,-1 2-1-16,3 3-5 15,-3 5 0-15,0 5 6 16,0 1-1-16,5 1 3 15,-3-1-2-15,2 1-1 0,3-6-1 16,0 1 1-16,2-6 0 16,2-3 1-16,1-1 1 15,-2-2 1-15,3-7 0 16,0-2 0-16,-4-4 0 16,0 1 0-16,-3-2 13 0,-4 1 13 15,-2-3-10-15,0 0-2 16,0 3-5-16,-7-2-5 15,0 2-3-15,-2 2-2 16,0 5-2-16,3 1-2 16,1 6-13-16,0 1-34 15,0 0-43-15,4 0-87 0</inkml:trace>
  <inkml:trace contextRef="#ctx0" brushRef="#br0" timeOffset="63922.2594">11551 16673 707 0,'0'0'32'15,"0"0"-26"-15,0-2 16 16,-2 2-13-16,-4 0-9 0,-1 0 4 16,1 7 6-16,-1 0-8 15,0 2-1-15,0 2 1 16,3-1-2-16,-1 4 0 16,2-1 1-16,3 1-3 15,0-2-6-15,0-2-2 16,3-1 4-16,6-1 0 15,0-4-2-15,0-4 7 0,3 0 2 16,0 0 2-16,0-10-2 16,0 1-1-16,-2-5 1 15,-2 1 1-15,-1-2 0 16,-5 1 4-16,-2-1 5 0,0-1 2 16,-11 2-4-16,0 2-7 15,-6 2-5-15,-1 3 0 16,-1 2-18-16,0-1-41 15,1-2-84-15,7-7-410 16</inkml:trace>
  <inkml:trace contextRef="#ctx0" brushRef="#br0" timeOffset="65563.0913">11744 16436 541 0,'-3'0'28'0,"2"0"-10"16,1 0 15-16,0 0-20 0,9 0-5 16,5 0 11-16,4-3-4 15,2 0-8-15,6 1-4 16,-4-4-2-16,0 4 0 15,-3-2-19-15,-2-1-53 16,-6 1-35-16,-2-2-58 0</inkml:trace>
  <inkml:trace contextRef="#ctx0" brushRef="#br0" timeOffset="65766.2219">11872 16351 499 0,'-6'-6'64'0,"1"3"-5"0,1 1 5 15,3 0-7-15,1 2-23 16,0 2-21-16,0 7-13 16,0 4 2-16,1 6-2 15,3 3 1-15,1 3 0 0,1 1 0 16,0 4 0-16,-1-2-3 16,-1-2-76-16,1-4-73 15,-1-10-203-15</inkml:trace>
  <inkml:trace contextRef="#ctx0" brushRef="#br0" timeOffset="68250.4399">12186 16349 489 0,'0'-7'37'16,"0"5"17"-16,0 0 16 0,0 2-27 15,0 0-31-15,0 5-16 16,0 7 4-16,0 3 2 16,1 1 2-16,0 3 0 15,1-2-2-15,-1 2 0 16,2-4 1-16,-1-2-2 0,1-4 0 15,1 0 0-15,-1-4 0 16,2-2-1-16,1-3 2 16,2 0 2-16,1 0 1 15,1-8-3-15,0-1 1 16,0 0-1-16,-2 0-2 16,0 3 1-16,-5 0 0 15,1 3 0-15,-2 2 4 0,-2 1-1 16,2 0-4-16,-2 1-3 15,0 5 2-15,1 2 1 16,2 0 1-16,-2 0 0 0,2-2 0 16,1 0-1-16,-2-2 0 15,4-3 1-15,-3-1 1 16,2 0 0-16,1 0 3 16,-3-2 5-16,3-7 3 15,0 0-4-15,-1-2-2 16,-1-1-3-16,-1-1-1 0,1-1 1 15,-3 1-1-15,-1-1 0 16,0 3 1-16,0 0 1 16,-1 6-4-16,-3-1-2 15,2 5-3-15,-1 1-25 0,2 1-32 16,0 5-34 0,-1-3-77-16</inkml:trace>
  <inkml:trace contextRef="#ctx0" brushRef="#br0" timeOffset="68469.2959">12439 16640 561 0,'6'11'107'0,"0"-4"-96"16,-2 2 40-16,0 3-22 15,-1 2-21-15,-3 2-5 16,0 1 0-16,0 1-1 16,-3-2-2-16,-1-3-57 15,2-3-65-15,0-8-130 16</inkml:trace>
  <inkml:trace contextRef="#ctx0" brushRef="#br0" timeOffset="68984.9081">12603 16353 631 0,'0'0'5'0,"0"0"-10"15,5-4 4-15,5 4 3 16,0 0 0-16,0 0 5 16,-2 6 6-16,0 4-3 15,-1 1 5-15,0 2-7 0,-5-1-7 16,1 3 4-16,-3-3-7 16,0 0 1-16,0-1 4 15,-1-3-1-15,-1-3-1 16,0-2-4-16,1-3 7 15,1 0 1-15,0-3 3 0,0-5 11 16,2-3 9-16,5-2-3 16,2-2-9-16,2-1-7 15,-2-3-2-15,0 5 6 16,-2-1 0-16,-1 4 2 16,-2 3 2-16,1 3 0 0,-5 2-7 15,0 3-3-15,0 0-9 16,0 5-7-16,0 5 7 15,0 2 2-15,0 5 1 16,0-1 0-16,0 3-9 16,0 1-17-16,2 0-20 15,0-1-36-15,3-5-17 0,1-1-70 16,0-7-163-16</inkml:trace>
  <inkml:trace contextRef="#ctx0" brushRef="#br0" timeOffset="69375.4819">12804 16610 413 0,'0'12'203'0,"0"-4"-189"16,0 2 16-16,0 2-7 0,0 1-5 16,0 1 0-16,1 0 2 15,-1 1 0-15,0-3-15 16,0-2 0-16,0-2-4 15,0-1 0-15,0-4 1 16,0-3 0-16,2 0 5 16,2-7 13-16,1-2-1 15,2-5-10-15,1 1 0 0,-1-4 4 16,3-4 4-16,1 1 2 16,-1 1-4-16,-2 0-2 15,-1 5-5-15,1 5-5 16,-3 2-4-16,-1 5 1 0,-1 2-2 15,0 6 0-15,0 5 0 16,0 5 1-16,-1 4-1 16,-1 1 1-16,-1 2 1 15,0 1 0-15,0-4-29 16,0-2-28-16,1-6-71 0,2-6-108 16</inkml:trace>
  <inkml:trace contextRef="#ctx0" brushRef="#br0" timeOffset="69609.8412">13068 16604 705 0,'1'0'54'0,"2"0"-35"16,0 0-9-16,1 5 6 0,-3 8 14 15,2 0-10-15,-2 2-4 16,0 2-6-16,-1 1-6 16,0 0-2-16,0-6-1 15,0 0-28-15,0-5-59 16,0-7-160-16</inkml:trace>
  <inkml:trace contextRef="#ctx0" brushRef="#br0" timeOffset="69906.7256">13192 16413 561 0,'15'0'8'0,"2"-1"-1"15,1-2 18-15,-1 1-7 0,-1 2-2 16,-1-4 0-16,-2 4-7 16,-4 0-8-16,-3 0-4 15,-2 0-61-15,-2-3-63 16,-2-2-150-16</inkml:trace>
  <inkml:trace contextRef="#ctx0" brushRef="#br0" timeOffset="70062.9819">13289 16365 448 0,'-3'-3'77'0,"2"2"14"0,0 1-18 16,1 1-12-16,-2 8-33 16,1 4-4-16,1 4-7 15,-2 3-7-15,1 3-7 0,1 2-1 16,-2-1-1-16,1-1 1 15,1-1-14-15,0-5-78 16,0-10-124-16</inkml:trace>
  <inkml:trace contextRef="#ctx0" brushRef="#br0" timeOffset="70266.06">13543 16442 645 0,'4'0'89'16,"4"0"-90"-16,1 0 3 15,3 0 2-15,-1 0-2 16,3 0-21-16,1 0-3 16,2 0-16-16,3 0-18 15,1-3-81-15,4-6-332 0</inkml:trace>
  <inkml:trace contextRef="#ctx0" brushRef="#br0" timeOffset="70437.9259">13879 16400 668 0,'0'0'66'15,"4"0"-46"-15,5 0-15 16,0 0-3-16,2 0-1 15,1 0-1-15,0 0-22 0,3-5-69 16,-1 1-92-16</inkml:trace>
  <inkml:trace contextRef="#ctx0" brushRef="#br0" timeOffset="71016.0157">14396 16391 558 0,'-3'1'88'15,"1"-1"-45"-15,2 0 15 16,1 0-12-16,9 0-24 16,7 0-3-16,2-1-6 15,5-1-10-15,2 1-2 0,-1-3 1 16,-2 1-5-16,-3 1-35 16,-4-3-32-16,-2 1-25 15,-8-5-68-15</inkml:trace>
  <inkml:trace contextRef="#ctx0" brushRef="#br0" timeOffset="71219.0992">14453 16269 707 0,'-1'2'42'0,"1"-2"-11"15,0 6-27-15,0 4 2 0,6 5 9 16,2 2 8-16,-1 7-3 15,1 1-7-15,-1 1-7 16,-2 2-4-16,-3 2 0 16,-2-2-19-16,2-6-60 15,-2-5-143-15</inkml:trace>
  <inkml:trace contextRef="#ctx0" brushRef="#br0" timeOffset="71765.9481">14743 16237 747 0,'4'0'61'16,"-2"0"-42"-16,-2 0-18 15,1 5-3-15,-1 10-1 0,0 2 5 16,0 4-2-16,0 0 0 15,-1 3 1-15,-2-3-1 16,0-3 0-16,2 0 1 16,1-4 0-16,0-5 0 15,0-4-1-15,4-2 0 0,2-3 1 16,4 0 5-16,1-6-3 16,1-1-1-16,1-1-1 15,0-2 5-15,-2 2 10 16,-2 1 1-16,-1 1-10 15,-4 3-3-15,-2 3-3 0,1 0-3 16,-3 0-3-16,0 4-2 16,1 3 8-16,1 2-3 15,1 1-5-15,1 0-4 16,0-2 7-16,1-2 1 16,2-3 2-16,0-3 0 15,2 0 2-15,0 0 3 0,2-5-2 16,-1-4-1-16,0 0 1 15,-2-5 7-15,1 0 3 16,-5-3-1-16,-3 0-1 16,-1-5-1-16,0 1-2 15,-6-1-2-15,-5 2-2 0,-1 2-3 16,-1 8-2-16,-2 2 1 16,2 7-56-16,2-2-57 15,2 1-217-15</inkml:trace>
  <inkml:trace contextRef="#ctx0" brushRef="#br0" timeOffset="72250.3005">14926 16658 697 0,'7'1'83'0,"-2"1"-61"15,0 3-9-15,-1 3-3 16,-1 3-8-16,-2 4-1 16,-1 0 1-16,0 4 1 0,0 1-2 15,0-4 3-15,0 1-15 16,-4-4-38-16,0-5-63 16,-2-5-34-16,1-3-126 15</inkml:trace>
  <inkml:trace contextRef="#ctx0" brushRef="#br0" timeOffset="72531.5143">14881 16659 573 0,'0'-10'34'0,"3"-2"5"0,6 3-3 16,4 3-20-16,5 2 13 15,4 4 13-15,-1 0-10 16,4 1-19-16,0 8-5 15,-2 0-5-15,-3 5 0 16,-4 1-1-16,-3 1-1 0,-6 2 0 16,-4-1-1-16,-3 2-1 15,-8 1 1-15,-9-4 2 16,-3-1-1-16,-2-1-5 16,-3-4-11-16,-2-4-26 15,3-6-42-15,0 0-40 0,2-10-243 16</inkml:trace>
  <inkml:trace contextRef="#ctx0" brushRef="#br0" timeOffset="73359.6127">15227 16245 462 0,'0'-4'60'16,"0"0"-1"-16,6 0-21 15,5 0-28-15,0 1 0 0,4 3 7 16,1 1 2-16,-1 1 2 15,0 5-11-15,-3 2 0 16,-3 6-7-16,-3-1-3 16,-3 1 0-16,-3 0 1 0,0 1-1 15,0 1 2-15,-3-5-1 16,-4-1 2-16,1-1-3 16,1-6 0-16,1 1 2 15,0-3 2-15,3-1-2 16,1-1 3-16,0 0 3 15,0-3 12-15,1-6-3 0,4 1-5 16,1-3-2-16,1-3-1 16,-1-3-2-16,-1 1 0 15,1-3 1-15,-3 1 0 16,3 3 0-16,-3-1 0 16,0 4 1-16,0 5-6 0,-2 4-1 15,-1 3-1-15,0 0-3 16,0 6-7-16,0 6 3 15,1 4 6-15,2 3 0 16,1 1 1-16,2 2-1 0,0 1 2 16,2-3-22-16,-1-2-42 15,1-2-41-15,-1-1-58 16,1-4-142-16</inkml:trace>
  <inkml:trace contextRef="#ctx0" brushRef="#br0" timeOffset="73812.6548">15479 16595 467 0,'0'9'20'16,"0"0"-1"-16,0 4 32 15,1 0-27-15,0 0 14 16,-1 0-5-16,2-3-13 0,-2-3-9 16,1-1-7-16,-1-1-2 15,1-4 2-15,-1-1 1 16,2 0 23-16,0-1 18 16,-1-4-30-16,2-4-4 15,2 0 3-15,-1-2 4 16,2-1-6-16,0-2-2 0,2-1-1 15,0 1 2-15,-2 2-1 16,3 5-5-16,-3-1-6 16,2 6-1-16,-1 2-1 15,1 1 2-15,0 8-3 16,1 0 3-16,-3 6 0 16,-1-4 0-16,0 4-2 0,-2 0 1 15,0 0-2-15,-3-2 3 16,0 0 0-16,0 1 0 15,0-5-27-15,0 1-39 16,0-7-75-16,3-1-57 0</inkml:trace>
  <inkml:trace contextRef="#ctx0" brushRef="#br0" timeOffset="74031.3986">15745 16599 590 0,'6'0'129'16,"-2"5"-97"-16,-2 1-20 15,1 3 2-15,0 0 1 0,0 3-4 16,-3 0-3-16,0 2-4 16,0-2 0-16,0 0-2 15,0 1-18-15,-5-6-48 16,0-2-30-16,1-2-76 15</inkml:trace>
  <inkml:trace contextRef="#ctx0" brushRef="#br0" timeOffset="74343.8758">15715 16559 575 0,'0'-4'60'0,"0"-7"-35"16,7 5-4-16,7 3-11 16,5 2 7-16,3 1 11 15,2 1 7-15,0 2-7 16,-1 3-2-16,-2 5-9 0,-2 4-6 16,-4 2-4-16,-3 2-5 15,-4 1 0-15,-1 3-2 16,-7-1 0-16,0 2-2 15,-10-2 2-15,-7-1-2 0,-6-3-9 16,-1-4-5-16,-3-3-14 16,1-7-37-16,4-4-42 15,7-10-249-15</inkml:trace>
  <inkml:trace contextRef="#ctx0" brushRef="#br0" timeOffset="75031.3641">15858 15976 293 0,'4'1'191'16,"6"-1"-171"-16,3 0 32 15,6 8 7-15,7 5-12 16,4 4-9-16,6 4 1 15,6 7-7-15,1 7-10 16,0 6-8-16,-5 6-4 16,-3 9-2-16,-9 10 1 0,-8 7 1 15,-10 5-7-15,-8 0 1 16,-4-1-2-16,-13-6 0 16,-5-9-1-16,-4-11 1 15,-1-14-2-15,-2-13-42 0,1-16-110 16,4-11-498-16</inkml:trace>
  <inkml:trace contextRef="#ctx0" brushRef="#br0" timeOffset="75968.7451">16140 15758 536 0,'8'0'41'15,"3"0"-16"-15,7 0 14 16,4 3 1-16,9 9 3 16,3 9 0-16,5 8-18 0,5 14-12 15,2 8 4-15,1 9-2 16,-1 12-5-16,-6 3-3 16,-5 9-1-16,-8 6 2 15,-11 5 3-15,-5 4-2 16,-9 0-5-16,-2-4-1 0,-13-4 0 15,-3-8 1-15,-6-12-2 16,-1-10-2-16,-1-11 2 16,0-15-4-16,-3-13-19 15,-1-13-44-15,2-13-115 16</inkml:trace>
  <inkml:trace contextRef="#ctx0" brushRef="#br0" timeOffset="76578.0765">16612 15759 557 0,'2'-7'37'16,"3"-1"1"-16,-1 3-4 16,2 0-3-16,1-2-14 15,-1 3-5-15,2 1-5 0,1 3 2 16,0 0 3-16,3 0-6 15,-2 2-2-15,0 5-1 16,1 3-3-16,-3 3 0 16,-2 4-3-16,-4-1 2 15,0 2 0-15,-2 0 3 16,0-3-1-16,0-1-2 0,-2-3 5 16,0-3-4-16,0-3 0 15,2-1 7-15,0-2 8 16,6-2 7-16,8 0 10 15,8 0-16-15,8-3-11 16,4-2-3-16,7-1 0 0,1-2-4 16,0-5-75-16,0-6-203 15</inkml:trace>
</inkml:ink>
</file>

<file path=ppt/ink/ink2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737.38074" units="1/cm"/>
          <inkml:channelProperty channel="Y" name="resolution" value="3068.07104" units="1/cm"/>
          <inkml:channelProperty channel="F" name="resolution" value="2.84167E-5" units="1/deg"/>
          <inkml:channelProperty channel="T" name="resolution" value="1" units="1/dev"/>
        </inkml:channelProperties>
      </inkml:inkSource>
      <inkml:timestamp xml:id="ts0" timeString="2019-05-28T10:31:12.556"/>
    </inkml:context>
    <inkml:brush xml:id="br0">
      <inkml:brushProperty name="width" value="0.05292" units="cm"/>
      <inkml:brushProperty name="height" value="0.05292" units="cm"/>
      <inkml:brushProperty name="color" value="#FF0000"/>
    </inkml:brush>
  </inkml:definitions>
  <inkml:trace contextRef="#ctx0" brushRef="#br0">4873 10660 525 0,'0'-7'47'15,"0"0"14"-15,0 1 29 16,0 2-15-16,0 2-27 0,0 2-10 16,0 0-22-16,0 0-15 15,0 11-8-15,3 2 4 16,2 8 3-16,0 4 0 16,-2 4 3-16,0 5 0 15,-1-3-2-15,-2 0 1 0,0-2 0 16,0-4 0-16,0-6-19 15,0-6-23-15,0-4-39 16,0-6-70-16,0-3-94 16</inkml:trace>
  <inkml:trace contextRef="#ctx0" brushRef="#br0" timeOffset="203.1073">4863 10567 592 0,'-6'-17'35'0,"-1"4"29"16,3 2-3-16,4 1-21 0,1 3-24 16,13-2-15-16,5 3-3 15,5 1 2-15,4-1 2 16,0 4 0-16,3 2-18 16,-6 0-41-16,-4 5-9 15,-4 4-28-15,-9 3-63 0,-8 1-229 16</inkml:trace>
  <inkml:trace contextRef="#ctx0" brushRef="#br0" timeOffset="359.356">4892 10701 540 0,'-9'7'81'0,"7"-6"-52"16,2-1 22-16,5 0-18 16,9-1 9-16,5-5-24 15,2 0-10-15,6-1-4 16,0 2-2-16,-1-1-2 15,-1 3-5-15,-3 0-100 16,-2 0-89-16</inkml:trace>
  <inkml:trace contextRef="#ctx0" brushRef="#br0" timeOffset="734.3688">5387 10684 658 0,'-1'0'29'15,"1"0"12"-15,0-3-1 16,7-1-19-16,6 0-18 16,8 0-2-16,1-2-1 0,7 3 2 15,-1 3-37-15,-4 0-53 16,-4 0-9-16,-6 5-57 15,-10 7-174-15</inkml:trace>
  <inkml:trace contextRef="#ctx0" brushRef="#br0" timeOffset="859.321">5429 10814 563 0,'-8'6'60'0,"7"-4"-11"16,1-2-5-16,15 0-15 15,9 0 11-15,4-5-23 16,7-2-12-16,4 0-3 15,-1-1-7-15,-4-1-98 0,-4-4-172 16</inkml:trace>
  <inkml:trace contextRef="#ctx0" brushRef="#br0" timeOffset="2452.9447">7006 10282 618 0,'-4'-13'15'0,"2"4"31"16,-2 2 2-16,4 4-12 15,0 3-20-15,0 0-5 16,4 8-17-16,1 8 1 0,0 7 5 15,1 6 4-15,0 5 0 16,-4 2-1-16,-1-1-1 16,-1-4 0-16,0-5 0 15,0-10-1-15,-3-4 0 16,-1-6 1-16,2-6 1 16,-4-2 5-16,3-8 1 0,1-5-6 15,-3-7-1-15,-1-1 0 16,2-8 0-16,0 2 3 15,0-5 1-15,4 0-3 16,0 3 0-16,4 0-4 16,6 4-1-16,8 3-1 15,2 3 1-15,3 3 0 0,2 6 1 16,-1 4 1-16,-3 5 1 16,0 3-4-16,-4 4 1 15,-4 7-1-15,-3 2 4 16,-3 2-3-16,-6 2 1 0,-1 2 0 15,-6 0 2-15,-6 1-2 16,-6 0 3-16,-3 0 0 16,-4-1-1-16,-1-3 1 15,0-2-2-15,5-5 2 16,-1-3-1-16,8-4 1 0,0-2 1 16,9 0 2-16,2-5-2 15,3-1 0-15,2 0-4 16,5 3-2-16,6 1 0 15,-2 2 3-15,6 0-1 16,1 7 0-16,-1 2 1 16,2 4 0-16,-2 1 0 15,3 0 2-15,0 1-3 0,-3-1 3 16,-1 1-6-16,0-3-35 16,-1-2-35-16,0-2-47 15,-3-5-96-15</inkml:trace>
  <inkml:trace contextRef="#ctx0" brushRef="#br0" timeOffset="2874.8132">7535 10204 161 0,'0'-12'494'16,"-9"0"-445"-16,-4 7 1 15,-7 5-30-15,0 0-6 16,-1 7-7-16,0 6-1 16,1-2-3-16,6 4 0 0,2-2-1 15,6 0-2-15,6 0 0 16,0-3-1-16,0 2 2 16,6-1-2-16,7-3 2 15,-1 0 0-15,5-1 0 0,0 1 1 16,1-2-1-16,1 0-1 15,2-1 1-15,-1 0 0 16,-4 3 1-16,-1 0 0 16,-6-2 6-16,0 4 6 15,-7-4-3-15,-2 3 0 0,0 0-3 16,-5 0-1-16,-6-4-3 16,-2 3-1-16,-2-1 2 15,-1-3-4-15,-1-1 1 16,-1-1-12-16,2-2-19 15,1 0-17-15,4 0-36 0,4-11-96 16,5-4-255-16</inkml:trace>
  <inkml:trace contextRef="#ctx0" brushRef="#br0" timeOffset="3296.6705">7976 10182 658 0,'-4'-7'43'15,"-7"2"21"-15,-2 1-36 0,-4 4 0 16,-3 0-18-16,1 0-3 16,1 4-5-16,3 4 3 15,0 2-3-15,2-1 0 16,3-2-2-16,3 5 1 15,4-6-1-15,3 2-1 0,0-1-1 16,5 1 2-16,6-1 1 16,3-1 2-16,5 3-1 15,1 0 3-15,1-1-3 16,-2 2 1-16,1-1 3 16,-3 0-1-16,-4 0-2 0,-2 0 2 15,-4-3 4-15,-3 2-5 16,-4 0 0-16,-2 0-1 15,-11 0 1-15,-4 2 1 16,-6 4-3-16,-7-2 2 16,0-1-2-16,-2 3-4 15,4-5-21-15,2-2-18 0,5-1-36 16,7-4-121-16</inkml:trace>
  <inkml:trace contextRef="#ctx0" brushRef="#br0" timeOffset="3890.3939">8162 10575 658 0,'0'-3'22'16,"-6"0"27"-16,-5 3-8 0,2 0-25 16,-1 0-6-16,1 5-3 15,-1 6 1-15,1 3-1 16,1 1 0-16,3 4-3 15,2 1-2-15,3-1-1 16,0-4-1-16,6-1-1 0,5-4 0 16,4-6 1-16,2-4 1 15,1 0 1-15,3-7 2 16,-2-7 1-16,-1-2-3 16,-1-4 0-16,-4 0 0 15,-4-1 0-15,-7-2-2 16,-2 3 3-16,-5 1-3 0,-7 3 0 15,-6 5-3-15,-3 7 0 16,-1 4-12-16,-3 0-48 16,3 2-142-16</inkml:trace>
  <inkml:trace contextRef="#ctx0" brushRef="#br0" timeOffset="5656.0529">8552 10340 307 0,'-9'0'170'0,"-2"0"-140"16,3 0 18-16,-2 0-4 15,5 0-10-15,4 0-12 16,1 0 8-16,1 0-8 15,13 0-17-15,3-1 4 0,7-2-4 16,5-1-4-16,7-1 3 16,2-1-19-16,3-2-104 15,1-5-133-15</inkml:trace>
  <inkml:trace contextRef="#ctx0" brushRef="#br0" timeOffset="6530.9396">9289 10154 581 0,'0'-1'13'16,"0"1"-1"-16,0 0 1 15,0 8-18-15,0 5 4 16,0 5 6-16,3 2 5 15,-2 2-1-15,3-1 3 0,-3 3-5 16,2-5-3-16,-2-1-3 16,-1-4 2-16,0-8-2 15,0-2 3-15,0-4 1 16,-5-2 5-16,0-9 1 0,0-3-1 16,-1-3-4-16,0-3 6 15,3-1 4-15,-1-6 4 16,1-4-4-16,3 0-7 15,0-1-3-15,3 0-2 16,7 4-4-16,5 3-1 16,6 8-6-16,4 4 5 0,1 6 3 15,4 4-1-15,-1 3 1 16,-2 2-3-16,-5 8 3 16,-2 2-4-16,-9 4 3 15,-6 2-2-15,-5 3-1 16,-2-1 2-16,-11-1 0 0,-3 1 2 15,-5-4 1-15,0-2-1 16,-2-3 1-16,1-4 0 16,5-3-1-16,2-1-1 15,4-3 1-15,6 0 4 16,2 0 0-16,3 0 0 0,1-3-5 16,8 3-4-16,4 0 2 15,0 0 3-15,3 2-2 16,2 6 1-16,0 2-1 15,1 2 1-15,-2 2 2 16,1 1-4-16,0 2 3 0,0-1 0 16,0-3-43-16,0-2-55 15,3-2-9-15,-3-5-40 16</inkml:trace>
  <inkml:trace contextRef="#ctx0" brushRef="#br0" timeOffset="6952.8339">9860 10066 627 0,'-9'-6'27'16,"0"1"-20"-16,-2 2 3 15,1 3 5-15,0 0 10 16,2 3-19-16,-1 5-5 15,0 1 0-15,7 1 0 0,-2 0-1 16,4 0 0-16,0-1 1 16,0 0 0-16,1 0-1 15,7 0-1-15,2 0 1 16,2 0 0-16,2-2 0 16,2 1 2-16,1-1 1 15,2 0-3-15,-2 0 2 16,-5 0-1-16,1 0 2 0,-5 0 9 15,-5 1 1-15,-3-1 5 16,0 1-5-16,-9-2-4 16,-2 4 2-16,-3-2-4 15,-3-2-3-15,0 1-2 0,0-1 0 16,2-1-2-16,3-2-20 16,1-3-27-16,6 0-41 15,5-5-103-15</inkml:trace>
  <inkml:trace contextRef="#ctx0" brushRef="#br0" timeOffset="7374.6367">10282 10018 427 0,'0'-6'218'0,"-3"0"-175"15,-5 1 2-15,-3 5-28 16,-4 0 2-16,-1 0-12 16,-2 10-6-16,1 0 0 15,1 1-1-15,-1 4 0 0,7-2 1 16,2 2 1-16,2-3-2 16,5 0-2-16,1-1 1 15,7-3 2-15,4 1 2 16,5-1 2-16,3 0 3 15,1 0 1-15,3-1 1 0,-2 1 1 16,-1 1 4-16,-2-1-5 16,-3 1 1-16,-3-2-2 15,-2 1-2-15,-7 2 1 16,-3-1 0-16,0 1-2 16,-6-4-2-16,-10 5 1 0,-5-3-1 15,-2-2-1-15,-5 3-1 16,-4-6-1-16,1 3-14 15,0-3-31-15,2-3-39 16,3 0-142-16</inkml:trace>
  <inkml:trace contextRef="#ctx0" brushRef="#br0" timeOffset="9233.8634">6889 10000 459 0,'-15'-20'10'0,"-2"0"29"15,2 1 20-15,-3 6-14 0,2 4-21 16,0 4 5-16,0 5-5 16,-2 11-12-16,0 14-4 15,3 14-4-15,-2 12 0 16,4 11 11-16,0 7 4 0,6 13-6 16,7 1-3-16,2 2-6 15,14 0 0-15,10-6-1 16,8-10-54-16,10-12-25 15,7-12-42-15,12-18-110 16</inkml:trace>
  <inkml:trace contextRef="#ctx0" brushRef="#br0" timeOffset="9780.7081">10433 9782 520 0,'0'-19'45'16,"0"3"-3"-16,0 2 11 16,0 4 4-16,2 3-10 15,6 4-19-15,6 3-17 0,4 7-13 16,8 12 4-16,3 7-4 16,3 11 4-16,0 10 0 15,-8 8-1-15,-8 11 3 16,-10 7 4-16,-6 2 1 15,-12 2-2-15,-12-3-5 0,-6-4 2 16,-4-10-1-16,-1-9-12 16,4-10-23-16,3-10-21 15,6-14-30-15,7-12-63 16</inkml:trace>
  <inkml:trace contextRef="#ctx0" brushRef="#br0" timeOffset="10077.5518">10932 9760 474 0,'-1'-2'210'0,"-9"1"-201"16,3 1-5-16,0 9 2 15,-1 11 14-15,-1 5 12 0,-1 11-2 16,-2 9-10-16,-4 9 0 16,-2 12-4-16,-5 5-6 15,-1 4-3-15,-3 4-5 16,-2-3-1-16,2-8 1 16,3-6-10-16,4-10-42 0,2-10-74 15,5-14-101-15</inkml:trace>
  <inkml:trace contextRef="#ctx0" brushRef="#br0" timeOffset="10765.0177">11157 10218 581 0,'0'-14'23'16,"0"2"19"-16,-7 0 14 15,-2 3-4-15,-3 4-32 0,-3 5-15 16,-1 0-3-16,-2 8 2 15,2 6-5-15,-1 2 1 16,3 2 2-16,3 0-1 16,4-1 0-16,3-1-4 0,4-2-23 15,0-5 5-15,7-5 9 16,5-3 7-16,2-1 7 16,2-1 4-16,0-7-4 15,1-3 0-15,-5-1-1 16,1 0 0-16,-4 0 5 0,-1 4 9 15,-4-1 10-15,1 2-13 16,-5 3-3-16,2 0-2 16,-1 3-2-16,-1 1-3 15,0 0-1-15,0 2-10 16,0 6 6-16,0 4 4 16,0 1 0-16,0 4-2 0,0 1 3 15,2 0-2-15,0-2 1 16,1 1-1-16,0-5 0 15,4-3 0-15,-1-3 1 16,3-4 0-16,-2-2 2 0,2 0 1 16,2-8-1-16,-5-5 1 15,1-1-3-15,-2-2 0 16,1-4 1-16,1-4-1 16,-1-1 4-16,5 0-1 15,3 3 0-15,6-2-1 0,1 7-5 16,6 4 1-16,3 5 1 15,2 4-2-15,1 4 0 16,1 0-40-16,-1 0-139 16,0 0-420-16</inkml:trace>
  <inkml:trace contextRef="#ctx0" brushRef="#br0" timeOffset="11811.8035">6640 10963 398 0,'0'0'64'0,"2"0"-66"15,6 0 4-15,4 0 0 16,6 0-6-16,6-3 6 0,1 0-5 16,6-2 10-16,1 1 6 15,8-2 9-15,6-2 2 16,5 1-14-16,5 1 20 16,7-3-17-16,3 1-10 0,6 1-1 15,7-1 1-15,5-1-3 16,3 0 9-16,4 1 2 15,7-3 0-15,0 2 2 16,4 0-7-16,2 0-3 16,-1 1 1-16,3 1-2 0,2-2 0 15,1 3-1-15,4 0 0 16,-1-2 2-16,1 0 6 16,4 3-3-16,1-1 0 15,-2-4-3-15,4 3-3 16,-3-3 3-16,1 3-2 15,4-3-1-15,-2 3-1 16,-2 0 3-16,1 0-1 0,-2-1 0 16,2 1-1-16,-3-2 0 15,-2 1 0-15,2 0 1 16,-2 0 0-16,0-3-2 16,-2 2 1-16,-4-1 1 0,-1 0-2 15,-3 0 2-15,-6-1 2 16,-1 2-2-16,-4 1 1 15,-2-2 0-15,-4 3-2 16,-2 0 2-16,-3-1-2 16,-5 3 1-16,-6-1 1 0,-1 0-1 15,-5 2 1-15,-8-1 0 16,-8 2-3-16,-8-1-20 16,-11-5-127-16</inkml:trace>
  <inkml:trace contextRef="#ctx0" brushRef="#br0" timeOffset="13859.2459">7403 11290 582 0,'-2'-11'8'0,"-1"3"12"0,2 4 30 16,1 4-10-16,0 0-31 16,1 11-16-16,4 5 3 15,2 5 5-15,0 6 0 16,-3 2 4-16,0 4-4 0,0 3 3 16,-4-4 0-16,0-3-3 15,0-5 0-15,0-4 1 16,0-8 0-16,0-6-1 15,0-6 2-15,-2 0 5 16,-1-11 4-16,0-5-8 16,0-5-2-16,0-3-1 0,-1-6 7 15,2 2 8-15,-2-2-9 16,0-3-3-16,3 1-1 16,1-1 0-16,0 6-3 15,10 1 0-15,5 4-4 16,4 6 4-16,3 6-4 15,3 5 4-15,-2 5 0 0,0 1-2 16,-5 13 1-16,-2 2-1 16,-4 5 1-16,-7 2 1 15,-4-1 1-15,-1 2-2 16,-8-2 1-16,-5-3 2 16,-4-3-1-16,-1-4 1 0,-1-2-2 15,1-3 3-15,2-3-2 16,3-2 1-16,2-2 1 15,6 0-2-15,1 0 2 16,4-2-2-16,0-1-3 16,5 3-1-16,3 0 0 0,4 0 3 15,0 5-1-15,2 2 2 16,-1 2-2-16,0 5 1 16,1 1 0-16,-2 0 1 15,-1 3-1-15,1-2 1 16,-1 2-26-16,0-3-46 15,-2-3-40-15,3-7-107 0</inkml:trace>
  <inkml:trace contextRef="#ctx0" brushRef="#br0" timeOffset="14249.84">7838 11272 625 0,'-5'-5'14'0,"-5"-14"-2"16,0 14 11-16,-1 5-7 0,-1 0-3 16,1 6-9-16,2 4 0 15,2 3-2-15,3 1 0 16,2-1-1-16,2-1 0 16,0 0-1-16,3-3 2 15,6 0-2-15,0-3-1 16,3 1 3-16,3-2-2 0,0 1 2 15,0 3-1-15,-1-1 0 16,-1 2-3-16,-2 0 3 16,-1 1 2-16,-4-1 1 15,-4 3 5-15,-2-4-5 0,0 1 2 16,-4-1-2-16,-6-3 3 16,-3 0 0-16,-1-3-4 15,1-1 1-15,1-2-2 16,0 0 0-16,1 0-2 15,3-4-24-15,3-1-31 16,5-3-47-16,0 1-127 0</inkml:trace>
  <inkml:trace contextRef="#ctx0" brushRef="#br0" timeOffset="14640.4258">8145 11259 630 0,'-4'-5'10'16,"-6"0"11"-16,-2 4-2 15,0 1-1-15,-3 0 0 0,0 7-11 16,4 3 3-16,0-1-2 16,4 1-2-16,1 0-3 15,5 1-1-15,1-3-1 16,2 1-1-16,6-2 0 0,6 2 2 15,0 0-2 1,4 0 4-16,1-1-3 0,0 1 0 16,-4-2 1-16,2 3 4 15,-4-1 0-15,-4 0 5 16,-6 1 0-16,-3 0-3 16,0 2 4-16,-5-3 1 15,-5 0-1-15,-7-1-2 16,0-1-4-16,-1-1-5 0,0-2 1 15,-1-1 0-15,3 1-2 16,3-3-18-16,2-1-31 16,4 0-52-16,1-1-141 0</inkml:trace>
  <inkml:trace contextRef="#ctx0" brushRef="#br0" timeOffset="17156.0013">8726 10985 401 0,'1'-13'15'0,"-1"-1"29"16,0 2 6-16,2 0-1 15,-2 1-9-15,0 2 5 16,0 2-4-16,0 3-7 15,0 1-2-15,0 2-18 16,0 1-4-16,0 5-13 0,0 12-4 16,0 5 4-16,0 10 4 15,-5 8 3-15,-1 13 1 16,-2 8 2-16,-4 7 0 16,-2 3 1-16,-2 5-2 15,-3 3-1-15,1-1-2 16,-1-6 0-16,4 1-1 0,1-8 1 15,4-9-2-15,0-9 0 16,3-12-3-16,3-11-24 16,1-15-22-16,1-9-44 15,2-8-86-15</inkml:trace>
  <inkml:trace contextRef="#ctx0" brushRef="#br0" timeOffset="17812.3482">8943 11459 671 0,'2'0'9'0,"-2"2"-14"16,2 9-5-16,-1 2 14 16,0 5 8-16,-1 4 6 15,0 2 5-15,0 0-13 0,0 0 3 16,-4 0-6-16,-2-2 0 16,0-3-5-16,1-4 2 15,0-3-1-15,-2-5-1 16,3-5 2-16,1-2 2 15,0-12 1-15,2-2-4 0,1-5-4 16,0-5 4-16,0-4-2 16,4-2 0-16,-1 1 0 15,1 2-1-15,0 0 0 16,0 5 1-16,0 8-1 16,-2 4 1-16,2 5 0 15,-1 4-2-15,2 1-3 0,0 7 3 16,0 7-2-16,3 6 3 15,-1 4-1-15,4 3 1 16,-2 2 0-16,0-1 0 16,3-2 0-16,0-2 1 0,0-7-1 15,0-5 1-15,0-4-3 16,0-6 1-16,0-2 1 16,-3-3 6-16,3-8-1 15,-3-5-1-15,-1-3-1 16,-2-5 2-16,-2-4-2 0,-4-1-2 15,0-3 1-15,0 1-1 16,-2 3 0-16,-2 2 0 16,1 11 0-16,0 4-1 15,2 5 0-15,1 6-1 16,0 0-37-16,4 7-53 16,3 3-36-16,2-1-235 15</inkml:trace>
  <inkml:trace contextRef="#ctx0" brushRef="#br0" timeOffset="18031.0817">9340 11585 653 0,'0'0'54'15,"0"0"-49"-15,0-3 36 0,4 2 5 16,2 0-25-16,6-3-19 15,1 2 1-15,3 0-2 16,4 1-1-16,3-1 2 16,0 1-58-16,-1-2-96 15,2-1-266-15</inkml:trace>
  <inkml:trace contextRef="#ctx0" brushRef="#br0" timeOffset="22532.0794">9737 11458 603 0,'0'-5'27'0,"0"1"-14"16,0 1 45-16,0 2 5 16,2 1-47-16,0 1-15 15,1 10-2-15,2 1 4 16,0 5 4-16,1 6 0 15,2 0-2-15,-2 2-2 0,-1-1-2 16,-1-1 1-16,-2-2-4 16,1-3-28-16,-3-4-51 15,0-4-25-15,0-7-69 16</inkml:trace>
  <inkml:trace contextRef="#ctx0" brushRef="#br0" timeOffset="22875.7435">9717 11458 594 0,'-4'-13'10'0,"4"-1"-2"16,0 5 14-16,11 2 7 16,6-2-23-16,2 4-5 15,8 1-1-15,2 2 2 16,2 2 1-16,-2 3 1 0,-1 7 2 15,-3 5-1-15,-7 5-2 16,-5 1-1-16,-5 6-3 16,-8-1 2-16,0 2 0 15,-13-1 2-15,-3-2-6 16,-3-2 7-16,-3-5-2 16,0-1 0-16,0-5 1 0,1-4 0 15,2-2-1-15,5-3 0 16,1-3-1-16,5 0-27 15,5-3-31-15,3-6-82 16,0-1-193-16</inkml:trace>
  <inkml:trace contextRef="#ctx0" brushRef="#br0" timeOffset="23125.7753">10196 11560 151 0,'-3'0'513'16,"-1"0"-502"-16,4 0 1 16,0 0 40-16,7-4 1 15,8 1-50-15,3-2 1 16,5-1 1-16,3 0-3 15,0 2-1-15,3-2-1 16,-2 2-48-16,1-1-55 0,-4-3-83 16</inkml:trace>
  <inkml:trace contextRef="#ctx0" brushRef="#br0" timeOffset="23344.6446">10594 11375 667 0,'2'-2'61'0,"-2"-9"16"16,0 8-19-16,2 3-15 15,-1 0-24-15,4 6-19 16,0 7-1-16,2 6 2 0,-1 3 2 16,0 6-2-16,-1 2 0 15,-2 0 1-15,-3 2-5 16,0-8-50-16,-5-5-107 15</inkml:trace>
</inkml:ink>
</file>

<file path=ppt/ink/ink2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737.38074" units="1/cm"/>
          <inkml:channelProperty channel="Y" name="resolution" value="3068.07104" units="1/cm"/>
          <inkml:channelProperty channel="F" name="resolution" value="2.84167E-5" units="1/deg"/>
          <inkml:channelProperty channel="T" name="resolution" value="1" units="1/dev"/>
        </inkml:channelProperties>
      </inkml:inkSource>
      <inkml:timestamp xml:id="ts0" timeString="2019-05-28T10:56:27.386"/>
    </inkml:context>
    <inkml:brush xml:id="br0">
      <inkml:brushProperty name="width" value="0.05292" units="cm"/>
      <inkml:brushProperty name="height" value="0.05292" units="cm"/>
      <inkml:brushProperty name="color" value="#FF0000"/>
    </inkml:brush>
  </inkml:definitions>
  <inkml:trace contextRef="#ctx0" brushRef="#br0">12816 9746 562 0,'1'0'9'16,"-1"0"-10"-16,2 3-8 16,0 4 7-16,3 0 13 15,-2 6 5-15,0-3 7 0,1 4-3 16,1-1-3-16,1-2 2 16,-1-1-1-16,-1-1-4 15,3-4-1-15,3-2 8 16,0-3 12-16,7-8 8 15,5-9 3-15,5-8-13 0,9-8-12 16,4-3-8-16,4-3-3 16,4-1-4-16,0-1-2 15,2 7 0-15,-1-1-1 16,-4 7 0-16,-7 4 0 16,-3 6-5-16,-8 7-34 0,-10 8-45 15,-7 3-92-15,-10 0-304 16</inkml:trace>
  <inkml:trace contextRef="#ctx0" brushRef="#br0" timeOffset="7702.7746">19104 8601 165 0,'1'-3'97'0,"-1"0"-78"15,0 0 34-15,0 0 4 0,0 0-14 16,0 0 6-16,3 1-11 16,-3-2 2-16,0 1-12 15,2-1 4-15,-1 2-1 16,2-1-4-16,0 0-4 16,-2 0-3-16,0 3-2 15,0-2-1-15,2 2-10 0,-2 0 0 16,1 0-6-16,0 4 0 15,2 3 1-15,-1-1 1 16,0 3 1-16,1 0-1 16,-2 3 0-16,3-3-2 15,-3 3 2-15,3 0-3 0,-2-1 1 16,-1-1 2-16,1-1-2 16,-2-3 0-16,0 0 0 15,2-3 0-15,-1-3 1 16,3 0 2-16,2 0 6 15,5-6 11-15,6-6-2 0,6-4-8 16,6-1-8-16,3-4-2 16,-4 0-12-16,-4-4-142 15</inkml:trace>
  <inkml:trace contextRef="#ctx0" brushRef="#br0" timeOffset="19593.8404">17924 9369 630 0,'-2'-8'52'0,"2"-3"42"16,0 2-37-16,2 0-19 16,7-1-17-16,2 3-17 15,6 2-3-15,-1 4 0 0,0 1 0 16,1 3 0-16,-5 10-1 15,-2 6 0-15,-2 2-2 16,-5 4 2-16,-3 2 1 16,0 3-1-16,-4-5 1 15,-5-1 0-15,0-2 1 0,-2-6-1 16,2-4 1-16,-2-6 0 16,5 0 3-16,3-6 4 15,2 0 2-15,1-1 5 16,1-8-5-16,7-4-8 15,4-2-2-15,0-5 1 16,1-1-1-16,1-4 1 0,1 0-1 16,-1 0 2-16,-2-2 0 15,-1 3 0-15,-2 1 0 16,-2 5-1-16,-3 6 2 16,-4 2 0-16,0 6 0 15,0 4-1-15,-3 1-3 0,-3 10-4 16,-1 3 2-16,-3 10 2 15,5 1-1-15,2 1 0 16,3 3 1-16,0-1 0 16,8-1 0-16,7-3-1 15,2-6 1-15,8 0 0 0,1-6-33 16,0-7-27-16,1-5-127 16</inkml:trace>
  <inkml:trace contextRef="#ctx0" brushRef="#br0" timeOffset="20765.9327">18428 9650 658 0,'-2'0'78'0,"2"-1"21"16,0-1-47-16,0 2-21 16,0 0-14-16,2 0-12 15,3 8-3-15,1 2-1 0,-2 4 1 16,1 5-1-16,-2 0 2 16,-2-1-4-16,-1 4 4 15,0-3-23-15,0-8-71 16,-4-3-210-16</inkml:trace>
  <inkml:trace contextRef="#ctx0" brushRef="#br0" timeOffset="21562.7314">19300 9354 604 0,'-4'-10'17'0,"4"-1"16"15,0 0 21-15,4 4-23 16,6 2 3-16,4 1-20 15,1 4-9-15,0 0-1 0,2 6-1 16,-3 8-3-16,-5 2 0 16,-3 3 1-16,-4 3-2 15,-2-1 0-15,0-1 1 16,-6-3 1-16,1-2 2 16,0-4-2-16,3-3 5 0,-1-6-2 15,3-2 3-15,0 0 9 16,4-8 14-16,2-5-19 15,5-3-10-15,0-5 1 16,-1-2 2-16,0-1-2 16,-5 1 1-16,1 3 8 15,-4 1 4-15,-2 7-3 0,0 4-2 16,0 3-7-16,0 5-2 16,0 0-2-16,0 6-3 15,0 6-1-15,3 6 4 16,3 3 0-16,3 3 0 15,0 4-1-15,2 1-21 0,0 0-10 16,1-1-32-16,-1-5-89 16,-1-4-110-16</inkml:trace>
  <inkml:trace contextRef="#ctx0" brushRef="#br0" timeOffset="21859.6076">19621 9554 657 0,'0'0'69'0,"10"1"0"0,4-1-42 16,0 0 12-16,1-1-11 15,0 1-10-15,-1 0-9 16,-5 0-7-16,-3 4-2 16,-4 2-4-16,-2 4 3 15,0 1-1-15,-7 1 3 16,1-2 0-16,-2 0 0 15,2-1 0-15,2-2 1 0,2-2-2 16,2-4 1-16,0 2-1 16,3-3 0-16,6 0 2 15,5 0 0-15,7-1 0 16,1-4-19-16,7 0-14 0,-1-1-37 16,5-1-105-16,0-2-204 15</inkml:trace>
  <inkml:trace contextRef="#ctx0" brushRef="#br0" timeOffset="22515.8167">20785 9416 559 0,'-1'-5'35'16,"1"-2"31"-16,0 2 4 15,11-2-21-15,4 0-28 16,6 0-14-16,7 2-4 16,2 1-1-16,2 1-1 15,1 0-9-15,-1 3-117 0,-2-3-96 16</inkml:trace>
  <inkml:trace contextRef="#ctx0" brushRef="#br0" timeOffset="22656.4226">21199 9365 443 0,'3'1'4'16,"5"-1"-9"-16,1 0-61 15,6 0 20-15,4 0-184 0</inkml:trace>
  <inkml:trace contextRef="#ctx0" brushRef="#br0" timeOffset="22797.0586">21559 9342 606 0,'10'-1'57'0,"-4"-1"2"16,5-1-45-16,4 3-10 15,5-3-4-15,8-4-88 16,5-4-374-16</inkml:trace>
  <inkml:trace contextRef="#ctx0" brushRef="#br0" timeOffset="23406.3808">22560 9109 628 0,'0'-10'12'0,"0"1"32"0,8 1-13 16,7 1-6-16,2 1-9 16,3 3-11-16,2 3-3 15,4 0 0-15,1 6-2 16,-4 4 3-16,-2 7-3 0,-7 6 0 15,-3 1-4-15,-11 2 1 16,-5 3 3-16,-8-2-1 16,-6-3 3-16,-3-3-1 15,4-6 1-15,2-3 8 16,5-4 4-16,4-6 4 16,5-2 3-16,2 0 5 0,2-8 8 15,9-6-26-15,3-3-5 16,4-5-2-16,3-4 3 15,0-2-4-15,-2 1 6 16,-5 0-1-16,-2 3 5 16,-6 4-1-16,-2 5-1 0,-2 8 0 15,0 3-5-15,-2 4-3 16,0 4-4-16,1 11 0 16,4 4 2-16,0 7 1 15,3 4-2-15,4 4 6 0,1 0-7 16,7-3-43-16,-2-2-36 15,4-8-108-15</inkml:trace>
  <inkml:trace contextRef="#ctx0" brushRef="#br0" timeOffset="23734.4943">22996 9476 678 0,'2'4'96'0,"0"-2"-25"0,0-1-30 16,-1 4-24-16,1 5-12 15,-2 2-3-15,2 3 1 16,2 6-1-16,-4 1 1 16,2 2-1-16,1-1-1 15,-2-2 2-15,0-2-17 0,-1-5-33 16,0-5-17-16,0-8-37 16,0-1-42-16,0-5-163 15</inkml:trace>
  <inkml:trace contextRef="#ctx0" brushRef="#br0" timeOffset="23984.4631">23005 9462 619 0,'0'-13'70'0,"0"2"33"16,9 6-50-16,10 1-43 16,2 4-7-16,7 0-1 15,3 11 0-15,-2 3-2 0,-4 5 1 16,-4 4-2-16,-6 0 2 15,-10 2 1-15,-5-1 1 16,-5 0 0-16,-10-2-2 16,-6-3 0-16,-2-2 3 15,1-4-3-15,-2-3 3 16,4-5-13-16,2-4-42 0,7-1-41 16,6-4-159-16</inkml:trace>
  <inkml:trace contextRef="#ctx0" brushRef="#br0" timeOffset="24218.8763">23407 9609 782 0,'-2'0'19'15,"2"-6"36"-15,13 5-41 16,7-2-20-16,4 3 7 16,5-1 0-16,6 0-44 0,-1-2-32 15,1-3-34-15,-4 0-141 16</inkml:trace>
  <inkml:trace contextRef="#ctx0" brushRef="#br0" timeOffset="24750.0815">23802 9501 277 0,'0'-5'372'0,"-2"1"-315"15,-1 0 27-15,-3 4-62 16,-2 0-8-16,-2 5-14 0,-3 7 0 16,1 2 0-16,-2 1 0 15,2 1-1-15,2 0 3 16,3-4-1-16,1-2 0 15,2-4-2-15,4-1-1 16,0-4-5-16,2-1 5 16,5 0 10-16,1-1-6 0,2-4-9 15,0-4 5-15,-1-2 0 16,-1 0 4-16,-1 2-1 16,0-1 0-16,-2 5 10 15,0-2-6-15,0 6 1 16,0 1 5-16,-1 0-4 15,1 3-8-15,3 6 0 0,-1 5 1 16,1 1-2-16,1 3 2 16,-2 1 0-16,-2-1 2 15,1 1-4-15,0-2 4 16,-3-5-2-16,0 0 2 0,0-6 3 16,0-3 2-16,0-3 7 15,2 0 8-15,-1-2-5 16,2-8-11-16,0-2-4 15,1-5 0-15,1-4-1 16,0-4 0-16,4-1 1 16,-2 1 0-16,7 2 0 0,5 4-3 15,0 6 2-15,5 6-7 16,4 2 4-16,4 5 1 16,0 0-33-16,1-3-93 15,1-1-431-15</inkml:trace>
  <inkml:trace contextRef="#ctx0" brushRef="#br0" timeOffset="25968.9701">17575 9092 462 0,'0'-12'5'16,"0"0"23"-16,-2 2 30 16,2 3-3-16,0 1-9 0,0 2 6 15,0 1-13-15,0 3-15 16,0 0-14-16,0-1-8 16,0 1 2-16,0 0-3 15,0 0-1-15,0 0 1 16,0 0 4-16,0 0-5 0,0 0 6 15,0 0 0-15,0 0 3 16,0 0 0-16,0 0-6 16,0 0 0-16,0 0 0 15,0 0-15-15,-3 0-67 16,2-3-53-16,-3 1-344 16</inkml:trace>
  <inkml:trace contextRef="#ctx0" brushRef="#br0" timeOffset="27015.8134">18728 9741 543 0,'-2'-6'201'0,"-2"-3"-166"16,4 7 26-16,0 2-40 16,0 8-8-16,5 12-16 0,1 5 5 15,-2 11 10-15,-2 8 4 16,-2 8-2-16,-4 3-5 16,-4 1-7-16,-1-1 1 15,3-4-18-15,6-10-81 16,0-12-184-16</inkml:trace>
  <inkml:trace contextRef="#ctx0" brushRef="#br0" timeOffset="27421.9869">20206 9716 793 0,'-1'-5'19'0,"-2"5"23"16,1 6-25-16,0 12-14 15,-3 9 7-15,-3 7 5 16,-3 7-4-16,-2 10-6 15,1 3-2-15,1 2-3 16,7-5-63-16,4-8-167 0</inkml:trace>
  <inkml:trace contextRef="#ctx0" brushRef="#br0" timeOffset="28593.7896">24463 8683 633 0,'6'-30'5'16,"-1"-2"14"-16,5 3 33 15,9 2-5-15,6 0-17 16,5 9-17-16,10 3-9 15,4 8-3-15,6 6 1 0,-3 2-1 16,-2 12 0-16,-10 8 0 16,-10 6-2-16,-13 6 0 15,-12 0-1-15,-5 3 2 16,-17 1 2-16,-7-2 10 16,-7 1 5-16,0-1-4 0,1 2-7 15,3 1-1-15,8-1-1 16,8-1 1-16,11-5-1 15,7-1-1-15,14-5-1 16,12-3 3-16,9-7 3 16,2 0-4-16,0-2 3 0,0-5-4 15,-7 0-1-15,-8-1 0 16,-6 2-2-16,-10 2 0 16,-7 3-2-16,-1 2-2 15,-7 4 5-15,-8 5-2 16,-3-1 2-16,0 1 0 15,1 2 1-15,-1-2-1 0,5-1-3 16,1 0 3-16,4-2 0 16,-1-3 1-16,5-1-3 15,1-2 1-15,1-1 0 16,2 0 2-16,2-2-3 0,9 0 0 16,1 2 0-1,7 1-1-15,1 3 4 0,2 2-3 16,0 6 3-16,-2 1-4 15,-2 5 4-15,-2 7 4 16,-5 0 7-16,-5 1 0 16,-3 3-7-16,-3-4-4 0,-12-1 0 15,-10-3-21-15,-10-4-29 16,-13-6-35-16,-17-7-119 16</inkml:trace>
  <inkml:trace contextRef="#ctx0" brushRef="#br0" timeOffset="29484.353">17287 8905 664 0,'5'-10'6'15,"-5"-1"-2"-15,0 4 12 16,-3 1 49-16,-11 4-25 0,-4 2-24 16,-7 0-9-16,-1 5-3 15,1 7 5-15,1 4-1 16,6 1-6-16,5 4-3 16,8 4 0-16,5 3 2 15,7 3-1-15,10 3 2 0,8 5 4 16,8 2 1-16,3 4-4 15,0 3 1-15,-3 3-2 16,-7-1 0-16,-11 2-1 16,-10 0 1-16,-6-2-1 15,-18-2 1-15,-12-3 3 0,-5-5 4 16,-5-6 8-16,-3-8-4 16,2-4-3-16,9-7 3 15,6-10-7-15,9-5 0 16,13-3 4-16,5-9 6 15,14-4-14-15,10-1-5 16,7-1 0-16,7 4 3 0,4 1-1 16,0 7 2-16,-3 6 0 15,-8 0-2-15,-5 11 6 16,-8 9-12-16,-11 8 4 16,-5 9 2-16,-2 7 0 15,-12 9 1-15,-6 5 1 0,-3 8-1 16,-2 2 1-16,-2 0-1 15,5 3 0-15,1-3 1 16,9-4-2-16,8-7 1 16,5-5 8-16,20-7-4 15,17-6-3-15,14-7 1 0,18-6-1 16,12-7-17 0,3-11-91-16,0-8-408 0</inkml:trace>
  <inkml:trace contextRef="#ctx0" brushRef="#br0" timeOffset="31234.3204">17624 11130 612 0,'6'-14'31'16,"-4"-2"-16"-16,0 0 53 0,-1 2-9 15,-1 1-19-15,-3 2-14 16,-9 1-2-16,-7 3-5 16,-3 2-15-16,-4 5-4 15,-3 0-1-15,-2 1 0 0,2 10 0 16,5 5 0-16,5 4 0 16,8 2-3-16,8 7 1 15,3-1 2-15,15 2 1 16,9 3 1-16,3-1 1 15,6 1-1-15,0 2 1 16,-6 3-1-16,-3 1 0 16,-10 2 0-16,-7 0-2 0,-7 0 1 15,-11-5-2-15,-8-6 3 16,-1-6 1-16,-2-7-1 16,2-7 3-16,3-6 6 15,3-4 9-15,5-4 1 0,6-8-4 16,3-4-5-16,8-1-4 15,10-1-7-15,4 1 0 16,5 5 1-16,0 1-1 16,-4 9-2-16,-1 2 0 15,-7 7 2-15,-10 13-4 0,-5 7 1 16,0 11 3-16,-12 5 1 16,-4 6-1-16,-7 4 0 15,0 3 1-15,-1 0-1 16,3-2 1-16,4-4 0 15,4-5 0-15,7-6 3 16,6-9 1-16,5-9-1 0,15-6-2 16,8-9 2-16,12-2 1 15,10-4-2-15,5 0-2 16,8-6-32-16,-2-7-54 16,0-4-218-16</inkml:trace>
  <inkml:trace contextRef="#ctx0" brushRef="#br0" timeOffset="32156.1357">18218 11391 551 0,'0'-7'63'15,"2"0"-22"-15,10 3 25 16,5 4-48-16,3 0 4 16,3 4-6-16,0 8-11 15,-5 7-2-15,-5 3 1 16,-6 4 0-16,-7 1 4 0,-3 2 7 15,-10 0 0-15,-6-3-2 16,-1-1 2-16,2-6 2 16,3-3-2-16,6-5-3 15,3-9-2-15,6-2-5 16,7-5 5-16,9-9 5 0,7-8-10 16,3-5-3-16,4-4 0 15,-3 1 1-15,-6-1-1 16,-3 4-2-16,-9 3 3 15,-5 7-2-15,-4 5 3 16,-4 5 0-16,-5 7-2 0,-5 0-2 16,4 12 1-16,1 6-1 15,6 4 1-15,3 5 0 16,9 4 0-16,5 2-1 16,7 1 1-16,-1-1 0 15,1 2-1-15,-1-3-20 16,-5-2-25-16,-1-6-34 0,-4-9-117 15,0-5-271-15</inkml:trace>
  <inkml:trace contextRef="#ctx0" brushRef="#br0" timeOffset="32374.8572">18651 11731 809 0,'0'0'52'0,"0"0"5"16,0 5-45-16,0 9-5 15,0 4 2-15,2 2-2 16,0 4-5-16,0 0 0 16,-1-1-1-16,1-4-5 15,-2-2-46-15,1-9-87 16,2-6-271-16</inkml:trace>
  <inkml:trace contextRef="#ctx0" brushRef="#br0" timeOffset="32749.8427">19031 11797 730 0,'0'8'59'0,"5"4"-23"16,-4 3-15-16,1 7 1 15,-2 3-4-15,0 6-5 0,0 0-3 16,-5 3-6-16,-2 0-2 16,0-5-2-16,-2-5-57 15,1-12-150-15</inkml:trace>
  <inkml:trace contextRef="#ctx0" brushRef="#br0" timeOffset="33249.797">19276 11406 679 0,'14'-5'35'0,"2"1"3"16,2 4-13-16,-2 0-18 15,0 12-4-15,-6 7 2 16,-4 2-7-16,-3 5 7 0,-3-1 3 15,0 3 11-15,-9-3-3 16,-1-3-4-16,1-5-3 16,1-6-2-16,2-3-1 15,3-3 3-15,3-5 1 16,3-3 5-16,8-9-1 0,4-5-13 16,2-2 0-16,2-5 1 15,2-3-1-15,-5-1 1 16,-4-1 6-16,-7 4 5 15,-3 4-2-15,-2 4-1 16,-2 7-4-16,-5 5-3 16,0 5-5-16,-2 2 1 0,3 11 1 15,2 6-3-15,2 5 4 16,2 5-1-16,0 2-1 16,4 5-21-16,4 3-35 15,2-5-32-15,-1-2-169 16</inkml:trace>
  <inkml:trace contextRef="#ctx0" brushRef="#br0" timeOffset="33577.901">19577 11688 565 0,'7'-9'165'0,"1"3"-100"16,0 0 8-16,-3 3-45 15,0 3 2-15,1 0-19 16,-3 3-8-16,-1 5-1 15,3 2-1-15,-3 2 0 16,1 0 2-16,-1-1-2 16,1-1 1-16,-1 2 0 0,-2-1-1 15,0 2 0-15,-5-2-1 16,-2 0 1-16,-4 1-1 16,-1-1 0-16,-2-2 2 15,4-1-2-15,1-4 0 16,7-1 1-16,2-3 0 0,8 0 0 15,8-2 0-15,10-6 0 16,4 2-1-16,4-2 0 16,1 1-12-16,-2 0-28 15,0 1-43-15,-6 2-87 16,-4-1-180-16</inkml:trace>
  <inkml:trace contextRef="#ctx0" brushRef="#br0" timeOffset="33749.7611">19933 11803 639 0,'0'9'106'0,"0"4"-1"16,-3 6-35-16,-1 5-30 15,-3 3-21-15,0 2-11 16,-1 3-4-16,-2-1-2 16,-2 0 2-16,1-6-28 15,1-9-58-15,2-11-208 0</inkml:trace>
  <inkml:trace contextRef="#ctx0" brushRef="#br0" timeOffset="34062.2305">20271 11586 610 0,'-2'3'48'0,"4"-3"15"15,9 0 9-15,9 0-19 0,2-5-28 16,8 0-17-16,4 0-7 15,-2 1 1-15,3-1 0 16,-3 2-3-16,-1-2-26 16,-5 3-66-16,-3-2-123 15</inkml:trace>
  <inkml:trace contextRef="#ctx0" brushRef="#br0" timeOffset="34234.1009">20739 11562 597 0,'0'0'160'16,"0"-1"-92"-16,0-4-5 16,9 2-35-16,2 1-3 15,6-1-19-15,2 2-4 16,1 1-1-16,0 0-12 16,0 0-46-16,-1 0-129 15,0 0-499-15</inkml:trace>
  <inkml:trace contextRef="#ctx0" brushRef="#br0" timeOffset="34468.4556">21130 11539 351 0,'8'0'418'0,"2"0"-329"15,-1-1-23-15,3 1-40 16,0 0-2-16,-1 8-14 15,-1 2-6-15,-2 8-2 16,-6 2-1-16,-2 5 1 0,-1 6-3 16,-13 2 1-16,-5 5 2 15,-5 1-8-15,-4-4-42 16,-1-7-61-16,-1-9-240 16</inkml:trace>
  <inkml:trace contextRef="#ctx0" brushRef="#br0" timeOffset="35109.03">21571 11294 369 0,'-6'-7'241'0,"6"-1"-207"0,5 0 50 15,10 2-40-15,8 0-18 16,5 3-10-16,3 3-7 16,-1 0-6-16,-6 7-1 15,-3 8-2-15,-11 4 0 16,-8 2-1-16,-2 1 1 0,-11 3 0 15,-4-4 3-15,-4-1 0 16,1-5 1-16,5-6 5 16,3-3 5-16,6-6 0 15,4 0 6-15,6-9 4 16,9-6-22-16,3-4-1 16,0-4 2-16,3-1-3 0,-3-1 1 15,-2 2 0-15,-6 3 0 16,-3 1 1-16,-2 7 2 15,-5 3 6-15,0 6-2 16,0 3-6-16,0 3-4 0,0 9-1 16,0 5 3-16,0 6 0 15,1 3-1-15,7 4 2 16,2 2-7-16,-1 2-38 16,2-4-27-16,-1 0-138 15</inkml:trace>
  <inkml:trace contextRef="#ctx0" brushRef="#br0" timeOffset="35780.8552">21979 11650 640 0,'-3'-7'104'16,"2"1"-26"-16,-2 1-9 16,3 4-34-16,0 1-13 15,0 0-19-15,4 9-2 0,1 6-1 16,0 3 0-16,3 3 0 16,-3 2 1-16,-3 2-2 15,-2-1-24-15,0-3-20 16,0-2-25-16,-5-5-85 15,0-6-99-15</inkml:trace>
  <inkml:trace contextRef="#ctx0" brushRef="#br0" timeOffset="36187.0803">21957 11645 635 0,'-5'-10'48'0,"5"-2"40"16,5 5-34-16,10-1-31 16,9 4-11-16,1 3-4 15,8 1-2-15,-3 5-1 16,-1 9-5-16,-3 4 2 0,-11 3-4 16,-4 6 1-16,-8 2 1 15,-3 0 1-15,-14 0-2 16,-4-4 2-16,-2-2 1 15,-3-4 0-15,2-4 0 16,0-4-2-16,5-4-19 16,2-4-20-16,5-3-50 0,7 0-116 15</inkml:trace>
  <inkml:trace contextRef="#ctx0" brushRef="#br0" timeOffset="36530.8502">22322 11785 495 0,'-1'0'218'0,"1"-3"-196"15,7 0 25-15,9 0-49 0,5-1 1 16,4 1-4-16,6 0-67 15,4-3-50-15,-1-1-161 16</inkml:trace>
  <inkml:trace contextRef="#ctx0" brushRef="#br0" timeOffset="37046.3995">22685 11675 539 0,'-7'-8'86'15,"-4"0"-35"-15,-5 3 34 16,-1 4-52-16,-3 1-4 15,0 1-11-15,0 9-8 0,1 4-3 16,3 3-3-16,4 1-3 16,3 2-2-16,8-2 0 15,1-1 0-15,0-5 2 16,8-4-4-16,1-1-3 16,6-7 1-16,0 0 5 15,0-7 3-15,0-2-1 0,-3-2 1 16,-3-3 0-16,0 2-1 15,-6 0 7-15,-1 4 3 16,-1 3-1-16,-1 0-2 16,0 5-6-16,0 0-5 15,-1 0-4-15,-2 8 6 0,2 2-3 16,0 6 4-16,1 1-1 16,0 2 0-16,0 2-3 15,0-3 5-15,0-1-1 16,3-5-4-16,1-1-2 15,1-4 3-15,1-4-5 16,1-3 7-16,4 0 4 0,0-9-3 16,3-3 1-16,1-2-2 15,-1-5 3-15,1-7-3 16,0 1 1-16,0-5 5 16,-1 1 2-16,-2 4 0 0,-2 4-5 15,3 6-3-15,-4 4 0 16,2 5-5-16,0 4-29 15,0 2-61-15,0 0-67 16,0 0-131-16</inkml:trace>
  <inkml:trace contextRef="#ctx0" brushRef="#br0" timeOffset="37233.8805">23049 11712 636 0,'0'19'73'0,"0"4"2"16,-2 5-14-16,-4 2-19 15,0 0-7-15,-2 3-20 16,1-4-11-16,0 2-2 16,-3-2-9-16,2-6-49 0,3-8-140 15</inkml:trace>
  <inkml:trace contextRef="#ctx0" brushRef="#br0" timeOffset="38046.3262">23235 11142 655 0,'-2'-3'16'15,"1"-4"32"-15,1 2 10 16,0 1-33-16,7 1 6 16,5-2-20-16,6-1-10 15,2 2 5-15,5 2-2 0,1 2 2 16,-1 0 0 0,0 8-2-16,-2 5-3 0,-5 5-2 15,-4 7 2-15,-3 0-2 16,-5 2 1-16,-4 0 0 15,-2-2 0-15,-7-2 0 16,-7-3 1-16,-1-4 1 0,-3-4-2 16,0-2 3-16,3-7-2 15,3-3 4-15,3 0 0 16,6-6 7-16,3-6 1 16,0-4-9-16,9-1-3 15,3-7-2-15,6 0 3 0,3-5-1 16,0 1 0-16,1-2-2 15,-2 0 1-15,-1 3 2 16,-6 4-2-16,-2 6 2 16,-6 5-2-16,-2 4 1 15,-2 5 10-15,-1 3-3 16,0 7-6-16,-2 7-3 0,-5 7 2 16,1 5 0-16,0 4 0 15,3 1 0-15,3 3-1 16,2-2 1-16,11-3-1 15,4-4-22-15,9-4-33 0,2-7-59 16,6-7-268-16</inkml:trace>
  <inkml:trace contextRef="#ctx0" brushRef="#br0" timeOffset="38702.584">23761 11496 658 0,'0'-6'119'0,"2"3"-56"16,0 0-7-16,6 3-37 0,-5 4-6 15,4 8-11-15,-3 4-1 16,3 4 4-16,-1 1-6 15,-4 1 4-15,1 1-1 16,-3-2-9-16,0-2-22 16,-2-4-20-16,-4-5-51 0,-4-3-59 15,1-6-151-15</inkml:trace>
  <inkml:trace contextRef="#ctx0" brushRef="#br0" timeOffset="38952.61">23729 11562 511 0,'8'-19'56'0,"3"2"6"16,2 2 6-16,6 3-17 16,-1 3-15-16,4 6-16 15,0 3-12-15,2 0-1 16,-5 6-1-16,1 6-5 0,-2 9 2 16,-7 1-2-16,-4 2 1 15,-7 2 6-15,-2 1 10 16,-13-1-8-16,-7-2-1 15,-2-4-3-15,0-3-3 16,0-3 2-16,4-3-5 16,5-6-15-16,5-5-33 0,7-3-48 15,3-10-92-15</inkml:trace>
  <inkml:trace contextRef="#ctx0" brushRef="#br0" timeOffset="39140.0728">24068 11604 782 0,'-1'0'48'0,"1"-1"7"0,6 0-22 16,6 0-33 0,6-2 1-16,3 1-4 0,4 1 5 15,1-2-38-15,1 0-43 16,0 0-100-16,0-3-434 15</inkml:trace>
  <inkml:trace contextRef="#ctx0" brushRef="#br0" timeOffset="39655.6432">24492 11483 683 0,'-20'-5'39'0,"-1"5"35"16,0 0-43-16,-3 6-7 15,3 6-10-15,3 6-9 16,4 0-4-16,1 2 0 16,7-1-2-16,5-3 2 15,1-1-1-15,0-4 0 0,1-5 1 16,8-2-4-16,1-4 2 16,3 0 8-16,1-10-2 15,0 1-3-15,2-3 0 16,0-2 0-16,-5 1 2 15,0 0 7-15,-2 2 2 0,-5 3-6 16,1 3-2-16,-4 5-1 16,1 0-4-16,-2 5-7 15,3 9 2-15,-1 4 4 16,1 1-1-16,-1 3 2 16,1 1 3-16,-2-5-3 15,2-1-3-15,-1-6 2 0,0-4 1 16,2-3 0-16,3-4 0 15,0 0 4-15,5-3 1 16,0-5-5-16,1-6 1 16,2-4 1-16,-1-4 0 15,2-7-2-15,0-1 2 0,-1-1-1 16,0 0-1-16,1 6 1 16,-1 4 0-16,2 19-2 15,1-13-2-15,-2 15-3 16,2 2-50-16,0 11-83 15,-2 1-148-15</inkml:trace>
  <inkml:trace contextRef="#ctx0" brushRef="#br0" timeOffset="39858.7685">24868 11591 477 0,'-1'0'181'0,"1"0"-92"16,7-4 2-16,5 1-70 15,1 1-2-15,6-2-4 16,2 2-6-16,-1 0-2 16,1 0-5-16,-4 1-1 0,-4 0-1 15,-3-1-12-15,-6 1-27 16,-4 1-45-16,-6-2-58 16,-5 0-78-16</inkml:trace>
  <inkml:trace contextRef="#ctx0" brushRef="#br0" timeOffset="39999.3837">24954 11547 334 0,'-6'-4'132'0,"3"2"-23"16,3 0-5-16,0 2-15 0,0 0-44 16,0 2-29-16,-2 8-14 15,2 1 9-15,0 5 5 16,0 1-11-16,0 1-2 16,0-1-2-16,0 0-1 0,0-3-39 15,0-5-88-15,6-5-86 16</inkml:trace>
  <inkml:trace contextRef="#ctx0" brushRef="#br0" timeOffset="40218.1012">25144 11430 657 0,'2'-10'150'16,"3"2"-82"-16,5 7-16 15,0 1-30-15,-1 9-7 0,-1 7-9 16,1 6-5-16,-6 6-1 16,-3 0 1-16,0-1 0 15,-7 0-17-15,-3-6-47 16,-4-3-52-16,4-7-168 16</inkml:trace>
  <inkml:trace contextRef="#ctx0" brushRef="#br0" timeOffset="40468.0925">25427 11376 871 0,'3'-7'26'16,"12"7"22"-16,7 0-15 15,3 16-17-15,1 11-8 0,-1 5-3 16,-1 8-2-16,-9 4 0 16,-11 4-4-16,-8-1 3 15,-16 0-2-15,-14-4 0 16,-8-2-29-16,-10-8-44 0,1-6-167 16</inkml:trace>
  <inkml:trace contextRef="#ctx0" brushRef="#br0" timeOffset="41030.5712">20777 12933 618 0,'-10'-2'104'0,"1"-5"-52"15,3 3 6-15,0-1-24 0,3 0-8 16,2 2-7-16,1 3-5 16,2 0-14-16,9 0-1 15,6 0 1-15,8 0-14 16,5 0-41-16,8 0-36 15,3 0-77-15,5-6-243 0</inkml:trace>
  <inkml:trace contextRef="#ctx0" brushRef="#br0" timeOffset="41155.5453">21268 12871 451 0,'0'2'87'0,"0"1"-87"0,0-2 14 16,0 2-9-16,10-2-9 15,6-1-31-15,8 0-82 16</inkml:trace>
  <inkml:trace contextRef="#ctx0" brushRef="#br0" timeOffset="41311.8202">21721 12825 541 0,'3'-4'153'0,"1"-4"-104"15,4 2 0-15,5 0-45 0,5-2-3 16,10 4-30-16,10-2-82 16,11-3-73-16</inkml:trace>
  <inkml:trace contextRef="#ctx0" brushRef="#br0" timeOffset="41889.8534">22731 12610 660 0,'-16'-7'66'15,"9"-3"8"-15,7 5-18 16,10 2-38-16,10 3-17 16,6 1 0-16,0 10 4 0,3 4-2 15,-7 3-3-15,-4 7-1 16,-9-1 1-16,-9 0-1 15,-1 0 1-15,-12-1-1 16,-5-2 1-16,-3-5 3 16,1-4-2-16,4-4 0 15,5-4 2-15,2-4 0 0,9-6 3 16,2-9 1-16,10-1-5 16,5-6-2-16,6-4 1 15,3-3 0-15,1 1-1 16,-3 1 2-16,0-2 0 0,-4 7 0 15,-6 3 2-15,-5 5 2 16,-5 6-2-16,0 6 2 16,-4 2 3-16,0 6-9 15,-6 9-1-15,3 5 0 16,1 6 2-16,0 7-1 0,2 6 1 16,0 0 0-16,5 3-8 15,3 1-32-15,-1-3-30 16,2-6-90-16,3-8-96 15</inkml:trace>
  <inkml:trace contextRef="#ctx0" brushRef="#br0" timeOffset="42811.7149">23120 13077 647 0,'-2'-5'77'0,"0"1"31"16,1 1-42-16,1 3-28 16,0 0-26-16,0 9-11 0,0 7 0 15,0 5-1-15,1 3 3 16,-1 2-2-16,0 1 0 15,0-1 1-15,0-2-9 16,-3-5-30-16,1-1-29 16,1-6-94-16,-1-6-122 0</inkml:trace>
  <inkml:trace contextRef="#ctx0" brushRef="#br0" timeOffset="43046.0787">23104 13156 608 0,'-6'-17'56'0,"4"2"27"16,2 3-14-16,0 1-37 0,4 5-11 16,9 0-15-16,5 2-6 15,6 3 1-15,3 1 1 16,4 0 0-16,-2 11-2 16,-5 3 0-16,-3 6-2 0,-7 5 0 15,-10 3 2-15,-4 0-1 16,-7 2 3-16,-10-3 0 15,-5 1 0-15,-2-5-1 16,1-6-27-16,1-5-33 16,7-9-88-16</inkml:trace>
  <inkml:trace contextRef="#ctx0" brushRef="#br0" timeOffset="43967.8833">23330 12324 700 0,'-10'-23'8'0,"10"1"24"16,6 4 14-16,20 9-34 15,12 0-10-15,10 7-1 16,11 2 3-16,3 2 0 15,2 8 1-15,-10 7 9 0,-8 4-2 16,-11 1-8-16,-17 4 0 16,-9 2-3-16,-9 0-2 15,-10 4 3-15,-7 0 1 16,-2 1 0-16,-1 4 0 16,0-1-2-16,4-3 0 15,3-1 0-15,5-2 2 0,4-5-1 16,4-5 1-16,1-2-2 15,14-6 1-15,5-3 1 16,2-2 0-16,3-3 1 16,3-1-2-16,-2-1-1 15,-5-2 1-15,-4 3-2 0,-3-1 0 16,-8 4-2-16,-2 1-1 16,-4 1 0-16,0 3 2 15,-3 3 2-15,0 2 2 16,0 2-4-16,2 1 3 15,1 0-1-15,0 1-2 16,0-2 1-16,1 0 3 0,4-1-3 16,-2 0-1-16,1-3 3 15,-1 3-4-15,3 0 4 16,2 0-3-16,2 2 0 16,2 3 1-16,3 0 2 15,-1 2 3-15,2 0 3 0,-1 3 6 16,0-1 0-16,-3 1 0 15,-3-1-4-15,-3 0 0 16,-5 6-5-16,-1-1 0 16,-10 3-4-16,-12 1 3 15,-14 0-2-15,-13-2-7 0,-12 0-26 16,-18-4-36-16,-19-9-120 16</inkml:trace>
  <inkml:trace contextRef="#ctx0" brushRef="#br0" timeOffset="45436.534">21996 8039 506 0,'-6'0'40'15,"2"0"-20"-15,2 0 3 16,0 0-9-16,2 0-13 15,0 0-5-15,0 1 6 16,0 9-4-16,0 4 0 0,0 1 2 16,0 7-2-16,0-1 4 15,0 3-1-15,-3-2-2 16,1-4 5-16,2-2 0 16,0-4 5-16,0-5 3 0,8-5 5 15,7-2 9-15,6-9 14 16,9-11-2-16,9-6-16 15,11-13-11-15,12-7-5 16,9-5 4-16,11-9 2 16,13-4 0-16,9-7-8 0,8-1 1 15,2-1-3-15,6-2 0 16,-2 4-2-16,-2 5 0 16,-4 6 1-16,-10 4 5 15,-8 8 4-15,-10 6-3 16,-9 4-2-16,-11 9-5 15,-15 6 1-15,-11 9-1 0,-10 7-3 16,-16 7-38-16,-10 0-90 16,-6 0-106-16</inkml:trace>
  <inkml:trace contextRef="#ctx0" brushRef="#br0" timeOffset="46389.6248">23891 10866 451 0,'2'-3'5'0,"-2"-1"1"15,0 2 4-15,2-1 5 16,1 1 0-16,-1-2 3 16,0 3 7-16,1-1 5 15,0 2 0-15,-2 0-8 0,3 0-10 16,-3 0-4-16,0 2-3 16,2 6-5-16,-2 3 5 15,0 4-1-15,-1 0 0 16,0 0 1-16,3 1-1 15,-2 1 2-15,1-4 7 16,0 1-5-16,1 0-1 0,1-2 4 16,0-4-4-16,1-2 1 15,4 0 4-15,3-6 9 16,4 0 5-16,5-6 4 16,9-4-5-16,6-9-8 15,11-5-6-15,17-7 1 0,13-4 0 16,11-5 0-16,15-3 0 15,9 2-8-15,5 0 0 16,0 4-8-16,-2 6 11 16,-11 2-5-16,-7 7 0 15,-9 7 1-15,-9 3-2 0,-14 3-2 16,-8 5 0-16,-11 2 2 16,-8 2 0-16,-9 0-2 15,-9 4-24-15,-9 3-37 16,-10-2-89-16,-2-5-178 15</inkml:trace>
  <inkml:trace contextRef="#ctx0" brushRef="#br0" timeOffset="51389.3955">16828 10689 305 0,'-9'3'5'0,"2"-1"-2"0,2-2 2 16,-1 1 25-16,3-1 16 15,-2 0-2-15,2 0-10 16,2 0-10-16,0 0-6 16,1 0-3-16,0 0-9 15,0 0-3-15,0 0 1 0,0 0 2 16,0 0 9-16,0 0 10 16,0 0 1-16,2 0-2 15,3 0-5-15,4 0-4 16,3-1 2-16,4-4-1 15,6 0-6-15,5-2-1 0,5-3-3 16,6-1-1-16,4-2 1 16,3-2-3-16,6-2 0 15,4 3 1-15,1-3 0 16,4 0 0-16,3 2 2 16,4-2 2-16,0 3 1 0,3-2-3 15,-2 3 0-15,-2-1 0 16,-5 4-1-16,-5-2 1 15,-5 3 1-15,-4 1 1 16,-4 3-2-16,-5 0-4 16,-6 1-2-16,-6 1 1 15,-5 1 0-15,-5 2-1 0,-5 0 0 16,-4 0 0-16,-5 0 0 16,-2 0-23-16,-6 5-35 15,-8 1-20-15,-4 1-38 16,-6-1-129-16</inkml:trace>
  <inkml:trace contextRef="#ctx0" brushRef="#br0" timeOffset="52936.148">16975 10761 287 0,'-11'3'15'0,"-1"0"9"16,2 0-9-16,0 2-11 15,1-2 1-15,1-1 24 0,1 0 2 16,2-1 3-16,2 0-9 16,1 0-8-16,0-1-4 15,2 1-7-15,0 1-2 16,0-2-1-16,0 0 3 15,5 0 20-15,4 0 15 0,5 0-9 16,2 0-11-16,4-2-8 16,4-1-4-16,1-1-3 15,4-2 5-15,2-2 2 16,4 1 0-16,-2-3 0 16,5 2-3-16,-1-3-7 15,1 2 3-15,1 0-3 0,1 2 1 16,0-2 0-16,4 0 1 15,-1-2 3-15,0 1-3 16,3 1 1-16,-1-2-3 16,-1 2-1-16,-1 0-1 0,-2-2 1 15,-1 1-1-15,0 1 3 16,-2 2 0-16,-1-2 1 16,-2 1-5-16,-1 0 3 15,0 2-3-15,-5-3 1 16,1 3 0-16,-4-1 1 15,0 1-1-15,-3 0 3 0,-4 1 3 16,4 0 1-16,-6-1-1 16,-2 2 0-16,-1 0-2 15,-1 1-2-15,-4 0-1 16,2 1-1-16,-2 0 2 16,-4 1-4-16,0-1 2 15,0 2-1-15,-3 0 1 0,1-2-1 16,-1 2 0-16,-2 0 1 15,0 0-8-15,-2 4-33 16,-12 3-36-16,-6 1-27 0,-6-1-63 16</inkml:trace>
  <inkml:trace contextRef="#ctx0" brushRef="#br0" timeOffset="53201.8012">17297 10791 430 0,'-7'0'35'0,"7"0"2"0,13-6 22 16,13-1-24-16,5-6-9 15,14 0 7-15,10 1-16 16,9-4-6-16,8-1-5 0,8 2-2 16,-1-2-3-16,6 1 0 15,-6-2-26-15,-3-2-129 16</inkml:trace>
  <inkml:trace contextRef="#ctx0" brushRef="#br0" timeOffset="54467.2949">13721 10735 630 0,'-5'-1'8'0,"3"-1"3"16,2 2-8-16,3 5-1 16,9 10 1-16,2 3 3 15,2 5 7-15,2 5-3 0,-3 4-3 16,0 1 0-16,-3 1-3 15,-6 0-1-15,-3-3 0 16,-3-5-1-16,-2-4-1 16,-5-6 1-16,-3-4 10 15,-1-6 11-15,0-6-4 16,1 0 14-16,-3-10 2 16,2-6-13-16,-4-4-7 0,3-4 0 15,-2-4-4-15,1-2-4 16,3-2-2-16,3 2-4 15,5-2-1-15,2 2-1 16,7 3-2-16,11 6-1 0,6 2 1 16,3 5 1-16,6 2 1 15,0 3 1-15,3 4-2 16,-1 4 2-16,-2 1 1 16,-6 0-2-16,-5 4 1 15,-7 8-2-15,-8-1-1 16,-7 3 2-16,0 3-2 0,-13 1 3 15,-8 2 1-15,-3 0 1 16,-7 0-1-16,-1 0 0 16,2-4-1-16,3-1 2 15,3-4-1-15,7-2-1 16,4-6 1-16,7 0 0 0,6-3 0 16,0 0-4-16,12 0-2 15,6 0 2-15,6 0 3 16,5 0 0-16,0 2 0 15,2 2 0-15,-2 2-1 0,-3 1 2 16,-2 1-1-16,-5 2 0 16,-2-2 0-16,-2 3-2 15,-4 0-26-15,-4 0-37 16,-1-3-68-16,-1-4-211 16</inkml:trace>
  <inkml:trace contextRef="#ctx0" brushRef="#br0" timeOffset="54982.8797">14423 10662 525 0,'0'-13'47'16,"-1"2"32"-16,-5 1-8 15,-2 5-22-15,-1 2-20 16,-2 3-18-16,-3 1-7 16,-4 8-2-16,-1 5-1 0,2-1 0 15,2 3-1-15,3 0 0 16,3-1 0-16,6-1 0 15,3-3 0-15,0 2-2 16,6-4 2-16,7 1-1 16,6-1 1-16,4-1-2 15,5-3 5-15,3 3-2 0,0 0-1 16,-4-1 1-16,1 2 0 16,-9 2-2-16,-2 2 0 15,-8 0 3-15,-3 4 5 16,-6 0-3-16,0 2 3 15,-9-1 1-15,-5-2-1 0,-7 1 1 16,0-4-5-16,-3-4 0 16,0 0-1-16,2-3 1 15,3-2-2-15,4-3-4 16,2-1-23-16,5 0-21 16,1-5-78-16,3-5-207 0</inkml:trace>
  <inkml:trace contextRef="#ctx0" brushRef="#br0" timeOffset="55842.191">14775 10582 449 0,'2'-12'56'0,"0"2"-3"16,0-1 25-16,-2 4-31 0,0 2 1 15,0 1-10-15,-8 2-19 16,-3 2-13-16,-1 3-4 16,-3 7 2-16,-1 2-2 15,0 2 0-15,-1 3-2 16,5 0 0-16,0 0 1 0,3-2-1 15,7 0-2-15,2-4 1 16,8-2 0-16,10 0 0 16,4-3 2-16,5 0 1 15,5 0 0-15,1-1-1 0,-3 1-1 16,-6 1 1-16,-4 0-2 16,-7 1 2-16,-4 1-2 15,-9 0 4-15,0 3 4 16,-10 2 7-16,-7-1 5 15,-5 3-5-15,-4-1-6 16,-1-3-5-16,1 2-2 16,4-5 2-16,4 0-2 0,2-3-14 15,6 1-27-15,3-4-63 16,5-3-82-16</inkml:trace>
  <inkml:trace contextRef="#ctx0" brushRef="#br0" timeOffset="56295.2833">15165 10925 685 0,'0'-7'49'16,"-4"0"4"-16,-3 1 2 0,1 3-38 16,0 3 0-16,-2 0-10 15,0 0-1-15,0 5-3 16,-1 5-1-16,2 0 0 16,-2 5-2-16,0-1 0 15,5 1 1-15,1 1-2 0,3-1 1 16,0-1-1-16,2-2-1 15,7-4 3-15,2-1-2 16,3-4 1-16,0-3 2 16,4 0 0-16,0-3 2 0,-1-8-3 15,0-2 3-15,-2-2-1 16,-4-3-1-16,-3 0 0 16,-7 0 0-16,-1 1 0 15,-5 2-2-15,-8 3 2 16,-4 4-2-16,-3 6-3 15,-3 2 2-15,-7 6-37 16,-1 6-77-16,-6-1-331 0</inkml:trace>
  <inkml:trace contextRef="#ctx0" brushRef="#br0" timeOffset="59263.9125">14816 12355 741 0,'-8'-7'9'0,"6"-3"18"16,2 4 4-16,5 4-21 16,5 2-5-16,-1 9-2 15,6 6 2-15,-2 2 4 16,1 5-2-16,-2 4-2 16,0-1 1-16,-3 1-5 0,-2-2 1 15,-3-2-1-15,-2-5 1 16,-2-4-1-16,0-6 0 15,0-3 2-15,-7-4 2 16,-5-2 4-16,-2-7 1 16,-1-6 4-16,-4-3 4 0,2-3 1 15,-1-5-4-15,2-3-3 16,3-5-5-16,5 0-5 16,6 0-1-16,2-2 0 15,15 2-5-15,11 3 3 16,4 6-2-16,9 2 1 15,3 8 2-15,0 6-1 0,-3 6 1 16,-7 3-1-16,-8 12 0 16,-11 9 1-16,-10 5-2 15,-3 7 2-15,-6 0 1 16,-12 1-1-16,-4 0 1 16,-4-6 0-16,1-3-1 0,-1-7 2 15,3-7-2-15,7-4 1 16,1-7 2-16,7 0-1 15,3 0 1-15,3-6-1 16,2 0-2-16,7 0-2 0,7 0-4 16,4 6 4-16,6 0 1 15,3 0 0-15,4 0 1 16,1 8 0-16,2 1-7 16,2 0-20-16,-1 3-17 15,1-2-13-15,0-4-73 0,0-3-73 16</inkml:trace>
  <inkml:trace contextRef="#ctx0" brushRef="#br0" timeOffset="59607.6427">15496 12188 649 0,'-28'-5'8'0,"2"2"17"15,5 3 26-15,2 0-12 0,5 6-16 16,2 3-9-16,7 1-10 16,5 2-3-16,0 2-4 15,12-2 4-15,5 0 0 16,5 0 0-16,4-2 1 16,1 1 0-16,1 0-1 15,-3 1 0-15,-6 1 2 0,-4 1 3 16,-6 3 0-16,-9-1-4 15,0 1 0-15,-12 0 2 16,-6 1 0-16,-5-3 0 16,-2-2-1-16,-1-1-1 15,1-5-2-15,4-3 3 16,5-4-17-16,6 0-12 0,9-12-45 16,1-9-107-16,13-5-307 15</inkml:trace>
  <inkml:trace contextRef="#ctx0" brushRef="#br0" timeOffset="59982.6229">15814 12079 706 0,'0'-1'41'16,"0"-5"20"-16,-3 0-6 15,-2 6-33-15,-1 2-8 0,-1 7-12 16,-2 5-2-16,-3 2 0 15,3 3 1-15,0-2-1 16,4 1 1-16,4-2-2 16,1-4 1-16,10-1-1 15,7-4 1-15,6-2 2 0,4-1-1 16,4-1 2-16,0 3-2 16,-2 1 1-16,-2 4 1 15,-8-1 1-15,-4 6 4 16,-7 2-1-16,-5 1 0 0,-3 2 1 15,-12-1 0-15,-6 0-1 16,-6-3-3-16,-6-1-3 16,-3-2 3-16,0-5-2 15,3-3-1-15,1-3-13 16,6-1-24-16,5-2-27 16,4 0-74-16,6-4-279 0</inkml:trace>
  <inkml:trace contextRef="#ctx0" brushRef="#br0" timeOffset="64576.294">17531 12537 605 0,'-7'-11'16'0,"-3"1"-5"16,0 1 31-16,3 4 23 15,3 1-23-15,-1 3-15 16,4 1-3-16,1 0-6 16,6 2-13-16,9 9-1 15,13 3 12-15,9 2 4 0,11 3-6 16,9 2-4-16,8 0-5 16,3-1-1-16,5 1-3 15,0 0 0-15,-4-3-1 16,-2-2 2-16,-4 1-2 15,-8-4 0-15,-11-1 0 16,-11-3 1-16,-10-2-1 0,-10-2-15 16,-13 0-24-16,-8 0-31 15,-16-1-56-15,-6-4-138 16</inkml:trace>
  <inkml:trace contextRef="#ctx0" brushRef="#br0" timeOffset="64904.3862">17446 12799 657 0,'-15'0'20'16,"12"0"10"-16,6 0 36 15,19 4-32-15,15-1 12 16,14 4-10-16,15 2-9 15,14 0-9-15,9 3-4 16,7 2-2-16,-4-1-5 0,-4 2-6 16,-7 0 2-16,-6-3-2 15,-14 0 0-15,-12 0 0 16,-13-5-1-16,-11 0 0 16,-10-1 0-16,-10-2-1 0,-5-1-3 15,-5 0 1-15,-10 0 1 16,-2 0-15-16,-6-3-20 15,-3 0-45-15,0-3-217 16</inkml:trace>
  <inkml:trace contextRef="#ctx0" brushRef="#br0" timeOffset="71513.2781">15205 10137 634 0,'0'-8'5'16,"-4"3"1"-16,3 0 0 0,1 5 3 15,0 0-6-15,0 0-2 16,5 3-5-16,5 5 2 16,1 1 1-16,4 6 2 15,2 1-2-15,3 4 4 0,0 4-5 16,2 6 4-16,0 2 0 15,-3 6 7-15,5 1 4 16,-3 6 8-16,3 3 0 16,2 1-2-16,4 4-5 15,2-1-2-15,0 1-5 16,4 1 0-16,3 3 0 0,-3 0-4 16,1 1 1-16,0 4 0 15,-1 2 1-15,-1 4-3 16,-1-1 3-16,-3 1-1 15,4 3-4-15,-3 4 2 16,2 1 2-16,-2 5 5 0,5 2 15 16,-1-2-11-16,0 0 1 15,4-1-4-15,-4 0 2 16,4-5-1-16,-1-2-5 16,-1 1 0-16,-2 0-2 15,3-7-1-15,-4-2-2 0,-1-4 1 16,-3-1 0-16,-3-6 0 15,-5-4 1-15,1-1 0 16,-7-4 0-16,-3-5-1 16,-1-5 0-16,-6-5 1 15,1-6-1-15,-5-4 0 16,0-5-1-16,-2-5 0 0,-1-4-1 16,0-4 1-16,0-2 1 15,-4-2-9-15,-5-9-24 16,-2-7-48-16,-5-7-151 15</inkml:trace>
  <inkml:trace contextRef="#ctx0" brushRef="#br0" timeOffset="72341.3495">15528 9867 458 0,'-15'-19'6'0,"2"5"33"15,4-1 14-15,2 9-3 16,5-3-22-16,-2 5-4 16,3 1-1-16,1 3-6 0,0 0-16 15,1 9-7-15,7 4 3 16,1 5 1-16,2 7 3 16,1 7 3-16,2 1 4 15,1 7-1-15,4 2 4 16,0 3 1-16,6 0 0 15,-1 4-3-15,3-1 1 0,3 3-1 16,0 1 3-16,3 4 1 16,3 4-4-16,0 3-3 15,3 3-2-15,-1 1 0 16,2 1 2-16,-4 1-3 16,4 4 0-16,-3-1-1 0,4 1-1 15,0 4 1-15,-1 3 0 16,2-5 2-16,-1 4 1 15,2 2-3-15,-1-2 0 16,0 3 3-16,0 1 0 0,-1 0 0 16,0 0 1-16,-2-1-1 15,-3 2 0-15,-1-3-1 16,-1 0-1-16,-2 1 1 16,-3-3-1-16,-2-3 4 15,0-2 3-15,0-3 1 16,-2-4-5-16,-1-7 1 15,3-4 1-15,-1-3-3 0,-1-8 2 16,-1-5-2-16,-2-5-1 16,-3-5-1-16,-9-2-2 15,-10-10 0-15,-21-10-63 16,-29-14-394-16</inkml:trace>
  <inkml:trace contextRef="#ctx0" brushRef="#br0" timeOffset="74419.7024">2815 9852 468 0,'0'-9'34'0,"0"0"-30"0,-3 0 9 15,2 3 13-15,0 0 10 16,0 0 4-16,1 3-7 15,0 0-8-15,0 2-7 16,0 1-8-16,0 0-12 0,1 5-3 16,5 5 6-16,-1 3-3 15,4 2 2-15,-1 7 1 16,2 3 0-16,-1 1 0 16,0 2 3-16,0 2-2 15,1-2 2-15,0-3 0 16,-1-1-1-16,0-5 1 15,2-3-1-15,-2-3 1 0,4-6-1 16,3-7 5-16,6-3 29 16,4-16 7-16,8-9-4 15,8-9-16-15,5-8-8 16,7-8-5-16,3-1 0 0,0-3-4 16,4 1 0-16,0 3-5 15,-2 6-1-15,-6 5 1 16,-3 9-2-16,-7 6-1 15,-4 7-40-15,-13 1-109 16,-4 2-432-16</inkml:trace>
  <inkml:trace contextRef="#ctx0" brushRef="#br0" timeOffset="107761.6487">4942 12195 539 0,'0'0'22'15,"0"0"28"-15,-2-3 18 16,2 1 6-16,0 2-26 0,0 3-33 15,3 8-17-15,5 3 3 16,0 6 11-16,2 5 2 16,-1 3-4-16,2-1 4 15,-1 5-5-15,-3-6-6 16,1 3-2-16,-2-5 1 0,-2-2 0 16,-2-5 0-16,-2-2-1 15,0-3-27-15,0-5-31 16,0-7-64-16,0 0-78 15</inkml:trace>
  <inkml:trace contextRef="#ctx0" brushRef="#br0" timeOffset="107964.7071">4948 12205 590 0,'-15'-13'37'15,"2"1"27"-15,9 5 0 0,4-1-17 16,4 0-27-16,14-2-20 15,4 1-1-15,7 0 5 16,5-2-4-16,2 2 0 16,0 3 1-16,-3 4-23 15,-3 2-70-15,-9 0-49 0,-9 8-180 16</inkml:trace>
  <inkml:trace contextRef="#ctx0" brushRef="#br0" timeOffset="108105.3306">5052 12296 491 0,'-8'8'117'0,"5"-4"-90"16,3-3-2-16,10-1-14 0,9 0 11 15,6-3-9-15,6-4-7 16,8 0-3-16,2-1-3 16,-4 0-108-16,1-3-229 15</inkml:trace>
  <inkml:trace contextRef="#ctx0" brushRef="#br0" timeOffset="109448.9848">5707 12180 177 0,'-7'-9'423'16,"-2"-1"-382"-16,-5 2 18 15,2 2 0-15,0 3-19 0,0 2-28 16,1 1 0-16,4 0-5 16,4 6-3-16,3 2-2 15,0 3-2-15,9 1-2 16,7 3 4-16,3 2 0 0,2 2 0 16,1 1 1-16,-2 1-3 15,-4 3 1-15,-4 1-2 16,-6-1 3-16,-5-2-3 15,-1-2 4-15,-8-2 0 16,-4-4 1-16,-1-4 4 0,3-4 1 16,-2-3-1-16,5-3 5 15,3-4 4-15,3-8-2 16,1-7-14-16,3-5-2 16,6-3-1-16,7-5 4 15,-4-1-2-15,2-3 1 16,1-1 0-16,-4 3-2 0,2 1 4 15,-4 6-4-15,0 6 2 16,-4 6-1-16,-3 8 0 16,0 4-1-16,1 3-2 15,0 5-6-15,3 10 5 16,0 4 4-16,3 3 0 0,3 8-1 16,-2 3 6-16,4 2-2 15,-1 2 0-15,1 2 0 16,-1-6-3-16,-1-3 4 15,-3-4-5-15,1-7 3 16,-3-6-11-16,-2-2-13 0,1-6-26 16,-2-4-51-16,1-1-46 15,-2-6-60-15</inkml:trace>
  <inkml:trace contextRef="#ctx0" brushRef="#br0" timeOffset="109589.6177">5948 12332 503 0,'-9'-6'58'0,"5"-2"26"15,4 2-10-15,0 0-29 16,12-1-41-16,8 0-5 16,7-1 3-16,2 1-8 15,9-1-69-15,-1 0-30 16,3 2-66-16,-3 3-208 0</inkml:trace>
  <inkml:trace contextRef="#ctx0" brushRef="#br0" timeOffset="110120.8066">6277 12269 455 0,'-5'6'98'0,"-5"-2"13"16,3 2-31-16,-1 2-23 0,-1 3-37 16,4 1-11-16,0 4-4 15,3 2-3-15,2-1-1 16,0 0 1-16,0-2-1 16,2-3 0-16,5-4 0 15,-1-4-3-15,4-4 3 0,-1 0 1 16,2-6 4-16,-2-6 2 15,3-2-6-15,-3-2 0 16,0-2 0-16,-1 3-2 16,-1 1 1-16,-4 4-1 15,3 3 1-15,-6 2-1 16,3 5-2-16,-1 0-6 0,2 7 3 16,1 4 4-16,0 3 0 15,2 0 2-15,1 0-1 16,0-2 0-16,4 0 1 15,-4-6-1-15,2-2-1 0,0-4 3 16,-2 0-1-16,2-7 4 16,-2-8-3-16,1-3 0 15,-6-4 1-15,0-4-2 16,-2-5 0-16,-1-1 11 16,0-4 13-16,-5 1-13 0,1 1-7 15,-2 5-2-15,2 7-2 16,1 6 3-16,3 6 0 15,-2 9 1-15,2 1-4 16,0 8-9-16,2 9 7 16,3 7 0-16,5 7 1 15,-1 9 0-15,1 3 1 0,1 1-1 16,0 1-1-16,-1-6-18 16,-4-3-46-16,2-12-32 15,-2-7-64-15,-1-10-128 16</inkml:trace>
  <inkml:trace contextRef="#ctx0" brushRef="#br0" timeOffset="110261.4384">6531 12284 602 0,'-4'-5'67'0,"0"-1"-21"16,4 2-10-16,0 3-16 0,0 0-6 15,9-1-19-15,3 1-3 16,3-3-98-16,4-1-133 15</inkml:trace>
  <inkml:trace contextRef="#ctx0" brushRef="#br0" timeOffset="112027.1515">6943 12118 743 0,'-4'5'10'0,"4"-2"-4"15,0 3-11-15,8 0 29 16,4 5 7-16,2 2-9 16,1 2 3-16,-1 3-10 15,2 0 3-15,-4 5-12 16,-3-1-4-16,-3 4 2 0,-3-4-3 15,-3 0 1-15,0-3-3 16,-2-6 2-16,-3-4-5 16,-1-4 3-16,-1-5 1 15,3 0 4-15,0-7-1 16,2-8 1-16,2-7-6 0,0-8 5 16,0-7-3-16,7-7 1 15,1 1-2-15,0-1 1 16,2 2 1-16,-1 9 2 15,-3 9 4-15,2 9-5 16,-1 8-2-16,-1 7 0 0,0 2-4 16,3 13 4-16,0 5-1 15,3 10 1-15,0 3 0 16,0 5 0-16,-3 3 1 16,0 2 3-16,0-3-3 15,-2-2 0-15,-3-7-1 16,2-4-19-16,-2-9-23 0,-1-7-28 15,0-9-81-15,-1-2-121 16</inkml:trace>
  <inkml:trace contextRef="#ctx0" brushRef="#br0" timeOffset="112183.4396">7203 12252 569 0,'0'-9'59'15,"4"4"9"-15,3 3-47 16,1 0-11-16,2 1-6 15,3 1-3-15,2 0-1 0,-1 0-21 16,1 0-73-16,2 0-54 16,0-4-246-16</inkml:trace>
  <inkml:trace contextRef="#ctx0" brushRef="#br0" timeOffset="112339.637">7420 12221 324 0,'3'15'96'0,"-2"2"-25"16,1 5-15-16,0 0 15 15,3 2-19-15,-1-1-18 16,3-4-2-16,-1-7-22 16,-3-1-6-16,3-6-1 15,-3-5-23-15,-1-5-52 0,0-13-145 16</inkml:trace>
  <inkml:trace contextRef="#ctx0" brushRef="#br0" timeOffset="112480.2421">7390 11916 762 0,'-5'0'33'0,"2"0"-20"15,3 0-15-15,0 11 1 16,7 3 3-16,3 1-1 16,0-4-126-16,1-3-414 15</inkml:trace>
  <inkml:trace contextRef="#ctx0" brushRef="#br0" timeOffset="113011.4532">7775 12161 649 0,'0'-9'38'16,"0"0"18"-16,-5 1 11 0,-3 6-19 15,2 1-20-15,-4 1-13 16,-1 3-5-16,-2 11-7 16,0 8-3-16,0 2 2 15,4 6-1-15,2 0 0 16,7 3-1-16,4-5 0 16,12-6-3-16,8-5 2 0,8-9-11 15,5-8-25-15,3-3-60 16,2-15-223-16</inkml:trace>
  <inkml:trace contextRef="#ctx0" brushRef="#br0" timeOffset="115058.5833">6657 12308 327 0,'0'0'60'16,"0"0"1"-16,0 0-6 15,0 0-9-15,0 0-8 0,0 0-15 16,0 0-8-16,1 1 3 16,0 2 10-16,2 0 0 15,-2 0 1-15,2 2-1 16,-2-1-9-16,2 1-8 16,-1 2-4-16,-1 1-4 15,1 1 0-15,-2 1 1 0,0 0-1 16,0 2 1-16,0 2-3 15,0-3 1-15,0-1-2 16,0-2 1-16,0-2-1 16,0-2-26-16,0-4-52 15,0 0-104-15</inkml:trace>
  <inkml:trace contextRef="#ctx0" brushRef="#br0" timeOffset="117558.86">6663 12146 397 0,'0'0'62'0,"0"0"-6"16,0 0 34-16,0 0-35 15,1 0 6-15,1-2-8 0,-1 0-31 16,2-1-14-16,-1 1-5 15,1 0-1-15,-2 2-2 16,-1-1-13-16,0 1-118 16,-5-2-305-16</inkml:trace>
  <inkml:trace contextRef="#ctx0" brushRef="#br0" timeOffset="120011.8798">8706 12403 273 0,'0'-20'206'0,"5"-4"-199"15,5-5 18-15,2 0 28 0,3-3-18 16,1 1-3-16,-1 3 1 16,1 6-7-16,1 5-11 15,1 5-5-15,-2 7-6 16,0 5-4-16,4 8-3 16,1 8-3-16,-1 7 2 0,3 4 5 15,0-2-1-15,0 2 2 16,1-6-1-16,1-6 1 15,4-5 1-15,-2-9 0 16,4-1-1-16,1-16 1 16,-2-4 5-16,-1-7 8 15,1-5 9-15,-7-2-10 0,-4-1-5 16,-7-1 3-16,-3 2-3 16,-5 3-4-16,-4 4-5 15,0 7-3-15,-7 2-47 16,1 3-99-16</inkml:trace>
  <inkml:trace contextRef="#ctx0" brushRef="#br0" timeOffset="138338.9619">2708 11766 207 0,'-16'11'342'15,"1"-6"-342"-15,1-3 4 16,4 1 24-16,5-3 4 0,5 0 1 16,0-2 23-16,11-11-6 15,10-8-20-15,9-5-17 16,10-8-3-16,12-7-4 15,6-3-1-15,4 0-4 16,2-4 1-16,2 3 0 0,-3 1-2 16,0 3 1-16,-10 5-1 15,-6 6-7-15,-7 11-54 16,-16 7-43-16,-11 10-81 16</inkml:trace>
  <inkml:trace contextRef="#ctx0" brushRef="#br0" timeOffset="138542.072">2800 11927 569 0,'-6'8'75'0,"6"-8"-56"16,16-18 26-16,17-10-22 15,17-14 9-15,10-8 4 16,15-10-12-16,9-4-14 15,6-5-7-15,3 4-2 16,0 3 0-16,-6 3-83 0,-6 3-244 16</inkml:trace>
  <inkml:trace contextRef="#ctx0" brushRef="#br0" timeOffset="141448.1043">10480 12762 700 0,'0'-3'33'16,"0"-3"6"-16,0 4 17 15,0 1-13-15,2 1-17 0,5 0-25 16,2 3-2-16,5 9 2 16,2 5 3-16,2 4 2 15,0 8 0-15,-3 3-1 16,-1 6-2-16,-1-1-1 15,-2 2 0-15,-1 0-1 16,0-1 0-16,-5-4 0 0,2-1 1 16,-2-7-3-16,-4-4 3 15,-1-7-1-15,0-3-1 16,0-10 1-16,-1-2 2 16,-7-2 3-16,3-13-3 0,-3-6-2 15,0-6 0-15,0-7-1 16,3-4 1-16,-1-3-1 15,5 1 0-15,1-1 0 16,0 7 0-16,8 4 3 16,5 3-2-16,3 6-2 0,6 6-1 15,2 7 0-15,2 5 3 16,2 3-2-16,0 1 1 16,-8 8 0-16,0 5-1 15,-8 3-1-15,-7 1 3 16,-5 1-3-16,0 1 5 15,-11-2-1-15,-4-3-1 16,-3 0 0-16,-3-3-7 0,3-2-21 16,2-5-22-16,-1 0-22 15,7-5-113-15</inkml:trace>
  <inkml:trace contextRef="#ctx0" brushRef="#br0" timeOffset="142041.8209">11303 12738 749 0,'-1'-8'51'0,"-3"4"1"16,4 4-25-16,7 0-19 16,5 7-4-16,3 8 4 15,6 2 2-15,1 5-2 16,3 2-1-16,-3 0-1 0,0 0-2 15,-4-3-2-15,-4-3 0 16,-2-7-3-16,-6-2 2 16,-3-9 2-16,2 0-3 15,-3-12 19-15,2-7 2 0,-3-4-14 16,0-9-3-16,2-3 3 16,-1 0 0-16,2 0 0 15,3 3-4-15,-1 3-5 16,4 10 2-16,2 2-15 15,6 11-32-15,3 3-32 16,3 3-52-16,2 0-120 16</inkml:trace>
  <inkml:trace contextRef="#ctx0" brushRef="#br0" timeOffset="142979.2549">11817 12696 722 0,'0'1'72'0,"-5"-1"-5"15,1 0-37-15,-2 3-10 16,-1 2-14-16,1 4-8 16,0 4 2-16,-2 1-1 15,3 5 1-15,1 2 0 0,2-4 2 16,0 1-4-16,2-3 3 16,0-3-3-16,2-6 0 15,5-1 1-15,1-5 0 16,3-2 4-16,1-7 0 15,1-6 1-15,-1-2-1 0,1-4-1 16,-2 3-1-16,-3-2 3 16,-1 3 7-16,-5 2-1 15,-1 4-3-15,-1 2-2 16,0 5 0-16,0 3-1 16,0 1-1-16,0 5-6 15,2 7 2-15,2 3 1 16,0 4-1-16,3 0-1 0,0 0 3 15,6-4-2-15,-1-3-1 16,2-4-6-16,-2-8 3 16,5-3 2-16,-4-10 5 15,2-7 0-15,-1-5-1 0,-1-10 2 16,-1-5-2-16,0-10 1 16,-7-5-2-16,-3-5 7 15,-2-7 0-15,-5-1 0 16,-9 9-1-16,2 8-6 15,-1 12 3-15,-1 14 0 16,6 16 1-16,1 9-1 0,1 21-10 16,4 10 4-16,2 13 3 15,5 10 0-15,5 4 0 16,7 7 0-16,1-1 0 16,2-5 0-16,3-4 1 0,1-10-2 15,1-6-1-15,1-12 1 16,0-8-9-16,1-14-6 15,3-5 2-15,-5-7-1 16,0-13 0-16,-4-8 7 16,-3-4 7-16,-2-1 4 0,-5 0-2 15,-3 6 0-15,-4 5 1 16,-3 5 4-16,1 7-2 16,-2 5 2-16,0 3 2 15,0 2-5-15,0 3-5 16,0 7 0-16,0 3 2 15,1 2-1-15,2 2 2 0,3-1 1 16,3 2-1-16,0-4 0 16,0-2 0-16,2-1 0 15,2-5 1-15,-1-1-2 16,3-5 0-16,-3 0 4 16,3-7 3-16,0-7 1 0,-3-2-2 15,2-7 0-15,-5 1 0 16,-1-5 2-16,-2 0 7 15,-4 2-4-15,-2 5-5 16,0 5-6-16,-6 6 0 16,-3 3 0-16,3 6 0 0,-3 0-13 15,6 1-24-15,0 7-23 16,3-2-40-16,1-1-103 16,9-2-231-16</inkml:trace>
  <inkml:trace contextRef="#ctx0" brushRef="#br0" timeOffset="143432.3323">12721 12471 517 0,'1'0'73'0,"-1"0"-14"16,1 0-30-16,2 0 21 0,1 0-6 15,5-1-24-15,0-1 5 16,3-1-13-16,0-3-8 15,3 1-1-15,-1-2-1 16,-5 1-1-16,-2-1 4 16,-3 2 13-16,-2-2 2 0,-2 2 0 15,0 1-4-15,-7 1 0 16,-2 1-13-16,-3 2-3 16,-3 0 0-16,0 9 1 15,0 1 0-15,2 4-1 0,-1 4-2 16,5 2 4-16,4 0-3 15,3 3 0-15,2-2 3 16,6-5-4-16,9-3 2 16,7-4 1-16,3-6 2 15,7-3-2-15,2-3 1 16,3-9-3-16,-1-3 1 16,2-4-5-16,-2 0-1 0,-3-3-1 15,-6 3-4-15,-4 0 6 16,-7 4 4-16,-6 1 2 15,-5 4-1-15,-5 1 2 16,0 6-2-16,-7 1-1 0,-5 2-3 16,0 0-24-16,-2 0-131 15</inkml:trace>
  <inkml:trace contextRef="#ctx0" brushRef="#br0" timeOffset="164791.6978">8423 7857 93 0,'0'0'51'0,"0"-2"-47"16,0 0-2-16,0-2 3 16,0-1 3-16,0 0 8 0,0 2 5 15,2-3-4-15,0 3 0 16,-1-2-5-16,1 4-8 15,0-3-3-15,2 4-18 16,-3-2-85-16</inkml:trace>
  <inkml:trace contextRef="#ctx0" brushRef="#br0" timeOffset="186790.7129">5778 13178 437 0,'-8'1'4'0,"-1"2"-2"16,-1-1 29-16,1 2 12 16,1 0-11-16,1-1 8 15,3-1-6-15,-1-2 1 0,2 2 4 16,3-2-1-16,0 0-1 16,8-2-13-16,6-7-18 15,7-1-3-15,9-5 4 16,4-3 2-16,8-2-3 15,5-1-1-15,3-2 1 16,5 1-2-16,-2-2-2 16,2 2 0-16,1 0-1 0,-3 1-2 15,-3 1 3-15,1 3-1 16,-5-1-2-16,-5 3 2 16,-4-2 0-16,-6 5 0 0,-7 2 0 15,-5 5-2-15,-7 1-2 16,-2 4-23-16,-8 0-26 15,-2 10-34-15,-2 1 8 16,-10 3-45-16,-6 1-106 16</inkml:trace>
  <inkml:trace contextRef="#ctx0" brushRef="#br0" timeOffset="187212.5386">5980 13274 391 0,'-6'4'12'0,"2"-1"7"15,-1-1 26-15,5-1-13 16,0-1-1-16,0 0 8 0,0 0 1 16,7 0-10-16,6-5-5 15,5-4 1-15,4-2 1 16,9-3-5-16,1-1-2 16,4-4-5-16,6-1-2 15,3-4-5-15,3-2 0 16,5 2-3-16,0-3-1 0,5 3-1 15,1 0 0-15,-1 2-2 16,-3 3 2-16,-6 0-3 16,-5 4 1-16,-5 5 1 15,-12 3-4-15,-13 3-9 16,-14 3-97-16,-7 1-239 0</inkml:trace>
</inkml:ink>
</file>

<file path=ppt/ink/ink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737.38074" units="1/cm"/>
          <inkml:channelProperty channel="Y" name="resolution" value="3068.07104" units="1/cm"/>
          <inkml:channelProperty channel="F" name="resolution" value="2.84167E-5" units="1/deg"/>
          <inkml:channelProperty channel="T" name="resolution" value="1" units="1/dev"/>
        </inkml:channelProperties>
      </inkml:inkSource>
      <inkml:timestamp xml:id="ts0" timeString="2019-05-24T10:28:35.527"/>
    </inkml:context>
    <inkml:brush xml:id="br0">
      <inkml:brushProperty name="width" value="0.05292" units="cm"/>
      <inkml:brushProperty name="height" value="0.05292" units="cm"/>
      <inkml:brushProperty name="color" value="#FF0000"/>
    </inkml:brush>
  </inkml:definitions>
  <inkml:trace contextRef="#ctx0" brushRef="#br0">4998 9611 563 0,'-13'-9'26'0,"6"2"46"15,-2-3-4-15,9 7-9 16,0-2-24-16,4-1-15 0,10 6-17 15,7 0 0-15,6 4 0 16,3 9 3-16,3 8-2 16,0 7 1-16,-2 6-1 15,-4 5 1-15,-6 5-1 16,-5-4-4-16,-7 2 1 16,-8-3 0-16,-1-7 1 0,-10-7-1 15,-6-4 2-15,-2-8 0 16,-4-5 1-16,1-4 0 15,1-4 3-15,4-7-2 16,1-8 2-16,2-5 5 0,7-6-5 16,3-2-1-16,3 4-6 15,4 0-1-15,8 1-3 16,3 0 2-16,3 9 0 16,6 3-14-16,0 2-16 15,1 3-33-15,-1 1-69 0,-3 3-96 16</inkml:trace>
  <inkml:trace contextRef="#ctx0" brushRef="#br0" timeOffset="562.4607">5469 9649 528 0,'0'-9'120'0,"0"-2"-73"0,0 6 30 16,0 4-31-16,2 1-21 16,2 5-24-16,1 9-1 15,2 1 6-15,-2 9 0 0,2 1 1 16,-3 5-6-16,-1 0 1 15,1-2 0-15,-3 3 1 16,0-8-26-16,0 0-29 16,-1-12-42-16,2-2-30 15,0-9-69-15</inkml:trace>
  <inkml:trace contextRef="#ctx0" brushRef="#br0" timeOffset="734.3434">5496 9681 597 0,'-2'-14'57'0,"2"0"17"16,0 3-24 0,5-1-21-16,9 2-11 0,4 0-15 15,1 1 1-15,3 3-5 16,-1 0 0-16,-1 5-12 16,-1 1-42-16,-6 0-26 0,-5 9-24 15,-7 3-57-15,-1-1-163 16</inkml:trace>
  <inkml:trace contextRef="#ctx0" brushRef="#br0" timeOffset="906.1834">5554 9708 493 0,'-9'1'56'0,"5"-1"14"16,4 0-18-16,0 0 9 16,6-5-22-16,7 0-26 15,3-2-5-15,1-1-6 16,3 1-1-16,2 4-1 15,-3 0-20-15,-3 3-52 0,-4 0-34 16,-7 5-99-16</inkml:trace>
  <inkml:trace contextRef="#ctx0" brushRef="#br0" timeOffset="1046.802">5531 9886 571 0,'-7'4'32'0,"7"-3"1"15,0-1-4-15,11 0-10 16,4 0 13-16,8-1-25 16,5-7-4-16,0-1-82 0,1-2-144 15</inkml:trace>
  <inkml:trace contextRef="#ctx0" brushRef="#br0" timeOffset="1562.4357">5020 10098 586 0,'-18'0'27'0,"1"0"8"16,8 0 17-16,2 0-4 15,2 0-19-15,5 4 0 16,14-4-20-16,7 0-10 0,12 0 14 16,11 0 4-16,11 0-7 15,9 0-5-15,6-7-4 16,4 0 1-16,2-3 0 15,-4 0-1-15,-4 0 1 16,-7-4 0-16,-10 2-21 16,-8 0-5-16,-13 2-21 0,-11 3-39 15,-17 2-43-15,-3 5-206 16</inkml:trace>
  <inkml:trace contextRef="#ctx0" brushRef="#br0" timeOffset="1984.282">5252 10263 728 0,'0'3'29'0,"0"-1"-33"16,6 5 7-16,4 0 9 15,2 6 10-15,1 2 2 16,3 4-12-16,0 5-7 0,-4 1 0 16,-1 3 0-16,-5 0-2 15,-2 4-1-15,-4-6 0 16,0 1-1-16,-2-5 0 16,-8-4 2-16,-2 0-2 15,-1-8 1-15,-3-4 1 0,3-1-1 16,0-5 0-16,2 0 1 15,1-11 1-15,6-2-2 16,1-2-1-16,3-3-1 16,0 1-2-16,7 0 0 15,7-1 0-15,4 3 3 16,-1 2-2-16,4 1-4 0,-1 4-18 16,-3 1-53-16,-1 4-97 15,-3-1-264-15</inkml:trace>
  <inkml:trace contextRef="#ctx0" brushRef="#br0" timeOffset="2562.3735">5560 10307 594 0,'0'-4'186'0,"-1"2"-153"16,-2 1 13-16,2 1-26 15,1 0-10-15,0 3-11 16,0 9-3-16,0 1 3 0,0 5 1 16,0-1 1-16,0 2 0 15,0 1-1-15,0-4 1 16,2-2 0-16,0-5-1 15,-1-3-4-15,2-6 1 0,0 0 0 16,3-11 9-16,1-3 2 16,-2 0-8-16,0-3 1 15,3 0 1-15,-4 3-1 16,0 6-1-16,-1-1 0 16,-3 7-1-16,2 2 1 0,0 0-8 15,-1 7 1-15,2 4 5 16,1 2 1-16,2 4 3 15,0-1-2-15,0-1 1 16,3-1-1-16,0-3-1 16,1-7 0-16,1 0 1 15,1-4 1-15,0-1 2 0,-2-10 0 16,-1-2 2-16,2-2 0 16,-6-3 1-16,1-3 3 15,-4 1 1-15,-2-2-3 16,0 0 0-16,0 3 0 0,-4 1-2 15,0 6-3-15,1 4-1 16,0 2-3-16,-2 6-3 16,2 0-35-16,0 7-23 15,1 2-102-15,2 3-330 16</inkml:trace>
  <inkml:trace contextRef="#ctx0" brushRef="#br0" timeOffset="2921.7279">5852 10399 91 0,'0'6'685'0,"1"-2"-669"16,1 6-14-16,3 3 9 16,3 4 10-16,0 3-5 15,-1 3-6-15,4 3-4 16,-4-2-2-16,-3 2 0 0,0-3-2 15,-4-3-1-15,0-5 0 16,0-5 1-16,0-3-1 16,0-4 1-16,0-3 2 15,0-3 6-15,0-12-4 16,0-1-2-16,2-5 1 16,4-4-3-16,1 0-1 0,1 0 1 15,3 1 3-15,1 4-1 16,1 4-3-16,-3 1-1 15,1 6-3-15,-3 2-24 16,-2 7-24-16,-3 0-93 16,-3 3-97-16</inkml:trace>
  <inkml:trace contextRef="#ctx0" brushRef="#br0" timeOffset="3062.3516">5942 10536 625 0,'0'2'90'0,"7"0"-44"15,6 3-6-15,1-2-9 16,3 1-11-16,2 2-14 16,2-2-4-16,-2 2-1 15,-1-3-36-15,-6-3-137 0</inkml:trace>
  <inkml:trace contextRef="#ctx0" brushRef="#br0" timeOffset="3421.7067">6374 9932 73 0,'-8'0'602'16,"0"-4"-528"-16,5-1-1 15,3-4-26-15,0 3-7 16,9 1-25-16,5-5-17 15,11 4 1-15,3 4 1 0,6-2-34 16,1 4-30-16,2 0-63 16,-6 0-74-16</inkml:trace>
  <inkml:trace contextRef="#ctx0" brushRef="#br0" timeOffset="3593.5473">6478 9993 661 0,'-5'0'60'0,"1"0"-27"16,4 0-9-16,6 0-7 16,9 0-3-16,8-1-15 15,6-1 4-15,10-1-1 16,5 1-8-16,0-4-54 0,1 0-39 16,-2-7-99-16</inkml:trace>
  <inkml:trace contextRef="#ctx0" brushRef="#br0" timeOffset="3921.6551">6980 9845 627 0,'-8'-3'41'0,"-3"1"34"16,2 2-39-16,-1 0-5 16,2 7-23-16,1 4-7 0,3 6 0 15,3 5 0-15,1 0-3 16,0 2 5-16,6-1-2 15,2 0 1-15,3-6-4 16,3-4 1-16,2-3 2 16,3-7 1-16,3-3 1 0,1-1 1 15,2-11 1-15,-1-5-2 16,0-4-1-16,-3-7-3 16,-2 0 0-16,-8-4 3 15,-4-1-1-15,-7 0 7 16,-1 2 12-16,-16 7 4 0,-4 4-13 15,-5 8-11-15,-6 5-3 16,3 7-23-16,-1 0-58 16,5 0-133-16</inkml:trace>
  <inkml:trace contextRef="#ctx0" brushRef="#br0" timeOffset="4312.2942">7647 9772 345 0,'-8'0'359'15,"2"0"-294"-15,4-4-11 16,2-1-22-16,7 1-5 15,9-3-15-15,5 0-5 16,9-1-4-16,4 3-2 0,2 0 3 16,1 4-32-16,-3-2-23 15,-5 3-45-15,-8 0-110 16</inkml:trace>
  <inkml:trace contextRef="#ctx0" brushRef="#br0" timeOffset="4484.1573">7634 9913 608 0,'-12'8'44'16,"8"-4"-9"-16,4-4-14 15,10 2-16-15,14-2 25 16,10 0-11-16,6 0-12 0,6-6-5 16,3-2 0-16,-1-2-7 15,-6-2-98-15,-5-2-90 16</inkml:trace>
  <inkml:trace contextRef="#ctx0" brushRef="#br0" timeOffset="4718.5186">7823 9529 718 0,'0'-6'34'0,"18"5"6"15,4 0-33-15,10 15-1 16,9 8 1-16,5 6 6 16,-2 15-4-16,-1 4 1 15,-7 11 4-15,-15 3-9 16,-14 7-1-16,-12 2 1 0,-26 1-55 16,-19-6-139-16</inkml:trace>
  <inkml:trace contextRef="#ctx0" brushRef="#br0" timeOffset="73392.7959">7123 8507 503 0,'-5'-12'29'0,"1"-1"15"15,2 3 27-15,2-3-16 16,0 2-25-16,3-1-10 16,4 5-4-16,4 0-5 15,-1 6-8-15,3 1-4 16,-1 0 2-16,2 13-2 0,-3 3 1 15,-2 4 1-15,-4 5-1 16,-3 3 0-16,0-1 0 16,-2-2 3-16,0-5-3 15,-4-3 2-15,-1-4 0 0,1-5 1 16,-3-6-3-16,3-2 4 16,3 0 6-16,1-10 13 15,0-8-13-15,0-2-8 16,7 0 0-16,3-2-3 15,-2 2 2-15,2 4 1 0,0 6 0 16,1 4 2-16,-1 2-3 16,1 4-4-16,-1 0 3 15,2 5-2-15,-1 6 0 16,0 6 0-16,-2 0 2 16,-3 6 0-16,4-2-1 0,-5 3 4 15,1-2-4-15,1 0-25 16,0-6-39-16,-1-3-49 15,2-6-38-15,0-3-113 16</inkml:trace>
  <inkml:trace contextRef="#ctx0" brushRef="#br0" timeOffset="73595.9158">7473 8476 622 0,'0'-8'27'0,"0"2"9"15,0 1 28 1,6 2-35-16,4-1-26 0,5 1-4 16,2-1 2-16,4 1 0 15,2 1 0-15,0 2-53 16,-4 0-31-16,-2 0-39 16,-2 0-73-16</inkml:trace>
  <inkml:trace contextRef="#ctx0" brushRef="#br0" timeOffset="73752.2099">7558 8569 542 0,'-6'9'32'0,"6"-5"-11"15,0 1 16-15,0 0-16 16,9-2-10-16,7 0-4 16,3 0-3-16,0-2-1 15,4-1-21-15,1 0-70 16,-2 0-80-16</inkml:trace>
  <inkml:trace contextRef="#ctx0" brushRef="#br0" timeOffset="73908.4647">7834 8450 468 0,'0'-7'139'0,"0"2"-69"16,0 3 21-16,0 2-54 0,0 7-25 15,0 7-11-15,0 5 0 16,0 7 1-16,5 4-1 15,-1 1 2-15,1 1-3 16,3 0-8-16,-2-6-91 16,-1-8-141-16</inkml:trace>
  <inkml:trace contextRef="#ctx0" brushRef="#br0" timeOffset="74736.5303">7398 7032 711 0,'-1'-4'5'0,"-1"1"-3"15,2 3-12-15,0 11 5 16,3 5 3-16,2 8 2 15,-1 4 4-15,1 5 1 16,0 0-3-16,-3-2 1 0,-2-6-1 16,0-7 0-16,0-7 0 15,0-5 1-15,0-6 3 16,-2-8 5-16,-2-8-1 16,2-8-4-16,1-6-4 0,-1-1 2 15,1 1 1-15,1 0 1 16,0 6 0-16,0 4 2 15,1 4-4-15,3 8-4 16,3 6-4-16,3 2-1 16,0 6 0-16,2 9 2 15,3 6 4-15,0 5-2 16,0 2 0-16,4-1 1 0,-3 1 0 16,5-6 0-16,-5-6 0 15,4-6 1-15,-3-5 0 16,2-5-1-16,0 0 2 15,-2-15 3-15,-2-3 10 16,-2-8-5-16,-4-4 0 0,-1-5 1 16,-6-5-3-16,-2-2 2 15,0-2-1-15,-4 4 1 16,-6 3-3-16,3 11 0 16,-4 6-5-16,1 13-4 0,-4 7-22 15,1 0-148-15</inkml:trace>
  <inkml:trace contextRef="#ctx0" brushRef="#br0" timeOffset="80877.7777">9405 9515 566 0,'2'-11'18'0,"-2"0"8"15,0 2 27-15,-2 0-15 16,-3 0-15-16,-5 3-1 15,-7 1-5-15,-1 5-11 16,-7 0-4-16,-5 2-2 0,-4 7 0 16,-3 4 2-16,1 1-2 15,2 2 2-15,1 0 0 16,7 1-2-16,4-4 1 16,5 0 3-16,6-6-1 15,7 0 0-15,4-4-1 0,10 1 0 16,12-1 4-16,5 0 6 15,9-3-5-15,2 0-3 16,6 0-3-16,-7 2 0 16,-5 1 1-16,-11 0-2 15,-9 8 0-15,-8-1-5 16,-4 9 1-16,-19 1 7 0,-5 7-2 16,-7 3 2-16,-4 0-1 15,-3 0-1-15,4 1-1 16,2-6 3-16,9-3-3 15,4-3 4-15,11-5 2 0,7-5-2 16,3-1-2-16,16-3 6 16,12-5 9-16,11 0-4 15,10 0-4-15,6-9-5 16,0-4-2-16,2 1 0 16,-5-2 0-16,-8 1-1 15,-11 0-5-15,-11 6-20 16,-12 0-18-16,-12 3-60 0,-2 4-156 15</inkml:trace>
  <inkml:trace contextRef="#ctx0" brushRef="#br0" timeOffset="96628.8758">9883 9536 137 0,'-2'-10'331'0,"2"-2"-299"15,0-1 20-15,0 2 10 16,10 4-22-16,-2-1-18 16,5 2 1-16,1 6-8 15,3 0-10-15,-2 9-1 16,0 6 0-16,-2 7-2 16,-1 6 0-16,-6 6 1 0,-5-1 1 15,-1 3 0-15,0-6 0 16,-6 0-2-16,1-6 0 15,-2-6-1-15,1-6 0 16,3-4 3-16,2-8 7 16,1 0 11-16,0-12 20 15,3-7-26-15,7-5-10 0,1-5-1 16,3-6-1-16,-3 1 1 16,2 0 1-16,1-2-2 15,-5 2 5-15,-1 6 0 16,-1 3-2-16,-3 7 0 15,-2 8 0-15,-1 6-3 0,-1 4-2 16,0 7-8-16,0 11 2 16,0 6 2-16,0 4 2 15,0 5 1-15,2 0 0 16,0-2-1-16,2-3 2 16,2-7-2-16,3 0-1 0,0-3-13 15,5-4-9-15,0-2-21 16,-1-4-36-16,2-3-75 15,1-4-180-15</inkml:trace>
  <inkml:trace contextRef="#ctx0" brushRef="#br0" timeOffset="97191.3573">10243 9885 600 0,'0'0'45'16,"0"0"-11"-16,0 0 20 0,5 1-26 16,1 6-3-16,0 0-11 15,1 4 0-15,2 5-5 16,-4 0-3-16,-1 2 0 16,-1 2-2-16,-1 1-1 15,-2-3-1-15,0 0 0 0,0-4-1 16,0-4 1-16,0-4-1 15,0-4 0-15,0-2 1 16,0 0 3-16,0-6 6 16,0-6-3-16,4-4-4 15,1-1 0-15,0-3-1 16,4 2-2-16,0-2-1 0,-2 5 3 16,-2 5 0-16,4 1-1 15,-5 3-3-15,1 6 0 16,0 0 0-16,-1 4-2 15,3 4 0-15,-4 5 6 0,2 2-3 16,-2 3-2-16,0 0-16 16,1-2-19-16,-1 0-40 15,0-3-57-15,1-3-17 16,0-4-236-16</inkml:trace>
  <inkml:trace contextRef="#ctx0" brushRef="#br0" timeOffset="97644.4497">10516 9925 460 0,'0'0'159'15,"2"-2"-102"-15,-1 2 23 0,3 0-42 16,1 2-19-16,0 5-5 16,2 4-2-16,-1 2-5 15,-1 4-1-15,0-1 0 16,0-1-3-16,-1 3 0 16,-2-2-1-16,1-2-1 0,-1-3 1 15,0-4-1-15,-2 1 0 16,1-6 0-16,-1-2 1 15,0 0-1-15,1 0 1 16,0-2-1-16,1-8-1 16,-1-3-1-16,2-4 1 15,2-2 1-15,-2-2-1 0,5 1 0 16,2 1 0-16,1 5 0 16,4 1 0-16,-1 2 0 15,5 4 1-15,0 1-2 16,-3 5 2-16,3 1-1 15,-7 0 0-15,0 1-21 0,-4 9-32 16,-3-1-66-16,-2 0-64 16</inkml:trace>
  <inkml:trace contextRef="#ctx0" brushRef="#br0" timeOffset="97816.2919">10679 9997 598 0,'-1'0'101'15,"1"0"-28"-15,0 0-20 16,7 0-30-16,5 0 3 16,1 2-18-16,4 3-4 0,0 1-4 15,-2 3 2-15,2-6-34 16,-2-1-150-16</inkml:trace>
  <inkml:trace contextRef="#ctx0" brushRef="#br0" timeOffset="98847.5954">8847 10209 495 0,'-2'-6'91'0,"2"-2"-72"16,1 3 23-16,5 2-15 0,4 3 1 15,3 0-13-15,-1 10-4 16,1 4-6-16,-2 8 5 15,-3 2 2-15,0-1-5 16,-6 1-2-16,-2 1-4 16,0-6 2-16,0-2-1 15,-5-8-1-15,-1-1 1 0,0-8 2 16,2 0-1-16,2-8 6 16,2-8-7-16,0-6 2 15,6-2-4-15,4-5 6 16,-4 3-3-16,5 2 1 15,-2 2 3-15,2 6 0 16,-2 5-2-16,0 7-2 0,3 4 2 16,-1 1-5-16,-2 13 2 15,3 5-1-15,1 4 0 16,-3 4-1-16,-1 3 0 16,1-3 1-16,-1-2-10 0,2-4-53 15,-1-6-79-15,1-6-87 16</inkml:trace>
  <inkml:trace contextRef="#ctx0" brushRef="#br0" timeOffset="99081.9157">9250 10208 176 0,'-1'-3'480'0,"-2"-5"-443"16,3 2 40-16,0 2-33 15,9-2-7-15,3-3-25 0,7 2-3 16,1 0-1-16,1 0-6 16,-2 3 2-16,-1 2-4 15,0 2-20-15,-7 0-45 16,-4 10-45-16,-5 2 2 0,-2 4-82 16</inkml:trace>
  <inkml:trace contextRef="#ctx0" brushRef="#br0" timeOffset="99206.8919">9323 10276 515 0,'-4'3'87'0,"3"-3"-19"16,1 0 0-16,1 0-31 0,10 0-15 15,2-4-18-15,2 0-1 16,6 1-3-16,2-2-34 16,1-1-78-16,-1-1-105 15</inkml:trace>
  <inkml:trace contextRef="#ctx0" brushRef="#br0" timeOffset="99410.0526">9615 10118 608 0,'-5'-6'72'0,"5"-1"25"16,-3 0-29-16,3 7-29 15,0 0-5-15,0 0-27 16,0 16-7-16,0 0 3 15,5 9-3-15,-1 4 1 16,2 2 0-16,-3 4-1 0,4-6-3 16,-4-5-47-16,-1-6-114 15</inkml:trace>
  <inkml:trace contextRef="#ctx0" brushRef="#br0" timeOffset="100269.3207">9149 9133 301 0,'-2'-7'351'16,"-4"2"-334"-16,3 5 3 16,2 0-15-16,-2 13-3 15,0 2 0-15,-2 7 5 16,2-2 6-16,0 0 1 16,1-3-3-16,-1-4-5 0,2-3 1 15,1-10 8-15,-1 0 1 16,1-12 22-16,0-6-16 15,0-7-17-15,0-3-2 16,3-3 0-16,4-2 0 16,-2 5 0-16,1 3-1 15,1 7 0-15,-3 5-1 0,0 6-1 16,1 7 0-16,1 0-6 16,3 11 3-16,-1 6 1 15,3 8 2-15,2-3 1 16,0 3-1-16,0-1-1 15,4-3 3-15,-1-7-4 0,-2-4 2 16,-1-9 1-16,-1-1-1 16,-3-1 7-16,-2-10 12 15,-1-6 2-15,-2-3-10 16,-2-4-4-16,-2 1-2 16,0-4-1-16,-3 0-2 15,-4 3-1-15,0 0 0 0,2 9 0 16,-3 5-4-16,3 7-22 15,-1 3-45-15,0 10-125 16,-1 6-237-16</inkml:trace>
  <inkml:trace contextRef="#ctx0" brushRef="#br0" timeOffset="100644.3019">8672 8885 505 0,'-14'-3'16'0,"-2"-8"8"15,6 9 9-15,3 5-13 16,-2 14-1-16,0 12-5 16,1 9 5-16,1 15 6 15,-2 14 10-15,1 10 0 0,1 16-4 16,-1 14-6-16,1 11-12 16,1 8-5-16,4-1-5 15,2 1-2-15,0-5 2 16,13-6-1-16,6-9 0 0,6-10-1 15,8-6-36-15,7-10-61 16,5-18-67-16,6-20-211 16</inkml:trace>
  <inkml:trace contextRef="#ctx0" brushRef="#br0" timeOffset="101206.7447">10877 8957 109 0,'-8'-13'353'0,"2"1"-339"0,0 1 39 16,3 4 14-16,0-1-20 15,0 5-1-15,3 3 8 16,4 0-21-16,10 14-33 16,8 7 6-16,8 12 7 0,6 12-3 15,7 15 1-15,2 11-2 16,1 10-2-16,-7 11 0 15,-9 8 3-15,-9 5-1 16,-6 4 0-16,-11 2-1 16,-4-7-6-16,-7-2 2 15,-11-9-1-15,-3-12-1 0,-6-12-11 16,-1-13-27-16,1-17-44 16,-3-14-84-16,8-20-384 15</inkml:trace>
  <inkml:trace contextRef="#ctx0" brushRef="#br0" timeOffset="102144.1751">11652 9303 744 0,'0'-16'7'16,"0"-1"-6"-16,0 2 29 15,0 8 16-15,0 5-36 0,0 2-2 16,0 11-2-16,3 11-9 16,-3 9 3-16,3 4 2 15,0 4-1-15,0 2 1 16,-1-4-1-16,1-6 2 0,0-7-5 16,3-6 4-16,-1-11-2 15,1-7 0-15,4-1 4 16,0-14 2-16,1-2-3 15,0-3-1-15,1 0-1 16,-3 0 0-16,-3 7-1 0,0 1 1 16,-3 6 0-16,0 6-2 15,-3 0 0-15,0 6-9 16,1 10 8-16,1 2 2 16,0 5 0-16,2-1 1 15,4 0-1-15,0-5 0 16,3-4 0-16,1-5 0 0,1-8 2 15,-1 0 0-15,2-11 1 16,0-9 0-16,-3-1 0 16,1-6 1-16,-3-2 6 15,-3-1 1-15,-3-1 0 16,-3 0-4-16,0 4-1 0,0 1-3 16,0 6-1-16,-5 4-1 15,1 7-3-15,-1 5 1 16,1 4-4-16,1 5-45 15,3 10-10-15,0 3-66 16,0 4-78-16</inkml:trace>
  <inkml:trace contextRef="#ctx0" brushRef="#br0" timeOffset="102487.9123">12073 9653 535 0,'-3'13'35'0,"-4"2"-29"15,4 3 34-15,1 3-21 0,1 0-4 16,1 3-4-16,0-1 6 16,5 0-2-16,3 0 7 15,3-5 1-15,4-5-11 16,1-1-6-16,2-8-3 15,1-3-3-15,2-1 5 16,-4-3-2-16,0-11-2 0,-2-4 2 16,-1-4 5-16,-6-2-1 15,-4-1 1-15,-4 1 3 16,0 2-4-16,-12 5 0 16,-8 1 1-16,-7 7-6 15,-5 5-4-15,1 4 3 0,-2 0-34 16,0 0-102-16</inkml:trace>
  <inkml:trace contextRef="#ctx0" brushRef="#br0" timeOffset="103815.9767">12503 9356 482 0,'-11'2'59'0,"2"-1"-2"15,3-1 9-15,3 0-8 0,3 1-23 16,0-1-14-16,10 0-6 15,9 0 0-15,5 0 2 16,7-4-8-16,0-2-6 16,2 0 0-16,-2 2-12 0,-5 0-49 15,-4 0-55-15,-5 2-44 16,-9-1-278-16</inkml:trace>
  <inkml:trace contextRef="#ctx0" brushRef="#br0" timeOffset="104003.4221">12635 9260 609 0,'-9'-12'48'16,"2"5"1"-16,4 1 18 15,1 4-19-15,2 2-22 16,0 8-27-16,6 8 2 16,2 6-1-16,1 5 1 15,-1 4-1-15,1 2 3 0,-3 2-9 16,3-2-55-16,-4-5-95 15,-1-5-177-15</inkml:trace>
  <inkml:trace contextRef="#ctx0" brushRef="#br0" timeOffset="108362.909">13793 9049 198 0,'6'-8'170'16,"0"-2"-134"-16,-3 1 13 15,-1 0 18-15,1 1-11 16,-2-3-15-16,-1 2-4 0,0 1-1 15,0 2-7-15,-7 0-7 16,-7 2-9-16,-1 0-5 16,-13 4-3-16,0 0-4 15,-9 3 0-15,0 5 0 16,0 1-2-16,-1-1 3 16,6 5 0-16,3-2 1 0,8 0 0 15,4-1-1-15,8 1-1 16,9-2-1-16,2 1-1 15,14-1 3-15,6 2-1 16,9-1 1-16,1-1 1 16,2 0-2-16,-4 3 1 0,-3 1-1 15,-11 2-1-15,-6 2-1 16,-10 4-2-16,0 2 1 16,-16 1-1-16,-5 0 4 15,-5 0 3-15,-4-2-1 16,0-4 11-16,2 1 5 15,1-3-9-15,7-2-2 0,5-4-3 16,7 1-1-16,8-4-1 16,6-1-2-16,17-5 4 15,13-1 5-15,14 0-1 16,8-5-5-16,5-3-2 0,3 0-1 16,-6 2-18-16,-7 1-32 15,-11 2-32-15,-8 0-50 16,-12-1-91-16</inkml:trace>
  <inkml:trace contextRef="#ctx0" brushRef="#br0" timeOffset="109534.7614">14332 9035 479 0,'-11'-4'34'0,"3"-3"22"16,5-1 14-16,-1-1-13 16,4 2-20-16,6 1-17 0,4 2-6 15,6 4-8-15,3 0-4 16,0 4-1-16,-1 7 0 15,-2 5-1-15,-3 1-1 16,-6 5 1-16,-5 0-1 16,-2-2 0-16,0 1 1 0,-6-1 0 15,-4-3 0-15,1-6 1 16,2-4 0-16,1-3 1 16,2-4 1-16,3 0 1 15,1-10 9-15,0-7-1 16,4-4-8-16,4-5-2 0,2-3 1 15,2-2-1-15,-1-1 0 16,-1 4 0-16,-2 3 1 16,-2 5 3-16,-2 8 4 15,-1 3-2-15,-3 9 0 16,0 2-4-16,0 12-10 16,0 8 4-16,-1 2 2 0,-1 8 2 15,2 1 0-15,0 1 0 16,2-1 0-16,6-1-3 15,3-2 3-15,3-3-2 16,1-5-25-16,2-7-41 16,-2-2-55-16,1-9-83 0</inkml:trace>
  <inkml:trace contextRef="#ctx0" brushRef="#br0" timeOffset="110144.1024">14644 9377 657 0,'0'-4'44'16,"0"1"30"-16,0 0-24 0,0 3-30 15,2 0-20-15,4 10 0 16,1 0 1-16,2 7 0 16,1-2 2-16,-5 4-2 15,2 1 1-15,-5-2-2 16,-2-2 0-16,0-2 2 16,0-3-1-16,-2-5 1 0,-4-3-1 15,5-3 2-15,1 0 2 16,0-11 0-16,0-5-3 15,5 0-2-15,2-5 2 16,0 1-2-16,2 2 0 0,-4 3 1 16,2 4-1-16,-2 4-1 15,0 5 2-15,0 2-1 16,3 2-1-16,-1 9-1 16,-1 5 0-16,1 4 2 15,2 4 1-15,-2 0 0 0,0 2-1 16,1-2 0-16,-2-5-25 15,0-3-42-15,0-9-44 16,4-4-49-16</inkml:trace>
  <inkml:trace contextRef="#ctx0" brushRef="#br0" timeOffset="110331.5764">14963 9420 649 0,'0'0'63'0,"0"0"-8"16,0 10-30-16,0 2-5 0,4 4 10 16,0 4-13-16,1-1-8 15,0 5-6-15,-1-6-3 16,-1-2-15-16,-1-7-87 16,0-9-199-16</inkml:trace>
  <inkml:trace contextRef="#ctx0" brushRef="#br0" timeOffset="111097.1572">15241 8889 630 0,'-1'-14'36'0,"1"-1"-6"16,0 6 33-16,3 7-33 15,8 2-21-15,3 0-4 16,3 11-5-16,3 6 1 16,0 2-1-16,-5 2 0 0,-1 5 1 15,-9-2-1-15,-5-1-1 16,0-3 1-16,-3 0 0 15,-9-4 1-15,5-6 0 16,-1-4 0-16,4-2 1 16,0-4 0-16,2 0 5 0,2-11 6 15,0-3-1-15,0-5-5 16,3-3-1-16,5-7-2 16,-1 0-2-16,-1-3 1 15,4 3 1-15,-5 3-1 16,-2 7 7-16,-1 5 3 15,0 9-2-15,-2 5 1 0,0 3-11 16,0 15-4-16,0 4 1 16,0 7 1-16,2 6 1 15,8 3 0-15,1 0 1 16,4-3 0-16,3-1-2 0,2-9-15 16,2-4-32-16,1-10-55 15,0-11-131-15</inkml:trace>
  <inkml:trace contextRef="#ctx0" brushRef="#br0" timeOffset="111737.752">15583 9257 621 0,'2'0'48'0,"0"-2"12"16,1 0 5-16,0 2-39 15,2 4-14-15,-1 5-5 16,0 3 2-16,1 2-3 0,1 0 0 15,-3 1-1-15,-1 1-4 16,-2-3-1-16,0-4 2 16,0-1-1-16,0-2 0 15,-2-2-1-15,2-4 4 16,0 0 1-16,0-1 3 0,0-9-1 16,4-3 0-16,4-3-7 15,3-3 2-15,1 0 1 16,1-1-3-16,-1 5 6 15,0-1 0-15,0 6 1 16,0 4-5-16,-4 5 2 0,2 1-1 16,-2 6-5-16,0 5-1 15,0 7 2-15,-1 1 1 16,1 2 2-16,-3-1-2 16,3 2-6-16,-4-4-26 15,4-1-23-15,0-8-70 16,4-3-100-16</inkml:trace>
  <inkml:trace contextRef="#ctx0" brushRef="#br0" timeOffset="112081.4586">15952 9241 162 0,'0'-3'496'0,"0"2"-458"15,0 1 39-15,3 0-57 16,0 5-17-16,-1 10 3 15,2 2 3-15,-1 7 1 16,-1-1 3-16,-2 3 2 0,3-1-4 16,-3-3-7-16,0-1-2 15,0-6-1-15,1-5 0 16,-1-8 0-16,3-2 5 16,-2-2 23-16,1-12-13 15,1-3-12-15,2-5 0 0,-1-1 4 16,3-3-3-16,1-2-2 15,3 3-1-15,0 1 0 16,4 4-3-16,1 4 0 16,-1 3-1-16,0 5 1 15,-2 3 0-15,0 5-2 0,-4 0-29 16,-3 5-15-16,-6 5-23 16,0 3-77-16,-6-1-80 15</inkml:trace>
  <inkml:trace contextRef="#ctx0" brushRef="#br0" timeOffset="112253.3198">16006 9324 541 0,'0'0'149'16,"0"0"-103"-16,5 1 24 16,6 4-56-16,3 2 2 15,6 1-4-15,0 3-5 0,1-1-4 16,-3 1-12-16,-3-2-77 15,-3-4-164-15</inkml:trace>
  <inkml:trace contextRef="#ctx0" brushRef="#br0" timeOffset="113565.9417">13320 9703 631 0,'0'-9'37'15,"0"-1"-7"-15,1 2 27 0,6 3-26 16,3 4-21-16,0 1-2 16,0 5-4-16,-1 10-4 15,2 3 1-15,-3 4 0 16,-1 3 0-16,-3 2 0 16,-3-1 1-16,-1-5-2 15,0-1 1-15,0-4 1 0,0-8-2 16,-1-1 3-16,-1-7 2 15,2 0 3-15,0-9 6 16,0-8-10-16,0-1-2 16,7-3 0-16,-2-2-1 15,2 0 2-15,2 4-3 0,-1 2 0 16,0 4-1-16,2 6-1 16,-3 2 0-16,-2 5 1 15,5 2-1-15,-5 11-1 16,2 7 1-16,-3 5 1 15,2 3 2-15,-1 3-1 0,-3 2 0 16,2-3 0-16,1-6 1 16,2-5-1-16,1-4-21 15,2-10-17-15,4-5-64 16,0 0-75-16</inkml:trace>
  <inkml:trace contextRef="#ctx0" brushRef="#br0" timeOffset="113784.756">13696 9708 624 0,'-4'-5'46'16,"3"-1"1"-16,1 3 30 16,1-3-46-16,7 6-13 15,5-4-6-15,-1 4-1 16,4 0-9-16,3 0-1 15,-6 0 1-15,3 0-11 0,0 4-33 16,-7 2-28-16,-1 0-17 16,-4 3-36-16,-4-1-79 15</inkml:trace>
  <inkml:trace contextRef="#ctx0" brushRef="#br0" timeOffset="113925.3302">13734 9808 512 0,'-7'4'27'15,"4"-1"22"-15,3-2-12 16,1 2-6-16,10-2-13 16,3 0-11-16,2-1-4 15,2 0-27-15,2 0-83 0,-1-6-185 16</inkml:trace>
  <inkml:trace contextRef="#ctx0" brushRef="#br0" timeOffset="114144.0854">14034 9642 644 0,'0'-7'42'15,"0"2"62"-15,-1 5-62 16,1 0-14-16,0 7-27 0,0 5-2 16,0 8 3-16,3 5 2 15,0 1-3-15,4 2 1 16,-1 3 0-16,-1-2 0 15,-1-5-29-15,3-8-52 16,-3-10-79-16,0-6-379 0</inkml:trace>
  <inkml:trace contextRef="#ctx0" brushRef="#br0" timeOffset="114956.5036">13515 8479 665 0,'0'-9'34'16,"0"3"23"-16,0 4-21 16,0 2-22-16,4 8-15 15,-3 10 1-15,-1 4 4 16,3 7-2-16,-2 1 2 15,-1-1-1-15,0 0-1 0,0-5-1 16,0-8 0-16,0-6 0 16,-3-6 1-16,2-4 1 15,0-4 5-15,1-9-2 16,0-6-3-16,0-6-2 16,0-3 2-16,2-1 1 15,2-1 2-15,-1 2 4 16,-1 4-5-16,2 5 0 0,-1 7-3 15,-1 5-1-15,-1 7-1 16,2 0-3-16,0 14-1 16,2 5 4-16,2 10-1 0,3 2 1 15,0 6-1-15,4-4 1 16,0-4 1-16,2-2-1 16,3-11-1-16,1-4 1 15,1-7 0-15,0-5 1 16,0-4 1-16,0-12 1 15,-3-4 0-15,-3-4 1 16,-8-5-2-16,-4 0 10 0,-3-5 0 16,0 4-6-16,-8 2-6 15,-4 4 1-15,0 7-2 16,-4 6-15-16,0 6-26 16,-1 5-55-16,2 0-158 15</inkml:trace>
  <inkml:trace contextRef="#ctx0" brushRef="#br0" timeOffset="115393.9763">13106 8297 462 0,'-2'-14'108'0,"1"-1"-79"15,-1 4 34-15,2 6-3 16,0 4-19-16,-1 1-11 15,1 11-30-15,-2 12-3 16,2 11 3-16,0 15 3 16,0 13 3-16,0 15 0 0,0 11 5 15,-5 15 6-15,-4 11-2 16,1 10-5-16,-3 0-2 16,3 5-4-16,4 3-4 15,0 0 2-15,4 0-1 16,0-7 0-16,7-3 0 0,7-13-11 15,9-12-30-15,8-18-43 16,5-24-34-16,7-12-62 16</inkml:trace>
  <inkml:trace contextRef="#ctx0" brushRef="#br0" timeOffset="116003.2947">16008 8294 592 0,'0'-6'7'0,"0"1"14"16,5 3 6-16,9 2 0 15,5 4-8-15,12 13 2 16,7 9 12-16,13 15-1 0,11 14-10 15,6 11-9-15,5 17-2 16,-1 10-5-16,-7 7 0 16,-10 9-3-16,-13 4 1 15,-16 1 1-15,-12 2-1 16,-14-4 1-16,-10-2-2 0,-16-9-2 16,-10-8-1-16,-3-10 4 15,-4-14-7-15,1-15-9 16,2-13-10-16,5-17-13 15,4-15-77-15,8-9-257 0</inkml:trace>
  <inkml:trace contextRef="#ctx0" brushRef="#br0" timeOffset="117237.6621">16888 8751 321 0,'0'-23'312'0,"0"3"-254"16,0 3 36-16,0 4-27 15,0 7-26-15,0 5-19 16,0 1-13-16,2 13-13 15,-1 7-2-15,-1 8 5 16,1 10 3-16,2 4-2 16,-2-1 0-16,4 1 1 0,1-6 0 15,-1-7-2-15,1-8 3 16,4-8-2-16,1-9 1 16,1-4 0-16,-1-1 3 15,5-13 2-15,-4-2-4 16,2-2 0-16,-4 0-1 0,-2 2 0 15,-2 4 0-15,-3 4 0 16,-1 5-2-16,-1 3 0 16,2 0-6-16,-1 11 2 15,1 3 5-15,2 1 0 16,2 4 0-16,2-3 0 16,3-2 0-16,1-4-3 0,3-3-1 15,1-7 2-15,0 0 0 16,0-7 4-16,-1-10 1 15,-5-5-2-15,-1-4 1 16,-4-5 1-16,-6-6-3 16,0 1 3-16,-7-3 2 0,-5 2 1 15,-1 7 3-15,1 5-5 16,0 7-3-16,1 9-1 16,1 6-3-16,1 3-25 15,1 5-45-15,2 4-103 16,-1 2-303-16</inkml:trace>
  <inkml:trace contextRef="#ctx0" brushRef="#br0" timeOffset="117737.6153">17351 9195 622 0,'0'-2'77'16,"0"-5"25"-16,3 1-28 0,4 2-32 16,-2 3-15-16,4 1-9 15,1 3-8-15,0 12-8 16,-1 4 2-16,2 7 1 16,-3 3-2-16,-3 3-1 15,0 6-2-15,-5-5 2 0,0 1-17 16,-5-8-51-16,-3-10-111 15</inkml:trace>
  <inkml:trace contextRef="#ctx0" brushRef="#br0" timeOffset="121019.508">17869 8938 385 0,'-8'0'55'0,"3"0"-15"15,0 0 9-15,2 0-9 16,1 0-10-16,1 0-7 16,1 0-4-16,0 0-7 15,1 0-8-15,4 0 9 0,7 0 8 16,0 0 0-16,7 0-4 16,-1 0-4-16,4 0-4 15,-1 0-6-15,1 0-2 16,0 0 0-16,-4 0-2 15,1-1-23-15,-6 0-46 16,-1-1-28-16,-5-3-52 16</inkml:trace>
  <inkml:trace contextRef="#ctx0" brushRef="#br0" timeOffset="121300.7777">17993 8815 85 0,'-3'-9'401'0,"2"3"-351"16,1 0 27-16,0 4-24 0,0 0-9 15,0 2-12-15,0 2-18 16,0 10-16-16,0 2 4 15,1 8 6-15,5 6 1 0,-1 0-5 16,2 5-1-16,2 0 0 16,-1 2-2-16,3-4-24 15,-4-3-72-15,4-5-141 16</inkml:trace>
  <inkml:trace contextRef="#ctx0" brushRef="#br0" timeOffset="121644.5031">18596 8882 670 0,'6'0'41'0,"3"-5"-22"15,1 0 18-15,6 2-23 16,4 0-12-16,1 3 0 15,3-2-24-15,2-2-45 16,2 1-28-16,-3-4-146 16</inkml:trace>
  <inkml:trace contextRef="#ctx0" brushRef="#br0" timeOffset="121831.9459">19051 8804 545 0,'8'0'75'0,"0"0"-70"16,2-4 4-16,2 4-6 15,4 0-2-15,5 0-1 16,-2 0-40-16,4 0-75 16,0-2-90-16</inkml:trace>
  <inkml:trace contextRef="#ctx0" brushRef="#br0" timeOffset="122035.0999">19435 8780 583 0,'9'0'64'15,"1"-2"-35"-15,2-4 12 16,5 4-16-16,2-2-4 0,1 2-14 15,1-1-8-15,0 2-5 16,-3 0-42-16,-2-2-72 16,0-1-232-16</inkml:trace>
  <inkml:trace contextRef="#ctx0" brushRef="#br0" timeOffset="124800.9885">20059 8760 466 0,'-3'0'64'0,"2"0"24"16,0 0-17-16,1 0 7 16,0 0-29-16,7-1-21 15,8-1-17-15,4 1-2 16,6-4-1-16,3 4-2 0,1-2-4 15,2 2-1-15,-2 1 3 16,-4 0-14-16,-4 0-40 16,-4 0-36-16,-7-2-29 15,-5-2-83-15</inkml:trace>
  <inkml:trace contextRef="#ctx0" brushRef="#br0" timeOffset="125004.1103">20225 8621 571 0,'-4'-3'54'0,"1"1"12"16,3 2 4-16,0 8-59 15,0 7-5-15,4 7 18 16,2 4 2-16,1 6-3 16,0 6-9-16,-1 3-3 15,1-3-10-15,-1 1 3 0,-1-3-4 16,-2-5-43-16,-1-11-86 15,1-8-115-15</inkml:trace>
  <inkml:trace contextRef="#ctx0" brushRef="#br0" timeOffset="126316.719">21134 8461 501 0,'6'-5'32'16,"-4"-1"18"-16,0 0 1 15,-1 0-5-15,-1 3-8 16,0 1-3-16,-5-1-13 15,-7 2-12-15,-7 0-7 16,-4 1 2-16,-6 0-2 16,-1 0 0-16,-4 5-2 0,1 0 4 15,0 5-3-15,5-1-2 16,2 1 1-16,6 2 0 16,3-1-1-16,8 1-1 15,5-1 0-15,4-2 0 16,5 1 0-16,10-1 1 0,6 0 1 15,2 0 1-15,7-1-1 16,-2 0 1-16,-5 0-2 16,-2 2 2-16,-10-1-3 15,-7 4 1-15,-4 1-6 16,-10 2 4-16,-10 5 2 16,-2-3 1-16,-5 3-1 0,1 0 1 15,0-3 1-15,5-3 9 16,3-2 5-16,11-5-4 15,4-1-5-15,8-2-6 16,16-5 3-16,9 0 5 0,11 0 3 16,9-3-9-16,8-2-1 15,1-1-25-15,-5 0-23 16,-6 3-63-16,-9-2-185 16</inkml:trace>
  <inkml:trace contextRef="#ctx0" brushRef="#br0" timeOffset="128676.2027">20786 9066 99 0,'0'-6'477'15,"0"1"-421"-15,0 0 29 16,0 3-33-16,2 2-26 0,4 0-13 15,-1 0-7-15,3 11-3 16,-2-1 2-16,-1 8 2 16,-1-3-4-16,-2 5 0 15,1 1-1-15,-3-3-1 16,0-1 1-16,0-4 0 0,0-4 0 16,-3-2-1-16,2-6 0 15,1-1 5-15,0 0 1 16,0-9-4-16,0-4 1 15,4-2-5-15,2-6 2 16,3 4-1-16,1-3 2 16,-1 1 1-16,2 4-2 0,-2 2 0 15,-1 3 0-15,2 5 1 16,-1 5 0-16,-2 0 1 16,0 11-3-16,0 7 0 15,-1 1 2-15,1 5-2 16,-3 6 1-16,-1-3 0 0,0-2 0 15,-1-3 0-15,2-7-1 16,1 0-15-16,3-7-15 16,1-7-37-16,4-1-81 15,0-5-145-15</inkml:trace>
  <inkml:trace contextRef="#ctx0" brushRef="#br0" timeOffset="128879.2742">21094 9027 573 0,'0'-1'67'0,"0"-4"2"16,4 4 15-16,7-3-60 16,5 1 2-16,1-1-17 15,6 0-8-15,0 4 0 0,-1-2-3 16,-3 2-32-16,-5 0-63 15,-3 0-40-15,-8 2-86 16</inkml:trace>
  <inkml:trace contextRef="#ctx0" brushRef="#br0" timeOffset="129019.907">21167 9104 58 0,'-1'4'478'15,"1"-2"-434"-15,0 1 3 16,6-3-22-16,8 1 9 15,-1-1-24-15,3 0-7 16,3 0-45-16,-2 0-80 0,-4-6-101 16</inkml:trace>
  <inkml:trace contextRef="#ctx0" brushRef="#br0" timeOffset="129207.4607">21348 9020 517 0,'0'-7'99'16,"0"1"-19"-16,2 4 9 15,-2 2-43-15,0 0-23 16,0 8-22-16,1 3-2 16,0 8 7-16,1 0-3 0,-2 6 1 15,0-2-1 1,2 1-3-16,-2-4 2 0,0-2-48 16,0-8-93-16,0-10-162 15</inkml:trace>
  <inkml:trace contextRef="#ctx0" brushRef="#br0" timeOffset="130082.3829">20924 8088 511 0,'2'-4'71'16,"-1"0"-24"-16,1 4 10 15,-1 0-26-15,0 11-28 0,-1 9-3 16,0 5 7-16,0 6 1 16,0 4 5-16,0-2-1 15,-4-2-3-15,-1-3-4 16,0-8-3-16,3-7 0 0,-3-6 2 15,3-7 0-15,2 0 4 16,0-9 18-16,0-8-14 16,0-6-6-16,0-5-1 15,0-2-1-15,0-3 2 16,2-2-1-16,-2 2-3 16,5 4-1-16,-5 4 1 0,0 4-1 15,0 8 0-15,0 6-1 16,2 4 1-16,2 3-4 15,-1 6-7-15,2 7 6 16,0 8 3-16,4 2 1 16,0 6 0-16,2 1 0 0,0-2 0 15,2-3 0-15,0-1 0 16,1-7-1-16,1-4-2 16,0-7 4-16,1-4-3 15,-1-2 6-15,0-3 2 16,-2-11-3-16,1-3 2 0,-5-5 2 15,-1-2 7-15,-2-5-2 16,-5-1-1-16,-1 2-2 16,0 2-3-16,-4 1-1 15,-2 7-3-15,0 3-1 16,0 6 0-16,4 5-10 0,1 4-49 16,1 0-114-16,3 0-482 15</inkml:trace>
  <inkml:trace contextRef="#ctx0" brushRef="#br0" timeOffset="132285.8613">21825 8429 563 0,'-8'-9'33'16,"6"0"-10"-16,2 3 36 16,0 3-14-16,7 2-27 15,9 1-19-15,1 0 2 16,4 6-1-16,0 5 0 15,-1 5 0-15,-7 3 0 0,-3 0 0 16,-7-1-2-16,-3 2-3 16,0-2 1-16,-7-4 4 15,-3-1 1-15,3-5-2 16,2-2 5-16,0-2 6 16,4-4 5-16,1 0 13 0,0-6 3 15,5-6-14-15,2-4-13 16,5-4-3-16,1 0-1 15,3-7 2-15,-6 3-1 16,2-2 2-16,-6 4-1 16,-2 2 9-16,-1 4 6 15,-3 6 0-15,0 1 0 16,0 8-7-16,-4 1-9 0,1 5-4 16,-2 8 1-16,3 3 0 15,0 6 2-15,2 2 0 16,0 2-3-16,9 3 3 15,-2-3-12-15,2 1-15 0,0-3-17 16,-3-1-41-16,2-4-37 16,-3-5-103-16</inkml:trace>
  <inkml:trace contextRef="#ctx0" brushRef="#br0" timeOffset="132879.5751">22096 8769 445 0,'0'0'210'0,"0"-4"-155"0,3 0 35 16,0 4-55-16,3 0-19 15,0 0-13-15,1 5-2 16,0 7 2-16,2-1-3 15,-4 4 1-15,1-1-1 16,-4 3-1-16,0-1 2 16,-2 2-2-16,0-5 1 0,0-3 0 15,0-3 1-15,-2-1-2 16,0-6 1-16,2 0 5 16,-2-2 2-16,2-9-4 15,0-3-1-15,3-1-2 16,6-3 1-16,0-1 1 0,3 3-3 15,-4 0 1-15,2 6 0 16,0 2-3-16,-3 4 6 16,0 4-5-16,-1 0 2 15,-1 0 0-15,2 13-2 16,-3 2-1-16,4 3 4 0,-3 3-2 16,-1 0 2-16,-2 1-2 15,-2-5-19-15,2 2-32 16,-1-5-73-16,3-7-49 15,2-4-325-15</inkml:trace>
  <inkml:trace contextRef="#ctx0" brushRef="#br0" timeOffset="133082.6959">22404 8783 668 0,'0'0'50'0,"0"0"4"16,2 9-45-16,2 5-6 16,-1 5 5-16,1 1 1 15,2 3-2-15,-3-2-5 16,0 1 2-16,-3-4-11 0,0-4-64 16,0-5-69-16,0-5-98 15</inkml:trace>
  <inkml:trace contextRef="#ctx0" brushRef="#br0" timeOffset="133363.9196">22437 8723 623 0,'0'-7'33'0,"0"1"11"16,4 2 25-16,10 4-51 15,2 0-9-15,5 0 1 16,4 10-2-16,0 0-3 16,-2 4-3-16,-3 5 4 0,-4 1-3 15,-6 1 0-15,-8 4-3 16,-2-1 4-16,-4 0-5 16,-12 0 2-16,-4-3 3 15,-4-1-8-15,-2-7-30 16,-1-4-36-16,4-8-146 15</inkml:trace>
  <inkml:trace contextRef="#ctx0" brushRef="#br0" timeOffset="135489.2886">22881 8372 610 0,'-1'-12'26'0,"1"0"32"16,1 1 3-16,10 5-31 16,4 2-22-16,3 0-6 0,3 4 0 15,-1 0-1-15,2 7-1 16,-3 2 0-16,-6 6 0 16,-1 0 0-16,-9 3 0 15,-3 0-5-15,0-2 2 16,-11 3 3-16,-4-3-2 0,0-4 3 15,0-1 0-15,2-2 2 16,3-4-2-16,4-5 4 16,3 0 5-16,3 0 9 15,3-12 5-15,7-5-16 16,2 0-4-16,4-10 0 16,3-3 0-16,0 2 0 0,0-2 1 15,-6 3-2-15,1 5 5 16,-7 1 4-16,-3 7 3 15,-1 5-7-15,-3 5-2 16,0 4-3-16,0 3-5 16,0 11-3-16,-3 6 6 0,-1 6-4 15,4 3 3-15,-2 2 0 16,2-1 0-16,2-3-1 16,4 0 2-16,4-5-4 15,1 0-26-15,3-5-25 0,1-7-47 16,-2-7-142-16</inkml:trace>
  <inkml:trace contextRef="#ctx0" brushRef="#br0" timeOffset="136254.8559">23234 8746 502 0,'0'-2'168'0,"0"-8"-139"0,0 8 57 15,0 0-57-15,6 2-15 16,2 0-9-16,1 8-2 15,-1 4-2-15,-1-2 0 16,-1 8 0-16,-3-3-3 16,-2 2 2-16,-1-4 1 15,0-1-1-15,0-3 2 0,0-4-2 16,0-4 1-16,0-1 1 16,0-1 6-16,2-12 0 15,3-3-4-15,0 0-3 16,2-9 2-16,4 3 4 15,-1-1-1-15,4 5 1 16,-3 1-3-16,4 4 0 0,-3 5-6 16,0 5 3-16,-3 3-3 15,2 2 2-15,-5 12-5 16,-1 3 3-16,0 7 2 16,-3 3 0-16,1 1 1 0,0 1-2 15,0-2 1-15,-1-4-27 16,2-6-34-16,5-4-50 15,-1-10-13-15,4-3-117 16</inkml:trace>
  <inkml:trace contextRef="#ctx0" brushRef="#br0" timeOffset="136645.4071">23620 8635 609 0,'0'-4'43'0,"0"4"19"16,1 0-38-16,1 9-21 16,1 6 7-16,0 2 9 15,0 5-1-15,0 0 2 16,0 3 0-16,-3 0-3 0,0 1-4 16,0-3-5-16,0-6-6 15,-1-1 0-15,-1-7 0 16,-1-3-1-16,3-5 1 15,0-1 3-15,0-6 6 16,6-7-8-16,1-3-2 0,2-9 0 16,1-3 1-16,2-2-3 15,3 0 3-15,1 4-3 16,3 2 0-16,-2 4 2 16,0 7-5-16,-1 7 3 15,-3 3 0-15,0 3-6 0,-5 0-20 16,-2 1-25-16,-1 8-38 15,-5 2-9-15,0-1-29 16,0 2-147-16</inkml:trace>
  <inkml:trace contextRef="#ctx0" brushRef="#br0" timeOffset="136786.0513">23727 8760 521 0,'0'4'106'16,"5"-2"-69"-16,8 4 14 15,0 1-4-15,5 1-8 16,1 2-30-16,2 0-8 0,-3-1-15 16,0-3-100-16,-2-5-239 15</inkml:trace>
  <inkml:trace contextRef="#ctx0" brushRef="#br0" timeOffset="139239.2848">20740 7913 271 0,'0'-4'60'16,"0"-2"-12"-16,0 4-5 15,0-2-8-15,0 4-3 16,0-2-3-16,0 2-3 0,0 0 0 16,-1 0-4-16,-4 0-9 15,1 0-2-15,-3 6 0 16,-2 5 0-16,1 3 1 16,-3 6-4-16,-1 8 1 15,1 10 4-15,-4 8 12 0,-1 9-7 16,-2 11-6-1,3 10-1-15,-2 6-7 0,-1 7-1 16,4-1 0-16,2 3 1 16,2-1-1-16,7 0 5 15,3-3 2-15,10-3-1 16,12-3-2-16,5-2-3 0,8-8-2 16,0-5 0-16,4-6 0 15,-2-7-55-15,-5-13-69 16,-4-10-136-16</inkml:trace>
  <inkml:trace contextRef="#ctx0" brushRef="#br0" timeOffset="140583.1524">23682 7892 518 0,'-4'-4'19'16,"1"-10"43"-16,3 13 2 0,10 1-29 16,14 0-27-16,6 6-1 15,9 12 6-15,14 6 4 16,6 13 0-16,2 7-2 16,1 15-5-16,-3 8-5 15,-12 14-2-15,-9 9-2 0,-15 8 0 16,-13 0-1-16,-10 2 0 15,-7-4 2-15,-16-7 0 16,-3-9-1-16,-6-4 1 16,-1-10-1-16,-2-8 0 15,4-11-2-15,-4-6 1 16,5-11-33-16,1-12-42 16,4-9-107-16</inkml:trace>
  <inkml:trace contextRef="#ctx0" brushRef="#br0" timeOffset="142848.9199">24538 8100 577 0,'0'-16'56'0,"0"4"28"16,0-2-4-16,0 7-34 15,5 0-12-15,-4 3-6 0,1 4-12 16,0 6-11-16,-1 9-9 16,1 8 2-16,0 4 3 15,-2 8-1-15,0 2 1 16,1-3-1-16,1 0 0 15,0-6 2-15,3-5-5 0,1-7 6 16,2-4-5-16,2-8 4 16,2-2-2-16,1-2 4 15,2-4-3-15,1-6 1 16,-2-4 0-16,1 0 1 16,-3-4-3-16,-5 1 1 0,-2 2 2 15,0 3-2-15,-3 0-2 16,-2 9 2-16,0 1-1 15,0 2-3-15,0 4-3 16,0 12 3-16,0 1-1 16,1 3 4-16,4 3 1 0,2-2-3 15,2-5-6-15,2-3 3 16,1-2-5-16,3-5 8 16,0-6 1-16,2 0 5 15,-2-12-3-15,2-4 2 16,-1-2-2-16,1-3 1 15,-5-8 1-15,2 1-2 0,-6-8 1 16,-2 1 1-16,-3-4 0 16,-3 4-2-16,0 3 1 15,0 5-1-15,0 7-1 16,-3 7 1-16,1 8-3 16,-1 5-13-16,-1 3-41 0,0 10-22 15,-1 2-39-15,0 4-63 16</inkml:trace>
  <inkml:trace contextRef="#ctx0" brushRef="#br0" timeOffset="143223.8833">25080 8542 575 0,'3'0'267'15,"-2"8"-257"-15,2-6 15 16,0 9-19-16,-2 5 2 0,3 0 0 16,0 4-2-16,-2 3-4 15,0-2-1-15,1-3 1 16,-3 0-2-16,0-1-28 16,0-6-34-16,0-6-69 15,0-3-87-15</inkml:trace>
  <inkml:trace contextRef="#ctx0" brushRef="#br0" timeOffset="143536.4022">25065 8535 738 0,'-3'-7'25'0,"3"1"29"15,3 1-7-15,10 5-31 16,10 0-12-16,6-1 0 0,3 7-3 16,6 5-1-16,-4 3 2 15,-2 2-4-15,-5 2 2 16,-9 0 0-16,-7 1-1 16,-8 2 2-16,-3-1 1 15,-7-1 1-15,-10 4 1 0,-6-3-2 16,-1 0 2-16,-2-2-4 15,-2-5 4-15,0-1-2 16,2-4-8-16,2-3-22 16,4-5-31-16,4 0-114 15</inkml:trace>
  <inkml:trace contextRef="#ctx0" brushRef="#br0" timeOffset="154082.9043">16473 11032 209 0,'-16'2'304'15,"2"-2"-261"-15,-1 0 13 0,2 0-3 16,0 0-7-16,6 2-10 16,0-2-3-16,7 4-3 15,0-4-15-15,12 2-5 16,10-1 10-16,4-1-2 16,11 0 0-16,4 0-9 0,3 0-3 15,1-3-1-15,-3-3-1 16,-3-1-4-16,-4 1 2 15,-8 0-1-15,-8-1 1 16,-8 2-1-16,-5 4-3 16,-4 0-3-16,-2 1-7 15,-8 0 1-15,-6 2-10 16,-2 4-5-16,-1 4-16 0,0 0-34 16,1-3-47-16,-1 0-121 15</inkml:trace>
  <inkml:trace contextRef="#ctx0" brushRef="#br0" timeOffset="155489.0632">17925 10643 462 0,'5'-7'25'0,"1"1"18"0,-2 0 32 16,-1 0-24-16,2-1-10 16,-4 2-4-16,-1 0-3 0,0 1-10 15,-6-2-7-15,-8 2-3 16,-7 3-6-16,-14 1-2 15,-8 0-3-15,-5 5 0 16,-6 5-1-16,-6 1-1 16,4 3 1-16,3-1-2 15,7 1 1-15,7-1 0 0,13-2-1 16,8 2 0-16,11-4 0 16,7-1 0-16,13 2-1 15,13-4 2-15,8 2 1 16,11-3 1-16,4-2-2 15,-1 3 1-15,-1-1-1 0,-6 2-1 16,-14 0-1-16,-10 4 1 16,-13 2 0-16,-5 5-5 15,-18 6 4-15,-7 0 3 16,-9 4 0-16,-3-1 0 16,2-2 1-16,-1-1 4 0,5-6 1 15,4 0 0-15,10-8 0 16,6 2-3-16,9-4-4 15,4-3 0-15,18-2-1 16,12-3 5-16,11 0 0 16,9-2-3-16,7-4-2 0,8-4 3 15,-1-2-3-15,-7 3 0 16,-5-1 0-16,-9 3-10 16,-9 4-9-16,-16 3-7 15,-7 0-8-15,-9 0-61 16,-3 6-49-16,-15 2-88 15</inkml:trace>
  <inkml:trace contextRef="#ctx0" brushRef="#br0" timeOffset="156082.7603">17331 11305 637 0,'-1'-6'51'16,"-2"-1"-24"-16,3 2 36 16,0 5-26-16,7 0-26 15,1 5-8-15,4 8 0 16,-2 2 2-16,2 5 1 0,-1 3 1 16,-3-1 1-16,-4-1-6 15,-3 2-1-15,-1-9 0 16,0 0 0-16,0-3 1 15,-3-8-2-15,1-3 4 16,0 0 0-16,2-6 1 0,0-5-3 16,0-7-1-16,6-2-2 15,1-3 3-15,3-1-3 16,-1 2 2-16,3 4-1 16,-1 3-1-16,1 6 0 15,-1 4-1-15,2 5 3 16,-3 0 0-16,1 9 0 0,-3 6-1 15,4 5 2-15,-3 2-3 16,-1 3 6-16,2 0-6 16,-3-2 6-16,0-5-5 15,2 1 0-15,0-6-22 16,3-6-26-16,2-7-68 0,1 0-110 16</inkml:trace>
  <inkml:trace contextRef="#ctx0" brushRef="#br0" timeOffset="156285.8613">17760 11291 664 0,'0'0'38'15,"3"-4"34"-15,12-3-21 0,7 1-24 16,4-1-8-16,4-1-13 15,0 1-4-15,-1 3-1 16,-5 0-6-16,-6 4-37 16,-6 0-72-16,-10 1-77 15</inkml:trace>
  <inkml:trace contextRef="#ctx0" brushRef="#br0" timeOffset="156442.1062">17814 11385 259 0,'0'4'384'0,"0"-4"-356"0,11 0 27 16,6-6-22-16,4 0-11 16,4 1-16-16,2-1-6 15,1-2-22-15,0 1-96 16,-5 2-80-16</inkml:trace>
  <inkml:trace contextRef="#ctx0" brushRef="#br0" timeOffset="156645.2527">18131 11252 622 0,'-3'-8'59'0,"2"-1"50"16,-1 8-47-16,1 1-30 0,1 7-18 16,0 10-13-16,1 3 6 15,3 7 6-15,4 3-5 16,0 0-6-16,-1 0 1 15,0-3-1-15,-1-4-47 0,1-11-77 16,2-8-296-16</inkml:trace>
  <inkml:trace contextRef="#ctx0" brushRef="#br0" timeOffset="157457.6435">17490 10141 484 0,'0'-15'193'16,"0"3"-146"-16,2 0 27 16,4 5-32-16,4 7-12 15,-3 0-21-15,3 14-8 16,-2 5 1-16,-4 8 1 0,0 5 1 15,-4-1-2-15,0 1-1 16,0-7-2-16,-3-4 4 16,-2-5-1-16,0-9-2 15,-2-7 2-15,3 0 3 16,2-11 2-16,0-6-4 16,2-5-2-16,0 0-1 0,0-9 1 15,5 5 0-15,2 0-1 16,-3 5 1-16,1 3-4 15,-1 8 5-15,0 5-4 16,2 5 0-16,0 2-1 16,1 10 1-16,4 9 0 15,1 3 2-15,4 4-2 0,1-1 4 16,2-1-4-16,0-8 2 16,2-3 3-16,0-4-5 15,2-9 5-15,-2-2-3 16,0-5 2-16,-1-10-3 0,-2-4 4 15,-3-5-1-15,-5-2 1 16,-6-6-3-16,-4 0 1 16,0 3 3-16,-7 0 0 15,-3 8-1-15,-2 6-4 16,-2 8 2-16,5 7-5 0,1 0-49 16,2 0-84-16,5 2-352 15</inkml:trace>
  <inkml:trace contextRef="#ctx0" brushRef="#br0" timeOffset="159285.9502">18621 10552 654 0,'-6'-12'76'0,"2"-1"-22"15,1 2 2-15,2 7-28 0,1 4-11 16,0 0-14-16,5 10-6 16,4 3 4-16,0 4-1 15,4 1 1-15,0-2-1 16,0-2 0-16,0-6 0 16,2-2-1-16,1-2 2 15,-1-4 3-15,2 0-4 0,-6-11 3 16,5-1 1-16,-7-3-2 15,0-3-3-15,-4 2 5 16,-2-4-5-16,-3 2 2 16,0 2 2-16,0 3 1 15,0 3 7-15,-1 7 0 0,-1 3-8 16,2 4-5-16,0 15-1 16,2 8 2-16,3 6 1 15,3 9-1-15,0 4 2 16,-1 6-2-16,0-4 1 15,-3-2 0-15,-2-5 1 16,-2-9-3-16,0-6 2 0,0-12 0 16,-8-6 1-16,0-7 1 15,-3-1 0-15,0-9 0 16,2-6 0-16,-1-7 0 16,1 0-2-16,4-1 1 0,0 1-1 15,4 3 0-15,1 5-1 16,0 2 1-16,5 8-5 15,1 4-11-15,5 0-21 16,0 3-30-16,-1 8-71 16,5 0-104-16</inkml:trace>
  <inkml:trace contextRef="#ctx0" brushRef="#br0" timeOffset="159723.402">18959 11045 309 0,'-3'2'404'0,"3"-2"-358"15,0 0 29-15,9-5-43 16,1-1-7-16,4 0-12 16,0 3-4-16,-2 3-5 0,-3 0 0 15,1 5-1-15,-5 6-1 16,-1 4-1-16,-2 6-3 15,-2-2 5-15,0 5-2 16,0-2 0-16,0 1 1 16,0-9-1-16,0 0-1 15,0-5 2-15,0-6-1 0,0-3 1 16,0-1 5-16,6-13-5 16,2-3-1-16,1-1-1 15,2-4 1-15,-1 1 0 16,1 2-1-16,0 3-1 0,0 5 1 15,-2 5 0-15,-1 5 2 16,1 1 1-16,-1 11 0 16,0 8 1-16,-3 4-2 15,3 4 3-15,-4 1 0 16,1 1-1-16,-4-3-3 0,1-5 0 16,-2-7-13-1,0-6-36-15,0-8-92 0</inkml:trace>
  <inkml:trace contextRef="#ctx0" brushRef="#br0" timeOffset="160613.9622">19601 10580 381 0,'-14'-14'308'15,"3"0"-251"-15,7 2 8 16,4 1-26-16,3 4-11 16,11 3-20-16,7 4-7 15,1 0 0-15,4 8 0 0,-3 6 1 16,0 4-2-16,-9 4-2 15,-6 3 2-15,-8-2-1 16,0 0-1-16,-10-2 2 16,-2-2 1-16,-3-3-1 15,4-5 1-15,3-4 0 0,5-3 1 16,3-4 0-16,0-5 7 16,7-7-3-16,5-6-1 15,3-4-6-15,0-6 3 16,2-4-1-16,-3 0 4 15,-4 0 4-15,-2 4 0 16,-5 6 0-16,-1 6 1 0,-2 8-1 16,0 8-5-16,0 0 0 15,0 11-4-15,-2 7-2 16,2 10 1-16,0 1 1 16,0 11 0-16,2-1-2 0,3 1-27 15,2 0-30-15,-1-6-72 16,2-4-117-16</inkml:trace>
  <inkml:trace contextRef="#ctx0" brushRef="#br0" timeOffset="161004.5598">19944 10927 453 0,'-2'11'164'0,"2"6"-154"16,0 2 66-16,6 3-26 0,0 3 0 16,3 1-28-16,-2-4-11 15,-2 0-7-15,-2-6 0 16,-1-4 0-16,-2-6-1 16,0-4 0-16,0-2 8 0,0-7 9 15,2-6-8-15,6-7-4 16,-1-4 6-16,6 0-5 15,-2 1 3-15,3 1-6 16,0 7-2-16,0 4-2 16,-2 4-2-16,-3 7 0 15,0 0-3-15,-2 8 4 0,-2 4-2 16,-1 9-1-16,0-1 4 16,0 5-2-16,-2 0 0 15,0-2 0-15,-2-3-18 16,3-3-27-16,1-8-23 15,3-6-74-15,5-3-95 0</inkml:trace>
  <inkml:trace contextRef="#ctx0" brushRef="#br0" timeOffset="161332.6621">20281 10983 683 0,'2'-2'69'15,"0"1"7"-15,0 1-35 16,1 4-25-16,-1 11-6 15,3 2 0-15,-2 3-6 16,1 6 0-16,-1 1-2 16,-2-2 0-16,2-1-1 0,0-5-1 15,-2-4 1-15,2-7 2 16,0-7 1-16,1-1 2 16,0-2 3-16,2-10-3 15,2-8-3-15,1-3 1 16,3-3-3-16,0-3 1 0,1 3-2 15,0 2 0 1,2 6 2-16,-1 0 1 0,-2 9-3 16,1 1 0-16,-4 4-1 15,0 3-6-15,-3 1-18 16,-5 0-24-16,-1 3-48 0,0 3-92 16,-5 0-362-16</inkml:trace>
  <inkml:trace contextRef="#ctx0" brushRef="#br0" timeOffset="161488.8889">20389 11091 620 0,'0'4'86'15,"0"1"15"-15,5 0-49 16,7 1-23-16,0 1-7 16,4-5-15-16,4 2-5 15,-2-4 0-15,4 0-34 16,1 0-84-16,1-13-186 0</inkml:trace>
  <inkml:trace contextRef="#ctx0" brushRef="#br0" timeOffset="161785.7458">20921 10420 833 0,'0'-12'18'0,"5"-3"-1"0,14 3 22 16,7 5-27-16,5 3-7 15,6 4-4-15,1 0-1 16,-2 0-34-16,-4 10-39 16,-8-1-76-16,-8 1-130 15</inkml:trace>
  <inkml:trace contextRef="#ctx0" brushRef="#br0" timeOffset="161942.009">20925 10586 628 0,'-8'11'30'0,"8"-5"59"0,4-2-20 16,13 0-16-16,11-1-26 16,6 1-20-16,10-4-5 15,5 0-11-15,0 0-41 16,2-6-81-16,0-5-93 16</inkml:trace>
  <inkml:trace contextRef="#ctx0" brushRef="#br0" timeOffset="162254.4633">21618 10354 662 0,'-12'0'14'15,"1"0"21"-15,-3 9 6 0,0 4 1 16,-1 10-22-16,3 2-11 16,2 5 0-16,1 4-1 15,5-3 0-15,4-1-5 16,0-1-2-16,7-7 1 15,7-4 2-15,7-8-4 0,1-4 6 16,3-4-3-16,3-2 1 16,0-6 0-16,1-6-3 15,-2-8 1-15,-4-5 0 16,-6-6 1-16,-2-2 5 16,-6 3 2-16,-9-2-1 0,-1 4 0 15,-17 9 0-15,-6 7-8 16,-11 4-1-16,-3 2-38 15,1 2-97-15</inkml:trace>
  <inkml:trace contextRef="#ctx0" brushRef="#br0" timeOffset="163582.5322">7128 12909 656 0,'-21'5'27'16,"3"-5"-6"-16,4 0 19 0,9 0-8 15,5 2-8-15,9-2-17 16,14 0 9-16,12 2 2 16,7-8-7-16,7-3-2 15,1 0-5-15,1 1-3 16,-4 4-1-16,-11 4-36 0,-9 0-67 16,-14 4-68-16,-11 8-182 15</inkml:trace>
  <inkml:trace contextRef="#ctx0" brushRef="#br0" timeOffset="163754.346">7162 13086 556 0,'-23'15'50'0,"12"-6"5"15,4-1-2-15,7-1-15 16,13-6-16-16,9-1 6 16,10 0-10-16,5 0-11 15,7-1-6-15,1-8 0 16,0 0-35-16,-2-4-66 0,-8-2-60 15</inkml:trace>
  <inkml:trace contextRef="#ctx0" brushRef="#br0" timeOffset="163988.7165">7387 12727 590 0,'-7'-22'86'0,"6"2"-31"15,1 9 15-15,8 4-46 16,9 7-10-16,6 4-8 0,6 17-1 16,7 10-2-16,1 9 0 15,1 8 4-15,-6 11 3 16,-8 7 0-16,-13 9-2 16,-11 0-4-16,-10 1-1 15,-16-3-1-15,-11-7-37 16,-7-12-60-16,-2-16-180 0</inkml:trace>
  <inkml:trace contextRef="#ctx0" brushRef="#br0" timeOffset="166019.9056">8698 12894 61 0,'4'0'147'16,"-1"-1"-124"-16,0-4 2 16,0 2 18-16,0-2 4 0,1-1-7 15,3 0 1-15,-3-1 1 16,1 0-3-16,-2-4 1 15,1 1-2-15,1-1 0 16,-5-1 0-16,0 2-2 16,-1 0 1-16,-10 0-5 0,-9-1-7 15,-2 2-15-15,-7 3-5 16,-9 3-3-16,-6 3 0 16,-2 2-1-16,-4 11 2 15,1 3-2-15,5 5 0 16,5 2 1-16,8 1-1 0,12 0 1 15,10 0-2 1,9-2-1-16,9-6 1 0,15 1 1 16,10-2 2-16,8-2-1 15,0-2 1-15,4-2-1 16,-7 3-2-16,-8 0 2 16,-9 2-3-16,-10 4 1 0,-12 4-2 15,-7 2 1-15,-11 0 2 16,-12 7-2-16,-5-3 1 15,-4 1 4-15,-2-5 1 16,3-2 3-16,6-6 0 16,5-1-2-16,11-4 3 0,6-5 0 15,10-3 0-15,7-3-2 16,20 0 8-16,8 0 1 16,13-3-5-16,8-5-8 15,6-1-1-15,2 1-1 16,-2 1-2-16,-8 1 3 15,-6 3-21-15,-9 1-25 0,-16 2-32 16,-10 0-108-16</inkml:trace>
  <inkml:trace contextRef="#ctx0" brushRef="#br0" timeOffset="166738.5948">8114 13606 608 0,'-4'-9'24'16,"4"1"27"-16,0 5 5 15,5 3-25-15,8 0-16 16,5 13-7-16,-3 5 1 0,5 5-4 15,-2 5-2-15,-6 3 2 16,-3 4-3-16,-6 0 0 16,-3-2 0-16,-3-5-1 15,-9-3 0-15,0-8 1 16,-1-8 0-16,4-9 0 0,-2-2 2 16,6-13 0-16,3-7 0 15,2-8-3-15,3-3-2 16,6 4 3-16,4-5-1 15,2 8-1-15,0 7-3 16,-1 5 3-16,0 8 0 0,-1 6 4 16,-3 8-3-16,1 10 2 15,-1 8-2-15,-1 2 0 16,1 5 1-16,0 5 0 16,-2-4 1-16,0-2-2 15,0-6 0-15,-1-5-6 16,3-7-32-16,-1-11-74 0,1-3-80 15</inkml:trace>
  <inkml:trace contextRef="#ctx0" brushRef="#br0" timeOffset="166941.6869">8445 13699 644 0,'0'-6'35'16,"4"0"0"-16,11 0 29 15,6-3-33-15,4 4-12 16,2-2-11-16,1 4-4 0,-1-1-1 16,-3 4-4-16,-5 0-27 15,-9 6-60-15,-4 6-81 16,-6 4-154-16</inkml:trace>
  <inkml:trace contextRef="#ctx0" brushRef="#br0" timeOffset="167082.3466">8514 13869 578 0,'0'0'76'0,"2"-3"-1"16,12-7-24-16,1-1-29 0,5 2-13 15,6-2-6-15,0-1-4 16,2 3-10-16,3 2-69 16,-3-3-93-16,0 2-168 15</inkml:trace>
  <inkml:trace contextRef="#ctx0" brushRef="#br0" timeOffset="167269.7851">8879 13671 249 0,'0'-7'362'0,"0"1"-293"16,0 1 39-16,0 5-41 16,0 4-31-16,0 10-32 15,0 8 1-15,6 9 7 0,2 4 2 16,2 3-7-16,0-2-5 15,-1 1 0-15,-3-6-25 16,-3-14-59-16,-2-8-235 16</inkml:trace>
  <inkml:trace contextRef="#ctx0" brushRef="#br0" timeOffset="168113.477">8235 12230 703 0,'-3'-2'28'0,"3"2"2"16,0 0-15-16,0 12-11 15,0 7 3-15,0 1 1 16,0 3 3-16,0 3-7 0,0-2-2 16,-5-5 0-16,-1-3 1 15,0-8-2-15,-5-4 2 16,3-4 2-16,0-10 1 16,1-8-2-16,2-6 2 15,3-3 4-15,0-3 3 0,2-1-3 16,0 0-3-1,2 9-2-15,3-1-1 0,2 8-1 16,3 7-2-16,-1 8 2 16,4 2-3-16,1 16-3 15,2 4 1-15,3 8 3 16,-2 8-1-16,2 1-1 0,0-1 2 16,0-1-2-16,-3-8 2 15,2-5 0-15,-2-10-1 16,-1-9 1-16,-2-5-1 15,-3-6 4-15,2-14 1 16,-3-5 8-16,0-7-3 0,-2-5 0 16,-1-4 1-16,-3-4-2 15,-1 3-1-15,-2 2 0 16,0 5-4-16,0 5-2 16,-2 9-4-16,-7 11 1 15,-3 7-23-15,3 2-74 0,-2 1-262 16</inkml:trace>
  <inkml:trace contextRef="#ctx0" brushRef="#br0" timeOffset="170332.1667">9367 12898 512 0,'-10'-16'45'16,"1"2"-4"-16,4-4 13 0,5 2 14 15,0 2-24-15,9 3-26 16,8 2-2-16,7 6-10 16,3 3-3-16,1 6-2 15,0 10 0-15,-7 4 0 16,-1 3 0-16,-8 8-2 16,-7-2 1-16,-5 2 0 0,0 1 0 15,-10-4 0-15,-7-3 1 16,1-8-1-16,2-1 2 15,1-10-1-15,1-4 1 16,7-2 0-16,5-9 14 16,0-10-2-16,4-5-8 0,6-6-2 15,3-5-1-15,2-2-1 16,-3-2 1-16,-1 3-1 16,-2 5 5-16,-2 3 2 15,-5 11 5-15,-2 3-3 16,0 10-3-16,0 4-4 0,0 12-8 15,0 8 2-15,0 7 2 16,0 5 0-16,0 3 0 16,3 5 0-16,2 2 2 15,3-4-19-15,2 1-28 16,-4-6-48-16,4-6-117 16,0-5-325-16</inkml:trace>
  <inkml:trace contextRef="#ctx0" brushRef="#br0" timeOffset="171082.1613">9710 13295 381 0,'0'-6'256'0,"0"-6"-192"15,1 1 32-15,9 2-40 16,-2 1-24-16,1 3-20 16,4 4-7-16,1 1 1 15,-3 3-3-15,-2 8-4 16,1 7 2-16,-3-1 1 15,-2 7-4-15,-3-3 3 0,-2 3-1 16,0-4 1-16,-6 0 1 16,-2-6-2-16,2-5 1 15,-2-4 1-15,3-5 4 16,3-5-3-16,2-8-1 16,0-5-3-16,2-1 2 15,7-6-2-15,1 0 2 0,1 4-1 16,0 2 0-16,-1 1-1 15,-1 9 1-15,0 2-1 16,-3 7-1-16,2 0 1 16,-3 11-2-16,2 3 2 15,-1 3 1-15,1 3 0 0,3 3-8 16,-2-2-16-16,1 0-16 16,4-5-51-16,-2-7-143 15</inkml:trace>
  <inkml:trace contextRef="#ctx0" brushRef="#br0" timeOffset="171457.0853">10109 13261 728 0,'0'-3'43'0,"2"3"8"15,2 0-37-15,3 8 9 16,1 4-13-16,-1 8-6 15,1 0 1-15,-2 4-2 16,-4 4 2-16,0-1-3 16,-2 0 1-16,0-4-2 0,0-4 0 15,0-9 0-15,-3-5 1 16,2-5-1-16,0 0 8 16,1-12-4-16,0-4-4 15,0-7 1-15,0-1 0 16,5-1 4-16,5-5 1 15,3 7-4-15,0-1-3 0,2 4 0 16,3 4-1-16,-1 5 1 16,-1 3-2-16,-3 3-8 15,0 4-16-15,-4 1-27 16,0 0-81-16,-8 1-34 16,-1 5-220-16</inkml:trace>
  <inkml:trace contextRef="#ctx0" brushRef="#br0" timeOffset="171597.7047">10219 13336 531 0,'-3'5'126'16,"3"-2"-49"-16,0 2-18 15,11 4-30-15,3-1 0 16,5 0-21-16,4-1-5 16,2 3-1-16,1-7-1 15,0-2-47-15,-4-1-158 16</inkml:trace>
  <inkml:trace contextRef="#ctx0" brushRef="#br0" timeOffset="172378.8889">7932 12002 523 0,'-5'-25'5'0,"-2"3"12"16,3 5 38-16,1 8-8 0,0 3-17 15,0 6 6-15,-1 9-21 16,-3 11-19-16,1 16 7 15,-1 15 10-15,-1 15 6 16,2 18 3-16,0 21-9 0,2 9 1 16,1 17-5-16,-3 11-4 15,0 3-1-15,6 2 0 16,0-4 0-16,3-5-2 16,13-5 1-16,8-11-1 15,6-11-5-15,10-8-27 0,7-16-34 16,7-12-14-16,6-17-37 15,6-17-141-15</inkml:trace>
  <inkml:trace contextRef="#ctx0" brushRef="#br0" timeOffset="172925.7239">10109 12009 528 0,'7'-8'10'0,"5"0"-11"0,5 8 14 16,4 0 15-16,10 13-17 16,9 13 7-16,8 14 20 15,12 10-2-15,6 17-1 16,6 14 3-16,5 11-9 16,-3 13-10-16,-8 6-4 15,-9 7-2-15,-14 8 1 16,-11 5 0-16,-19 0 0 0,-10 7-10 15,-7 3 1-15,-20-3-4 16,-11-5 2-16,-19-10-13 16,-15-10-48-16,-12-18-120 15,-14-13-461-15</inkml:trace>
  <inkml:trace contextRef="#ctx0" brushRef="#br0" timeOffset="174191.2764">11176 12659 698 0,'-7'-16'20'0,"0"2"15"16,2 6 31-16,3 5-17 15,2 3-23-15,0 14-23 0,0 11-1 16,2 6 3-16,4 11 0 16,0 4 0-16,-1 4-3 15,1-2 0-15,0-2 0 16,0-7 0-16,-1-11 0 15,-1-7-2-15,4-9 0 0,-2-8 0 16,3-4 1-16,1-13 4 16,-1-3-2-16,1-6-1 15,0 0-1-15,-1-1 0 16,-2 4 0-16,0 6 0 16,-3-1 2-16,2 11-1 15,-2 0-2-15,0 3-2 0,0 4 0 16,2 5 2-16,2 5 0 15,-1 1 1-15,4-1-2 16,-3 0 2-16,3 0-1 16,1-3 0-16,2-5 0 0,-2-5 1 15,4-1-1-15,0 0 2 16,-3-11-2-16,2-5 1 16,-5-4 0-16,2-4-1 15,-5-7 2-15,-2-3 0 16,-1-4 0-16,-4-3-1 15,0 5 1-15,-4-2 2 0,-2 7-2 16,-3 9-4-16,0 7 4 16,-1 7-4-16,0 8-23 15,3 0-46-15,-1 10-94 16,1-1-264-16</inkml:trace>
  <inkml:trace contextRef="#ctx0" brushRef="#br0" timeOffset="174769.3889">11591 13292 674 0,'1'-10'59'0,"2"3"-5"0,-3-2-3 16,0 7-20-16,0 0-11 15,0 2-9-15,0 0-4 16,-2 6-8-16,-3 7 1 16,1 5-1-16,-1 4 0 15,4 2 2-15,-1 2 0 16,2 0-2-16,0-2 2 0,7-5-1 15,3-5-1-15,6-6 1 16,2-8 0-16,0 0 1 16,4-9 0-16,4-9-3 15,-4-1 0-15,-4-3 1 16,-4-2 1-16,-4-1 1 16,-9 3 0-16,-1-2 0 0,-4 3 2 15,-9 7 4-15,-2 4-2 16,-3 6-4-16,-4 4-2 15,1 0 0-15,1 6-40 16,4 1-49-16,3-6-186 0</inkml:trace>
  <inkml:trace contextRef="#ctx0" brushRef="#br0" timeOffset="175160.0025">11988 12907 473 0,'0'0'275'0,"0"0"-251"0,9-4 23 16,8-1-25-16,4-1-10 15,7-1-7-15,1 2-8 16,-1 0-12-16,-3 2-49 16,0-1-44-16,-9-2-144 15</inkml:trace>
  <inkml:trace contextRef="#ctx0" brushRef="#br0" timeOffset="175331.854">12112 12727 670 0,'-7'-12'75'0,"2"6"-7"16,3 6-32-16,2 0-9 16,0 21-23-16,6 0-1 15,2 11 2-15,3 8-2 16,5 5 0-16,-1-1-3 16,2-1-1-16,-2-5-51 0,-2-7-144 15</inkml:trace>
  <inkml:trace contextRef="#ctx0" brushRef="#br0" timeOffset="176300.5339">12658 11929 571 0,'4'-33'10'0,"0"7"39"0,-1 6 18 16,-2 9 10-16,2 11-39 15,-3 11-22-15,0 16-16 16,0 16 4-16,0 21 8 16,-3 19 4-16,-2 18 1 15,0 23 6-15,3 11-3 0,1 13-8 16,1 7-4-16,3 0-5 15,11-7 0-15,4-8-2 16,5-6 1-16,3-18-24 16,0-19-25-16,-1-25-36 15,0-24-94-15,4-25-161 0</inkml:trace>
  <inkml:trace contextRef="#ctx0" brushRef="#br0" timeOffset="176878.6378">13528 12533 663 0,'13'-27'8'16,"-6"4"7"-16,-6 1 37 15,-1 9-8-15,-9 2-24 0,-11 7-6 16,-9 4-4-16,-10 0-7 16,-6 7 3-16,-5 7 4 15,-3 5-3-15,-1 1-3 16,1 1-2-16,6 3-2 15,11-4 2-15,7-2-2 0,13-2 1 16,9-3-1-16,7-5-3 16,21 0 3-16,10-5 3 15,8 1 0-15,11-4 0 16,4 0-2-16,4 0-1 16,-6 0 1-16,-8 0 0 15,-9 0 0-15,-16 3-2 0,-13 4 2 16,-9 4-6-16,-18 4 4 15,-10 3 4-15,-9 4-1 16,-4 1-3-16,-3-2 2 16,2 0 0-16,9-2 0 0,7-4 2 15,8-4 2-15,11-6-1 16,10-4 3-16,10-1-3 16,18-1 5-16,6-8-8 15,11 0 1-15,11 2-3 16,1-4-19-16,4 4-21 15,-1-1-34-15,-7 0-70 0,-9-1-147 16</inkml:trace>
  <inkml:trace contextRef="#ctx0" brushRef="#br0" timeOffset="177456.7099">13160 13079 644 0,'-7'-2'61'0,"3"-1"-16"16,1 3-2-16,3 0-20 16,0 3-16-16,6 6 1 0,4 9 5 15,-3 3-8-15,5 5-2 16,-6 2-3-16,-3 4 2 15,-3-1 0-15,0-7-2 16,-4 0 2-16,-5-7-4 16,1-6 0-16,1-8 4 0,3-3 1 15,4-5 0-15,0-13-1 16,6-3-1-16,7-2-1 16,0-3 0-16,3-2 0 15,-1 6 2-15,-1 4-2 16,-2 4-1-16,-3 10 2 15,-1 4-3-15,-1 3 1 0,-2 11 1 16,-1 5 0-16,3 5 0 16,1-1 1-16,1 2-1 15,0 0 1-15,2-4-3 16,1-1-35-16,-3-9-104 16,0-7-116-16</inkml:trace>
  <inkml:trace contextRef="#ctx0" brushRef="#br0" timeOffset="177644.1948">13426 13151 660 0,'-2'-5'84'0,"2"-4"-30"16,4 2 0-16,11-1-30 15,7-1-11-15,6 1-10 0,-2 4-2 16,1 1 0-16,-4 3-6 15,-3 0-43-15,-7 1-52 16,-4 9-42-16,-9 3-72 16</inkml:trace>
  <inkml:trace contextRef="#ctx0" brushRef="#br0" timeOffset="177769.1909">13518 13242 430 0,'-2'4'66'15,"2"-2"-3"-15,5-2 5 16,7 0-13-16,3 0-39 15,4-6-14-15,1 2-7 0,-1-4-70 16,2 2-144-16</inkml:trace>
  <inkml:trace contextRef="#ctx0" brushRef="#br0" timeOffset="177956.6687">13814 13066 688 0,'2'-13'83'0,"-2"4"7"15,0 6-41-15,1 3-16 16,1 7-21-16,-2 12-16 16,7 8 6-16,-5 6 0 15,2 5-2-15,1 1 2 16,-1 0 0-16,1-7-14 0,-4-8-57 16,3-11-120-16</inkml:trace>
  <inkml:trace contextRef="#ctx0" brushRef="#br0" timeOffset="179159.7033">13153 11970 735 0,'-4'-14'18'15,"-1"0"31"-15,5 6-18 16,0 8-12-16,0 0-7 16,0 11-14-16,5 7 2 15,0 5 3-15,1 6-1 16,-2-1 0-16,-1 1-2 16,-1-5 1-16,-2-5 0 0,0-1 0 15,0-9 1-15,-5-6-3 16,1-3 5-16,1-2 1 15,-1-8-2-15,1-8-1 16,2 0 0-16,-2-3-2 16,1-1 2-16,2-3-1 0,0 2 2 15,0 1 2-15,0 4-1 16,0 7-3-16,0 2-1 16,0 9-1-16,4 0-6 15,1 13 4-15,4 6 3 0,0 5 0 16,5 3 0-16,-2 2-1 15,1-2 3-15,1-4-2 16,-2-6-1-16,3-2 1 16,-2-10 0-16,3-5 0 15,0 0 2-15,-3-12 1 16,1-6 0-16,-3-2 0 0,-3-3-3 16,-3-5 3-16,-4 0 4 15,-1 0 2-15,0-1-4 16,-9 4-1-16,0 4-3 15,0 7 0-15,-2 7-2 0,4 7-17 16,2 0-60-16,5 4-145 16</inkml:trace>
  <inkml:trace contextRef="#ctx0" brushRef="#br0" timeOffset="180378.6397">14130 12511 261 0,'-3'-12'409'16,"3"-4"-399"-16,0 1 13 16,10 5 18-16,3 2-18 15,5 8-15-15,3 0 1 0,-1 9-1 16,2 9-8-16,-3 4 2 15,-7 4-1-15,-5 2 0 16,-5-3 0-16,-2 1-1 16,-9-6 1-16,-3-2 2 15,-1-8 5-15,0-1 8 0,4-6 2 16,3-3-3-16,5-1-4 16,1-11 1-16,9-4-9 15,3-6 1-15,7-2 0 16,-1-5-2-16,-4 1 1 15,0-3-2-15,-5 3 3 16,-2 5 2-16,-4 3 0 0,-3 5 2 16,0 5-2-16,0 10 1 15,-3 0-5-15,-4 10-2 16,7 8-1-16,0 7 2 16,0 4-2-16,0 3 1 15,7 2 1-15,-1-2-1 0,3-1 0 16,3-2-13-16,1-3-40 15,0-3-64-15,2-8-214 16</inkml:trace>
  <inkml:trace contextRef="#ctx0" brushRef="#br0" timeOffset="180769.2518">14453 12756 636 0,'4'4'29'0,"-2"-1"6"0,6 8-11 16,-2-3 21-16,1 5-15 16,2 2-7-16,-3 1 1 15,-1-2-10-15,-2 0-9 16,-2 0-1-16,-1-7-1 16,0 0-1-16,0-3 0 0,0-4 2 15,0 0 3-15,0-1 12 16,0-9-9-16,0-3-4 15,3-2-2-15,3-3 1 16,4-1 1-16,1 0-1 16,1 4-4-16,3 1 1 15,-5 5-2-15,2 1 0 0,-3 8 2 16,-2 0-3-16,2 13 1 16,-4 6 0-16,0 5 1 15,2 3-1-15,-2-1 0 16,-1 0 0-16,0-1-11 15,0-5-28-15,0-6-13 0,2-7-29 16,-1-4-72-16,0-3-174 16</inkml:trace>
  <inkml:trace contextRef="#ctx0" brushRef="#br0" timeOffset="181034.8913">14787 12783 701 0,'0'-8'81'16,"0"-4"-24"-16,0 5-5 16,3 6-21-16,5 1-9 15,-3 11-16-15,2 5-3 16,2 6 1-16,-4 3-1 0,0 0-1 15,-1-3-1-15,0 1-1 16,-4-6-24-16,0-8-42 16,0-8-162-16</inkml:trace>
  <inkml:trace contextRef="#ctx0" brushRef="#br0" timeOffset="182269.4012">15073 12433 601 0,'-12'-10'109'0,"5"-2"-70"16,6 0 24-16,1 2-21 16,4 6-23-16,9 3-16 0,6 1-2 15,5 0 2-15,1 10-2 16,-1 7 0-16,0 2 0 15,-8 2-1-15,-6 4 0 16,-7-2 0-16,-3 0-1 16,-1-6 1-16,-8 0 1 0,-2-7 0 15,3-4 0-15,-1-2 1 16,3-4 3-16,3 0 4 16,3-5 2-16,2-6-6 15,6-3-4-15,5-5 2 16,1-3-2-16,-1-3 2 15,1-2 0-15,-1 0 2 0,-3 0 3 16,-3 1-1-16,-3 4-1 16,-2 4 0-16,-1 7-4 15,-1 5 1-15,0 6-2 16,-5 3-1-16,1 7-1 16,0 8 1-16,3 1 0 0,1 4 0 15,0 3 1-15,3 0-2 16,7 1-7-16,-1 1-25 15,4-5-32-15,1-4-113 16,0-4-241-16</inkml:trace>
  <inkml:trace contextRef="#ctx0" brushRef="#br0" timeOffset="182738.1358">15440 12692 743 0,'0'-1'41'16,"0"-3"-9"-16,5 4-1 0,5 0-7 15,1 5-3-15,2 8-13 16,1 2 2-16,-3 2-1 15,-2 2-1-15,-2 2-5 16,-5-1-1-16,0-3-1 0,-2-5-1 16,0-4 0-16,0-5 1 15,-2-3 1-15,2 0 3 16,-2-5-1-16,2-7-2 16,0-4-1-16,9-1-1 15,-1-1 1-15,2 0 1 16,1 1 0-16,0 3-1 15,2 1-1-15,-5 8 1 0,0 3-2 16,-3 2 2-16,-2 4-3 16,-1 8 1-16,0 7 0 15,-1 4 1-15,1 3 1 16,5 4-1-16,-5-4-1 0,3-4 0 16,0-4-31-16,4-4-22 15,-2-8-16-15,2-6-43 16,5 0-72-16</inkml:trace>
  <inkml:trace contextRef="#ctx0" brushRef="#br0" timeOffset="183066.2147">15782 12717 617 0,'0'0'92'0,"0"0"-24"15,4 3-36-15,-2 7-9 16,2 4 4-16,0 5-15 0,-1 2-4 15,1 5 1-15,-1 1-1 16,-2-2 2-16,1-1-3 16,1-5-2-16,-3-4-1 15,1-8 3-15,3-3-1 16,0-4-2-16,-1 0 5 0,3-13-3 16,4-3-2-16,-3-6-1 15,3-4-2-15,1-2 0 16,4-1-1-16,-3 3 1 15,2 3-1-15,-1 5-1 0,0 8 0 16,-2 1 0-16,-2 7 0 16,-4 2-8-16,-1 0-16 15,-2 0-17-15,-2 8-25 16,0 2-86-16,-7-2-162 16</inkml:trace>
  <inkml:trace contextRef="#ctx0" brushRef="#br0" timeOffset="183222.4563">15905 12822 587 0,'2'4'115'0,"7"-2"-38"15,6 4-38-15,5 0-11 0,2 1-11 16,5 0-14-16,0-1-1 16,0-4-14-16,-1-2-128 15,-1-1-464-15</inkml:trace>
  <inkml:trace contextRef="#ctx0" brushRef="#br0" timeOffset="183831.7938">15788 11878 615 0,'-5'-15'9'0,"4"2"31"16,1 1 30-16,7 6-6 16,15 6-28-16,10 8-15 15,15 18-6-15,7 11-5 0,12 11 1 16,5 16 1-16,3 11 3 16,-2 12-4-16,-8 9-5 15,-6 8 0-15,-19 3-6 16,-9 6 2-16,-20-3-1 0,-10 2 0 15,-19-4 0-15,-12-1 0 16,-10-4 0-16,-3-5 0 16,-2-12-2-16,-1-10-4 15,5-14 1-15,8-18-5 16,7-13-2-16,9-14-23 0,10-17-51 16,8-10-220-1</inkml:trace>
  <inkml:trace contextRef="#ctx0" brushRef="#br0" timeOffset="184441.1166">16740 12313 784 0,'5'-17'6'16,"0"7"-4"-16,-5 10 18 16,0 8 3-16,0 17-19 15,-9 12 4-15,4 12 3 16,-1 7-6-16,-3 1-1 0,2-4-3 16,5-6 2-16,1-7-4 15,1-11 3-15,0-11 0 16,0-7-2-16,9-6 1 15,3-5 2-15,2-1 2 16,3-10-1-16,3-4-4 16,-4-2 5-16,0 1 4 0,-2 1-2 15,-4 4-1-15,-3 2-4 16,-1 4-1-16,-5 1 0 16,0 4 0-16,-1 0-2 15,0 0-1-15,0 6 0 0,0 3 3 16,0 2 0-16,0 3 0 15,5-3-1-15,1 2 1 16,3-5 0-16,1-1-2 16,1-1 3-16,2-6-2 15,4 0 2-15,-5-6 0 16,3-5-1-16,-1-6 0 0,3-2 0 16,-6-9 6-16,-1-3 6 15,-2-2 0-15,-4-8-3 16,-2 2-1-16,-2 2-5 15,0 8 0-15,-2 5-4 16,-4 10 0-16,0 10-1 0,-2 4-10 16,-1 8-25-16,0 8-17 15,3 6-18-15,-4 3-121 16,4 2-380-16</inkml:trace>
  <inkml:trace contextRef="#ctx0" brushRef="#br0" timeOffset="184644.2557">17104 12783 513 0,'2'7'274'0,"-1"-2"-212"16,4 3-5-16,1 5-19 16,3 5-8-16,-1 5-14 15,1 5-4-15,1 1-1 16,-5 2-6-16,-5-2-3 15,0 2-1-15,-11-5-20 16,-5-5-52-16,0-10-171 0</inkml:trace>
  <inkml:trace contextRef="#ctx0" brushRef="#br0" timeOffset="185816.0509">17396 12649 515 0,'-5'0'58'0,"3"0"8"0,2 0-16 16,2-3 1-16,11 0-19 15,7 2-12-15,8-6-7 16,5 3-4-16,7-1-4 16,-2 2-3-16,1 1-1 15,-6 2-25-15,-7 0-72 16,-5-3-40-16,-12 1-127 0</inkml:trace>
  <inkml:trace contextRef="#ctx0" brushRef="#br0" timeOffset="186019.161">17533 12538 597 0,'-8'-6'43'0,"1"1"17"16,4 5-18-16,1 3-16 16,1 10-18-16,1 8-3 0,0 0-2 15,0 7 0-15,0 1-2 16,3-3 1-16,4 2 0 15,5-1-20-15,2-2-75 16,4-7-76-16,6-8-314 16</inkml:trace>
  <inkml:trace contextRef="#ctx0" brushRef="#br0" timeOffset="186190.9889">17945 12657 621 0,'7'-8'58'0,"2"1"-31"16,3 3-4-16,5-2-21 15,1 3 0-15,4 2-36 16,2-3-41-16,1 1-84 16</inkml:trace>
  <inkml:trace contextRef="#ctx0" brushRef="#br0" timeOffset="186378.4589">18217 12626 522 0,'8'0'119'16,"2"0"-66"-16,2 0 22 16,6-2-39-16,-2 1-10 15,3 1-22-15,-3-2-2 16,0 2-34-16,0-5-107 15,-5-6-329-15</inkml:trace>
  <inkml:trace contextRef="#ctx0" brushRef="#br0" timeOffset="187550.2505">18715 12621 526 0,'-9'0'61'16,"3"0"-8"-16,1 0 5 15,3 0-5-15,2 0-26 16,4 0-13-16,12 0-3 15,2 0-1-15,6 0-7 0,2 0 0 16,0 0-4-16,3 0-58 16,-5 0-45-16,-5 0-52 15</inkml:trace>
  <inkml:trace contextRef="#ctx0" brushRef="#br0" timeOffset="187737.7331">18822 12522 256 0,'-16'-6'350'16,"4"0"-292"-16,6 2 5 16,-3 4-19-16,8 0-18 0,1 16-17 15,0 0-2-15,1 6 0 16,5 7-5-16,3 0 2 16,-1 4-2-16,1-1 0 15,0 1-12-15,-1-4-87 16,0-3-134-16</inkml:trace>
  <inkml:trace contextRef="#ctx0" brushRef="#br0" timeOffset="188628.2921">19709 12423 363 0,'9'-8'122'15,"-3"-2"-65"-15,-2-2 23 16,0 1-24-16,-4 2-1 16,0-2-19-16,-2 5-10 15,-9 2-13-15,-4 0-10 0,-9 3 2 16,-4 1 0-16,-5 0-4 16,-7 8 2-16,-4 2-3 15,0 2 1-15,0 0 0 16,2 4 0-16,10-4 0 15,5 1 1-15,11-3 3 16,9 0 0-16,7-1-5 16,9-1 0-16,11-3 2 0,9 1 0 15,5 0 1-15,-1 1-2 16,-1 2 0-16,-5 3-1 16,-5 3 1-16,-12 2-2 15,-4 4 1-15,-6-3-1 0,-10 2 1 16,-8-2 0-16,-1-1 2 15,-3 0 3-15,-1-4 6 16,0 2-1-16,4-3 0 16,5-2-4-16,7-3 4 15,3 1-4-15,4-5-6 16,14 1 0-16,12-4 5 0,12 0-1 16,5 0-1-16,13-7-2 15,1-4-1-15,0 4-25 16,-4-3-12-16,-8 1-43 15,-11 1-152-15</inkml:trace>
  <inkml:trace contextRef="#ctx0" brushRef="#br0" timeOffset="189440.7336">19200 13021 551 0,'-1'-11'28'16,"1"-2"28"-16,0 2 5 15,0 2 8-15,3 3-32 16,7 3-14-16,2 3-7 0,2 5-2 16,1 9-8-16,-1 5-2 15,0 6-3-15,-7 3-1 16,-1-1 1-16,-3 3-1 16,-3-4 0-16,-4-1 2 0,-3-6-2 15,-1-5 1-15,1-6 1 16,1-5-1-16,3-3 2 15,1-7 0-15,2-7-1 16,3-4 0-16,5-4 0 16,3-3-1-16,0-1 0 0,5 1 0 15,-2 2 0-15,-1 3-1 16,1 4-1-16,-2 9 1 16,-1 4-1-16,0 3-2 15,1 6 4-15,-2 14 0 16,4 0-1-16,-2 6 2 15,1 4-1-15,-3 0-3 0,-1 3 6 16,-1-5-6-16,-4-2 2 16,0-7-22-16,1-6-19 15,1-7-22-15,5-6-52 16,0-8-120-16</inkml:trace>
  <inkml:trace contextRef="#ctx0" brushRef="#br0" timeOffset="189628.225">19598 13034 594 0,'-6'-1'57'15,"5"-1"-10"-15,1-4 29 16,7 1-44-16,10 0-11 16,4 1-9-16,6-1-5 15,-1 1-6-15,1 1-1 16,-4 2-2-16,-3 1-56 15,-5 0-62-15,-9 1-69 0</inkml:trace>
  <inkml:trace contextRef="#ctx0" brushRef="#br0" timeOffset="189800.0881">19646 13145 575 0,'-2'2'30'15,"2"2"-7"-15,0-2-3 16,5 0-7-16,9-2 0 15,1 0-10-15,5 0-2 16,1-2-17-16,3-6-34 0,0-4-30 16,-3 4-18-16,2-7 4 15,-2 3-43-15</inkml:trace>
  <inkml:trace contextRef="#ctx0" brushRef="#br0" timeOffset="189940.734">19887 13044 419 0,'-6'0'85'16,"1"0"8"-16,-2 1-7 15,5 9-6-15,2 2-36 16,0 5-22-16,8 0-8 16,-2 7-5-16,2-2-5 15,2 3-2-15,-5-4-13 0,-3-6-103 16,1-7-212-16</inkml:trace>
  <inkml:trace contextRef="#ctx0" brushRef="#br0" timeOffset="190768.7589">19415 12023 548 0,'-4'0'95'16,"2"3"-62"-16,-2 8-14 16,4 3 4-16,0 6 9 0,0 0-12 15,-1 3-6-15,0-1-6 16,-1-3-7-16,0-3 1 16,-1-1-1-16,1-5 1 15,-1-6 4-15,0-4 9 16,3-5 6-16,0-10-5 0,0-4-9 15,6-5 1 1,0-2-3-16,5-3-1 0,0-2-3 16,-1 3-1-16,1 0 2 15,-4 3-2-15,1 6 0 16,-2 6 0-16,-2 9 1 16,-2 4 1-16,4 4-4 15,-2 16 0-15,2 6 2 0,5 7 0 16,2 4 0-16,3-1 0 15,3-1 0-15,2-4 1 16,2-9-1-16,0-5 1 16,-2-12-1-16,-2-5 1 0,1-5 1 15,-4-13 0-15,0-5 0 16,-7-6 2-16,0 1 0 16,-3-1 0-16,-5-2 0 15,-1 0-1-15,-5 4-4 16,-6 4 2-16,-6 1-3 15,-2 6-19-15,0 8-19 0,-4 3-58 16,3 5-70-16,1 0-413 16</inkml:trace>
  <inkml:trace contextRef="#ctx0" brushRef="#br0" timeOffset="191956.1853">20251 12412 545 0,'-3'-5'50'0,"-6"-8"15"16,5 7-7-16,4 2-11 16,8 0-25-16,7 4-13 15,2 0-6-15,3 8 1 16,-4 6-5-16,-2 5 2 16,-3 5-1-16,-6 3 0 15,-5 0 2-15,0 1-3 0,-6-2 3 16,-4-4-2-16,-1-4 0 15,2-3 0-15,3-6 2 16,4-5-2-16,2-4 1 16,2-8 11-16,9-6 0 0,4-7-6 15,1-4-2-15,2-6-2 16,-1-5 1-16,-3 0 2 16,-3 1 0-16,-2 0 2 15,-4 6 3-15,-5 5-4 16,0 6-1-16,0 10 1 15,-9 8-3-15,-1 1-3 0,1 16 0 16,-1 5 0-16,5 4 1 16,4 9-1-16,1 2 1 15,7 1 0-15,7 1 0 16,4-2-1-16,0-2-12 16,1-10-36-16,-1 0-96 0,-2-11-118 15</inkml:trace>
  <inkml:trace contextRef="#ctx0" brushRef="#br0" timeOffset="192471.941">20531 12843 649 0,'0'4'55'0,"0"-1"-19"16,0 1 11-16,8 8-36 15,-2-2 10-15,4 8-13 16,-2-3-4-16,-3 3 0 15,-1-3-1-15,-3 1 0 16,-1-3-1-16,0-5-2 0,-3-1 3 16,-1-6 1-16,1-1 2 15,-1 0 2-15,3 0-1 16,1-8-5-16,0-4 1 16,8-2 0-16,1-3 2 15,1 2 2-15,2-3 0 16,0 3-3-16,-2 2-4 15,0 4 1-15,-2 3 1 0,-1 0-2 16,1 6-1-16,-2 0 0 16,-1 2 0-16,1 10-2 15,-1 0 4-15,2 4-1 0,-2 2 0 16,-1 0 0-16,1 1-5 16,0-3-29-16,-3-2-44 15,1-8-107-15,-1 0-212 16</inkml:trace>
  <inkml:trace contextRef="#ctx0" brushRef="#br0" timeOffset="192690.6655">20814 12882 717 0,'-1'0'51'16,"1"0"-15"-16,0 4-7 15,0 9-23-15,5 2 5 16,0 3-7-16,2 1-2 16,2 1 0-16,-3-5-2 15,-4-3-44-15,1-2-84 0,-1-7-52 16</inkml:trace>
  <inkml:trace contextRef="#ctx0" brushRef="#br0" timeOffset="192971.9438">20786 12826 657 0,'0'-3'32'0,"5"-1"-8"15,11 0 26-15,5 3-27 16,6 1 7-16,4 0-16 0,0 2-3 15,-2 8-4-15,-7 3-1 16,-3 2-2-16,-7 5-1 16,-7 4-2-16,-5 0 2 15,-8 5-2-15,-9-1 1 0,-2-2 1 16,-3-3-1-16,-1-4-4 16,-5-5-7-16,8-5-36 15,0-8-67-15,3-1-163 16</inkml:trace>
  <inkml:trace contextRef="#ctx0" brushRef="#br0" timeOffset="194644.0187">21124 12328 573 0,'-7'-8'54'0,"3"1"-18"0,4 1 25 16,4 5-21-16,7 1-27 15,10 3-11-15,2 8-1 16,3 5 1-16,-1 1-2 15,-5 1 1-15,-8 4-2 0,-7-4 1 16,-5 1-1-16,-6-3-1 16,-10-1 3-16,-2-3 0 15,3-2 1-15,-2-3 14 16,6-7 7-16,4 0-4 16,4 0-2-16,3-4 0 0,5-6-8 15,11-5-7-15,2-2 0 16,2-6 1-16,3-3-3 15,-4 0 1-15,-2 2 1 16,-5 1 1-16,-2 2 3 16,-6 6 2-16,-3 3 2 0,-1 6 0 15,0 6-2-15,-4 0-6 16,-3 10-2-16,3 4 0 16,2 7 1-16,-1 2-1 15,3 3 0-15,3 4 1 16,8-2-1-16,0-2-1 15,1 1-28-15,4-1-26 0,-1-3-72 16,1-7-126-16</inkml:trace>
  <inkml:trace contextRef="#ctx0" brushRef="#br0" timeOffset="195237.7549">21544 12780 577 0,'0'-11'105'16,"2"2"-40"-16,3 0 24 0,0 3-52 16,3 5-18-16,-1 1-11 15,1 4-5-15,2 8-3 16,-4 5-1-16,-1 3 1 15,0 6 0-15,-4 1 0 16,-1-1 1-16,0 0 0 0,0-7 0 16,0-4 0-1,0-3 0-15,0-7 0 0,0-3 1 16,0-2 2-16,0-2 7 16,3-6-7-16,4-4-3 15,0-3 0-15,3-4 2 16,1-1 2-16,-1-3 2 0,1 1 1 15,1 3-4-15,-3 1 0 16,0 4-4-16,-1 8 1 16,-2 3-1-16,0 3-1 15,-2 1-1-15,0 7 2 0,-2 9-2 16,1 3 1-16,-1 3 1 16,-1 0-14-16,2 0-7 15,2 0-10-15,-2-7-37 16,3-4-104-16,2-6-45 15</inkml:trace>
  <inkml:trace contextRef="#ctx0" brushRef="#br0" timeOffset="195597.082">21882 12784 469 0,'0'-3'176'0,"0"-1"-158"16,0 4 40-16,0 0-29 0,-4 7 1 15,2 9-18-15,2 0-8 16,0 4-2-16,0 0-1 16,0-2 4-16,3 0 3 15,2-5 2-15,-4-4 3 0,0-2-3 16,-1-2-7-16,2-4-1 16,-1-1 1-16,-1 0 6 15,0-5 4-15,3-3-7 16,-3-8 0-16,6-6 9 15,1 0-1-15,2-9-6 16,3 2 1-16,4-2-2 0,4 8-2 16,2 0-2-16,1 11-6 15,0 3 2-15,-4 7 1 16,-3 2-6-16,-4 0-14 16,-3 6-19-16,-5 3-18 15,-4 5-83-15,0-2-79 0</inkml:trace>
  <inkml:trace contextRef="#ctx0" brushRef="#br0" timeOffset="195800.2048">21966 12809 528 0,'-3'0'259'15,"3"-1"-219"-15,3 1 1 16,8 0-32-16,3 6-2 15,7 6 0-15,2 1-7 0,2 2 1 16,-2-1 2-16,-1-2-9 16,0-6-62-16,-3-3-133 15,-2-3-359-15</inkml:trace>
  <inkml:trace contextRef="#ctx0" brushRef="#br0" timeOffset="196612.6354">21884 12652 444 0,'1'-3'51'0,"0"-3"19"15,2 5-1-15,0-3-17 16,0 1-11-16,-1 0-11 0,-1 0 3 16,0 3-13-16,-1-1-5 15,0 1-4-15,0 0-2 16,0 0-2-16,0 0 6 16,0 0-1-16,0 0-3 15,0 0 4-15,0 0-2 16,0 0-3-16,0 0-2 0,0 0-4 15,0 0-1-15,0 0 0 16,0 3 0-16,-1 4-1 16,0 1 0-16,-4 5 0 15,5 2 1-15,-6 3 0 16,4 1-1-16,-3 4-1 0,2-1 4 16,0 2-4-16,1-3 3 15,2 0-22-15,0-6-34 16,0-8-121-16</inkml:trace>
  <inkml:trace contextRef="#ctx0" brushRef="#br0" timeOffset="197550.0553">22068 11958 544 0,'-5'-13'71'0,"2"2"-59"16,3 4 35-16,1 3 26 16,13 4-21-16,10 9-29 15,7 11-5-15,12 12 1 16,7 10-4-16,5 15 0 0,2 15-3 16,-3 8-1-16,-12 12-1 15,-14 2-2-15,-11-1-4 16,-14-2-2-16,-6-5 0 15,-19-3-1-15,-9-9 1 16,-7 3-1-16,-6-5-1 16,-5-2-26-16,-4-10-59 0,1-11-249 15</inkml:trace>
  <inkml:trace contextRef="#ctx0" brushRef="#br0" timeOffset="198721.8751">19132 11867 146 0,'3'-7'115'0,"-2"3"-38"16,0-2-22-16,2-4-1 15,0 4-8-15,0 2-7 0,0-2 4 16,-1 2-2-16,-1 2-4 16,-1-1-3-16,0 3 9 15,0 0-14-15,0 3-12 16,-4 7-7-16,-1 9 2 16,-2 6 0-16,1 12 1 15,0 12 1-15,-4 14 2 0,4 13 0 16,-3 17-4-16,2 16-1 15,2 7 1-15,1 11-7 16,4-1 2-16,0 3 1 16,1-4-3-16,6-10-2 0,4-12 1 15,1-11-3-15,1-14-2 16,0-13-7-16,5-17-28 16,-2-16-36-16,1-12-88 15,-2-18-333-15</inkml:trace>
  <inkml:trace contextRef="#ctx0" brushRef="#br0" timeOffset="200237.3532">22623 12183 597 0,'0'-15'31'15,"-7"7"20"-15,4 3 29 16,3 5-25-16,0 0-27 0,0 13-22 16,0 12-5-16,0 3 3 15,0 10 2-15,0 4-3 16,0 2 0-16,0-5-1 15,0-2-3-15,0-5 2 16,1-8 1-16,5-8-3 0,4-8 3 16,1-4 1-16,3-4 0 15,1-5 2-15,0-5-4 16,3-8 1-16,-3 0-1 16,-3 1 1-16,-1-2 2 15,-4 2 1-15,1 3 0 16,-5 4-1-16,-2-1-3 0,1 7-1 15,-2 4 0-15,0 0-2 16,2 7-4-16,-2 8 4 16,3 3 1-16,-1 3 2 15,1 0-1-15,3 0 0 16,0-3-1-16,0-4-1 16,5-2 0-16,0-9-2 0,0-3 3 15,3 0 2-15,-1-6 1 16,0-4-2-16,1-9 2 15,-4 0-1-15,1-2 0 16,-3-8 0-16,-1 1 8 0,-3-4 0 16,-2 0 1-16,-2-3-4 15,0 0-4-15,0 3 0 16,-2 6-1-16,-2 2-1 16,0 9 0-16,0 6-11 15,1 9-20-15,1 0-32 0,2 9-68 16,-2 3-51-16</inkml:trace>
  <inkml:trace contextRef="#ctx0" brushRef="#br0" timeOffset="200549.8408">23014 12709 350 0,'-2'2'424'16,"2"2"-377"-16,0 1-3 15,0 2-27-15,7 6 0 0,0 1 0 16,0 7-9-16,1-1-6 15,0 4-1-15,-3-3 0 16,-1 0 0-16,-2 0-11 16,-1-3-24-16,-1-4-26 15,0-6-94-15,0-5-86 16</inkml:trace>
  <inkml:trace contextRef="#ctx0" brushRef="#br0" timeOffset="200862.3203">23009 12727 107 0,'0'-15'523'0,"0"7"-496"16,7-2 9-16,7 7 10 16,7 3-22-16,1 0-10 0,5 3-7 15,0 8-3-15,4-1-2 16,-2 2 3-16,-2 2-2 15,-8-1 0-15,-6 2-3 16,-4-1 6-16,-9 3 1 16,-5 3 6-16,-12-3 11 15,-3 3-7-15,-7-1-7 16,-1-1-3-16,-1-3-4 0,4-2 0 16,0-4-2-16,7-4 2 15,4-1-12-15,2-4-52 16,6 0-121-16</inkml:trace>
  <inkml:trace contextRef="#ctx0" brushRef="#br0" timeOffset="202221.6755">23345 12220 601 0,'-4'-6'55'16,"4"-2"15"-16,2-2-16 16,14 0-28-16,6 2-17 15,4 0-7-15,5 4 0 16,2 2-3-16,-2 2-30 0,-4 0-52 16,-4 4-27-16,-8 8-55 15,-6-2-144-15</inkml:trace>
  <inkml:trace contextRef="#ctx0" brushRef="#br0" timeOffset="202362.3209">23422 12319 206 0,'-19'9'382'0,"6"-3"-323"15,8-2-2-15,5-3-15 16,5-1-15-16,14 0-1 16,7 0-9-16,7 0-13 15,8 0-2-15,1 0-13 0,5-6-88 16,-1-4-96-16</inkml:trace>
  <inkml:trace contextRef="#ctx0" brushRef="#br0" timeOffset="203237.2271">24647 11912 594 0,'1'-12'20'0,"4"-2"14"0,-5 2 29 0,-3 2-9 32,-12 3-35-32,-5 2-13 0,-8 3-2 0,-3 2 2 0,-5 0 4 15,-5 0 0-15,3 6-3 32,-1 1-3-32,1 2 0 15,7 0-1-15,3 0 2 0,10 0-1 0,8-2-3 16,9 3 0-16,2-3-4 15,16 4 4-15,7-3 1 0,10 1-1 16,1 0 2-16,4 1 0 16,-5-1-3-16,-4 3 0 15,-8 0-1-15,-9 1 2 16,-11 1-1-16,-5 4-3 0,-17 1 2 16,-8-1 2-16,-5 5-1 15,-3 0 5-15,-1 1 4 16,3-2-1-16,6-2 3 15,6-3 3-15,12-3-8 16,10 0-2-16,6-6-2 0,20-2 1 16,11-3 6-16,14-3-4 15,6 0-4-15,5 0 1 16,2-10-3-16,-8 3-4 16,-6-3-12-16,-11 1-22 15,-15 0-50-15,-11 2-136 16</inkml:trace>
  <inkml:trace contextRef="#ctx0" brushRef="#br0" timeOffset="204596.5979">25152 11893 619 0,'-1'-12'25'0,"0"2"11"0,-2 3 44 0,3 7-24 16,0 0-36-16,0 8-20 0,3 9 1 31,4 3 3-31,1 3-1 0,7 0 0 0,1-3-1 15,1-3-1-15,4-3 0 16,1-3 2-16,-1-5-2 16,0-6 2-16,0 0-1 0,-2-11 1 15,-1-3 1-15,-1-4 5 16,-8-2 2-16,0 0 3 16,-1 0-1-16,-7 0 0 31,-1 4-4-31,0 2 0 15,-1 4-3-15,-3 7-3 0,-1 3-2 16,2 1-2-16,0 15-1 16,3 6 1-16,0 8 0 15,0 3-1-15,0 10 3 16,0 3-1-16,0 2 1 0,1-1-3 0,-1-4-6 0,0-6 3 16,0-7 5-16,0-11 0 15,-3-5-1-15,-2-8 2 16,1-4-1-16,-6-2 2 15,1-2 0-15,-3-8 0 16,1-4-1-16,1-5 0 16,0-2 0-16,5-1-1 0,1-2 1 15,4 2-2-15,0 4-14 16,9 4-23-16,2 6-43 16,2 5-129-16</inkml:trace>
  <inkml:trace contextRef="#ctx0" brushRef="#br0" timeOffset="205159.0583">25498 12522 712 0,'0'-12'84'0,"3"1"-67"0,3 2 40 16,1 2-31-16,1 7-17 15,0 0-5-15,1 3-3 16,-3 10-3-16,1 2 3 16,-3 5-2-16,-2 3 0 15,0-4 1-15,-2 2 1 16,0-5 0-16,-2-5-1 0,0 0-1 16,0-4 3-16,2-6-1 15,0-1 0-15,0 0 8 16,2-5 1-16,4-5-6 15,4-5-1-15,1-6-3 16,2-1 0-16,-1-4 4 0,1 1 1 16,1 3 2-16,-1 3 0 15,1 6-2-15,-3 2-3 16,3 8-1-16,-2 3 3 16,1 5-3-16,-1 9 0 0,1 2-3 15,-2 4 2-15,-2 4 0 16,-2-1 1-16,-3-5-3 15,-4 1-21-15,0-4-27 16,-7-7-65-16,-1-4-267 16</inkml:trace>
  <inkml:trace contextRef="#ctx0" brushRef="#br0" timeOffset="206018.3653">26048 11844 617 0,'-6'-14'22'0,"2"-1"48"15,1 1 11-15,3 5-38 16,9 4-21-16,4 4-11 16,5 1-9-16,5 4 1 15,1 11-3-15,-3 7-1 16,-3 3 1-16,-6 3 0 15,-7 2 0-15,-5-2 1 0,0-1-3 16,-11-3 3-16,-1-4 0 16,-4-6 0-16,0-5-1 15,5-4 2-15,0-5 4 16,5 0 11-16,3-8 0 0,3-5-4 16,3-2-6-16,9-7 0 15,3-2-3-15,2-5-2 16,0-1 0-16,-2 0 1 15,-5 2-1-15,-2 2 1 16,-3 9 1-16,-3 3 4 16,-2 5 0-16,0 9-4 0,-2 0-1 15,-4 7-7-15,5 9 5 16,-1 7-3-16,2 5 0 16,0 2 2-16,4 3-1 15,6 0-4-15,-1-2-19 16,-2 1-23-16,3-2-22 0,-4-3-116 15,5-6-180-15</inkml:trace>
  <inkml:trace contextRef="#ctx0" brushRef="#br0" timeOffset="206455.8576">26360 12305 640 0,'-1'0'123'0,"0"0"-92"16,1 1 37-16,0 5-48 15,1 2-8-15,3 4 3 16,2 1-5-16,0 3-5 16,-4 3-2-16,-1-1-2 15,-1 1 0-15,0-3 0 16,-1-1 0-16,-4-4 0 0,0-3 0 15,1-5 0-15,1-3 1 16,2 0 1-16,1-3 2 16,0-8-2-16,3-1-2 15,6-7-1-15,3 1 1 0,2-2 3 16,0-1 4-16,3 6-1 16,-1 0-3-16,-4 6-3 15,-1 4 0-15,-2 3 0 16,-1 2-1-16,-4 8-1 15,-1 5-1-15,0 6 2 0,-2 1 0 16,1 5 1-16,-1 3-1 16,-1-3-2-16,1-2-23 15,5-3-25-15,-1-5-33 16,3-4-44-16,6-8-64 16</inkml:trace>
  <inkml:trace contextRef="#ctx0" brushRef="#br0" timeOffset="206815.1968">26686 12369 662 0,'1'-7'41'0,"2"6"55"0,-1 1-46 16,-2 1-33-16,4 14-8 16,-2 0-8-16,-2 6 1 15,0 3-1-15,0 0 1 16,0 1 0-16,0-2 2 15,0-5 0-15,0-2 1 0,0-6-2 16,0-3-1-16,0-2-1 16,0-5 2-16,0 0 3 15,6-7 0-15,-1-5-4 16,0-4-1-16,7-2 0 16,-2-3-1-16,3 0 1 15,1 1 1-15,1 0-2 0,3 5 8 16,-1 5 0-16,0 0-5 15,0 7-4-15,-4 0 2 16,-1 3-1-16,-2 0-18 16,-6 0-16-16,-2 6-32 15,-2 0-86-15,-3-2-78 0</inkml:trace>
  <inkml:trace contextRef="#ctx0" brushRef="#br0" timeOffset="206955.7843">26761 12504 208 0,'10'6'458'0,"2"-2"-408"16,4 1 33-16,0 1-51 15,0 1-25-15,0-3-5 16,-4-2-58-16,-2-2-203 16</inkml:trace>
  <inkml:trace contextRef="#ctx0" brushRef="#br0" timeOffset="208408.9032">24141 12583 649 0,'0'-12'69'0,"7"-1"-52"16,4 2 40-16,4 7-14 0,-1 4-17 15,-1 4-11-15,-1 13-9 16,-2 1-1-16,-2 5-1 15,-7 1 0-15,-1-1-1 16,0 2 0-16,-5-4-3 16,-5-2 2-16,1-2-2 0,1-6 2 15,0-2-1-15,1-5 2 16,4-4 5-16,1 0 4 16,2-3-2-16,0-8-5 15,3-3-4-15,5-5 1 16,2-1-2-16,5-4 1 15,0 0 0-15,0 2-1 0,-1 0 0 16,-1 6 0-16,-1 5 0 16,-3 8 0-16,0 3 1 15,-3 6-1-15,-1 11 0 16,-1 4 0-16,-2 8 0 16,0-1 1-16,0 2-1 0,-1 0 0 15,2-6 1-15,2-1 0 16,1-5-21-16,3-5-19 15,4-6-9-15,0-6-83 16,2-1-94-16</inkml:trace>
  <inkml:trace contextRef="#ctx0" brushRef="#br0" timeOffset="208627.6397">24479 12613 663 0,'-2'0'45'0,"-3"-7"32"16,3 1-18-16,2 4-22 16,6-3-11-16,7 2-21 15,6-2 0-15,3 2-2 16,2-1-1-16,1 2-2 0,-2 2-8 16,-3 0-32-16,-6 0-29 15,-4 6-64-15,-9 2-13 16,-1 5-59-16</inkml:trace>
  <inkml:trace contextRef="#ctx0" brushRef="#br0" timeOffset="208768.2122">24529 12687 492 0,'-8'5'89'15,"5"-3"-18"-15,3-1 4 16,3-1-31-16,9 0-14 16,3 0-18-16,2 0-9 15,2 0-3-15,0 0-29 16,1 0-77-16,0-3-46 0,0-2-209 15</inkml:trace>
  <inkml:trace contextRef="#ctx0" brushRef="#br0" timeOffset="208955.7031">24801 12571 608 0,'0'-6'72'16,"0"1"41"-16,0 5-54 15,0 0-32-15,0 12-13 16,0 5-3-16,0 2 0 15,0 4-2-15,0 4-1 16,0-2-2-16,0 3-4 16,0-2-2-16,0-1-7 0,0-6-52 15,0-6-85-15,0-10-188 16</inkml:trace>
  <inkml:trace contextRef="#ctx0" brushRef="#br0" timeOffset="210799.3166">24349 11353 581 0,'-6'-2'34'15,"-1"-11"6"-15,5 12 28 0,2 1-26 16,0 7-23-16,0 7-16 15,2 11 4-15,1 3-1 16,-2 3 1-16,1 4-2 16,-2-2 1-16,0-5-2 15,0-4-4-15,-2-9 4 16,0-4-4-16,0-8 2 0,0-3 5 16,2-3 5-16,-1-8 0 15,1-4-6-15,0-6-1 16,0-3 4-16,1-1 1 15,1-2-2-15,1 1-1 16,1-2-1-16,-2 2-2 0,2 4-4 16,1 3 2-16,-2 6-4 15,1 9 2-15,-1 4 0 16,1 0-9-16,2 13 7 16,2 5 0-16,-1 9 4 15,4 4-4-15,0-1 3 0,2 2 0 16,-2 0-2-16,3-7-4 15,-2-6 2-15,4-5 0 16,0-8 0-16,0-5 3 16,0-1 3-16,2-4-3 15,-2-9 2-15,0-4 0 16,-5-7 0-16,0-1 1 0,-5-6 8 16,-3-1 2-16,-3-7 1 15,0-4 0-15,-4 1-2 16,-4 0-6-16,-2 9-1 15,3 4-2-15,-1 7-2 16,1 14-1-16,1 8-2 0,4 1-39 16,2 11-49-16,0-1-204 15</inkml:trace>
</inkml:ink>
</file>

<file path=ppt/ink/ink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737.38074" units="1/cm"/>
          <inkml:channelProperty channel="Y" name="resolution" value="3068.07104" units="1/cm"/>
          <inkml:channelProperty channel="F" name="resolution" value="2.84167E-5" units="1/deg"/>
          <inkml:channelProperty channel="T" name="resolution" value="1" units="1/dev"/>
        </inkml:channelProperties>
      </inkml:inkSource>
      <inkml:timestamp xml:id="ts0" timeString="2019-05-24T10:38:06.627"/>
    </inkml:context>
    <inkml:brush xml:id="br0">
      <inkml:brushProperty name="width" value="0.05292" units="cm"/>
      <inkml:brushProperty name="height" value="0.05292" units="cm"/>
      <inkml:brushProperty name="color" value="#FF0000"/>
    </inkml:brush>
  </inkml:definitions>
  <inkml:trace contextRef="#ctx0" brushRef="#br0">5004 3702 538 0,'0'-13'17'0,"-2"2"6"0,-2 4 22 15,3 2 3-15,-3 5-4 16,-1 0-15-16,0 12-23 15,-2 9-11-15,-4 11 8 16,-2 13 10-16,0 9 0 0,1 5 3 16,1 5-3-16,3 1-9 15,7-5-1-15,1-5-1 16,7-5 3-16,10-8-5 16,4-5 0-16,12-7-39 15,4-9-63-15,7-8-100 16</inkml:trace>
  <inkml:trace contextRef="#ctx0" brushRef="#br0" timeOffset="593.6997">6525 3711 432 0,'-7'-9'65'0,"-1"-1"-28"15,4 1 14-15,4 0 1 16,0 3-6-16,0 0-13 16,6 3-18-16,6 3-8 15,4 3-7-15,5 10-2 16,1 11-1-16,4 12 3 0,-3 14 7 15,-5 7-4-15,-5 5-1 16,-5 4-1-16,-8-1 2 16,0-9 0-16,-9-8-16 15,-3-6-25-15,0-9-9 0,1-11-41 16,4-9-75-16</inkml:trace>
  <inkml:trace contextRef="#ctx0" brushRef="#br0" timeOffset="1140.5259">6977 3716 713 0,'0'-2'7'15,"-7"2"-11"-15,0 10-7 16,4 6 5-16,-3 6 8 15,0 7 0-15,2 5 2 16,3-2-1-16,1-1-2 16,0-5 3-16,5-2-3 15,3-9 1-15,1-3-2 0,0-5 0 16,2-5 2-16,0-2 2 16,1-2 5-16,-2-7 3 15,1-4 2-15,-2-2-4 16,0 2-2-16,-1-2-1 15,-5 3 3-15,2 4 1 0,-4 2-1 16,0 6-5-16,1 0-10 16,1 6-11-16,-2 3 11 15,3 3 6-15,1 3 0 16,1-3 0-16,3 1 0 16,0-2-1-16,5-2 3 15,1-3-3-15,1-3 3 0,3-3-1 16,1 0 0-16,-4-3 1 15,-1-8 1-15,-2-2 0 16,-4-5 3-16,-2-1 5 16,-4-4 2-16,0-1-6 15,-3-5-4-15,0 2-1 0,0 2 0 16,-3 2-3-16,-2 7 1 16,2 3-1-16,1 6-5 15,-1 6 3-15,1 1-25 16,-2 8-61-16,4 5-32 0,0 2-80 15</inkml:trace>
  <inkml:trace contextRef="#ctx0" brushRef="#br0" timeOffset="1515.5003">7429 3999 601 0,'0'12'40'0,"0"-4"-44"16,-1 0-3-16,-3 2 11 16,-2 2 5-16,2 2-4 0,-1 4 0 15,2 1 2-15,2 2 0 16,0 0 1-16,1-2-4 16,0-3-3-16,5-3-1 15,4-2 0-15,2-4 1 0,2-3 5 16,3-4 2-16,-1 0 4 15,1-6 7-15,-3-5-2 16,0-1 0-16,-2-6-1 16,-5 1-5-16,-2-4 4 15,-4 2-3-15,0-1-8 16,-12 5-1-16,0 1 4 0,-5 6 0 16,-2 6-4-16,-4 2-5 15,3 0-2-15,-1 5-54 16,2 2-66-16,4-6-358 15</inkml:trace>
  <inkml:trace contextRef="#ctx0" brushRef="#br0" timeOffset="2031.1001">7977 3919 651 0,'-3'0'16'0,"3"-5"-9"0,2 2 26 16,13-1-28-16,6-1-3 16,7-1-1-16,5 0 1 15,2 1-2-15,-1 3 1 16,-1-1-70-16,-6 1-30 15,-3-1-78-15</inkml:trace>
  <inkml:trace contextRef="#ctx0" brushRef="#br0" timeOffset="2203.0127">8134 3764 634 0,'-9'-7'21'15,"3"3"26"-15,5 4 4 16,1 0-40-16,0 9-16 15,1 7 1-15,5 6 5 16,3 6 2-16,0 5-1 16,2 4 0-16,0 0 2 0,-2-1-62 15,2-6-114-15,0-9-299 16</inkml:trace>
  <inkml:trace contextRef="#ctx0" brushRef="#br0" timeOffset="2484.3325">8684 3494 777 0,'-12'0'8'0,"1"1"-11"16,1 13-2-16,1 10 1 15,1 8 7-15,-2 9 5 16,2 8 0-16,2 12 1 0,5 3-2 16,1-2-3-16,0-2-1 15,11-6-2-15,6-9-18 16,10-6-35-16,5-12-34 16,7-8-103-16</inkml:trace>
  <inkml:trace contextRef="#ctx0" brushRef="#br0" timeOffset="2953.0987">10610 3380 581 0,'15'-11'13'0,"1"1"-7"16,1 3 17-16,3 5 10 16,6 2-2-16,-2 12-11 15,1 12-8-15,-1 13 9 16,1 14-1-16,-9 12-7 15,-4 11-7-15,-8 7-2 16,-4-1-1-16,-7-5 1 0,-8-13-5 16,-3-4-33-16,-4-15-14 15,-4-10-26-15,2-10-89 16</inkml:trace>
  <inkml:trace contextRef="#ctx0" brushRef="#br0" timeOffset="3906.1148">11130 3404 727 0,'-4'-5'6'0,"0"-1"-5"15,2 5 6-15,2 1 3 16,-2 5-16-16,2 10-5 16,0 4 9-16,0 5 1 15,0 6 2-15,0-1-1 0,2-4 1 16,2-1 0-16,2-7 0 16,0-4-2-16,0-6 1 15,1-4 1-15,3-3 0 16,-1 0 8-16,0-7-2 15,0-2-3-15,0 0-3 0,-2 0 3 16,-1 0-2-16,-3 3 13 16,-2 3 0-16,1 3-9 15,-2 0-8-15,0 5-13 16,0 6 14-16,0 1 1 16,1 2 1-16,3 1 0 15,5-3 0-15,-2-3-2 0,4-5 1 16,4-2 1-16,1-2 1 15,0-5 2-15,1-8 1 16,-2-2-2-16,-1-6 2 16,-3-2 1-16,-5-1 12 15,-3-1-4-15,-2-3-6 0,-1 2-2 16,0 3 0-16,-4 3-1 16,0 5 0-16,2 6-5 15,-1 4 1-15,3 5-4 16,0 3-56-16,0 11-80 0,0 6 4 15,0 3-104-15</inkml:trace>
  <inkml:trace contextRef="#ctx0" brushRef="#br0" timeOffset="4124.8355">11545 3757 759 0,'0'1'30'16,"1"0"-27"-16,0 5 13 16,1 3-19-16,1 5 1 0,0 4 2 15,-2 6 1-15,0 4 0 16,-1 1 1-16,0-3-3 16,0 0-29-16,-2-5-56 15,-1-9-68-15</inkml:trace>
  <inkml:trace contextRef="#ctx0" brushRef="#br0" timeOffset="4531.0648">12024 3603 631 0,'0'-4'7'0,"0"-2"2"16,12 0 24-16,5-1-26 0,3 1-5 16,6 1 0-16,5-1-3 15,0 0 1-15,-4 3-57 16,-3 0-35-16,-3-1-51 15,-8-1-94-15</inkml:trace>
  <inkml:trace contextRef="#ctx0" brushRef="#br0" timeOffset="4687.3034">12216 3462 544 0,'-7'-4'46'0,"2"4"12"16,2 0-9-16,0 3-49 15,3 11-9-15,0 5 6 0,4 3 5 16,1 8 2-16,0 2 0 15,3 4 0-15,0 0 0 16,0-3-42-16,2-5-76 16,2-8-87-16</inkml:trace>
  <inkml:trace contextRef="#ctx0" brushRef="#br0" timeOffset="7281.0545">12930 3221 619 0,'3'-11'14'0,"-3"0"15"16,0 6 35-16,0 5-21 16,-3 0-30-16,-3 16-26 15,-4 8 6-15,-2 14 6 16,-2 8 4-16,-1 14 3 0,2 5 1 16,7 6-3-16,6-7 1 15,1-4-3-15,17-6 0 16,11-12-3-16,11-11-32 15,9-11-54-15,10-14-110 16</inkml:trace>
  <inkml:trace contextRef="#ctx0" brushRef="#br0" timeOffset="7749.7291">14601 3227 374 0,'-3'-5'194'16,"1"0"-185"-16,2 0 37 15,0 2 4-15,10 3-30 16,8 0-22-16,5 9-2 16,5 9 5-16,4 12 8 15,2 7 3-15,-3 10-3 0,-10 8-3 16,-6 7-4-16,-11 1 0 16,-4-6-7-16,-16 0-50 15,-7-12-34-15,-8-10-64 16</inkml:trace>
  <inkml:trace contextRef="#ctx0" brushRef="#br0" timeOffset="8562.1717">15158 3279 312 0,'-1'-6'317'16,"-1"-2"-310"-16,0 3 31 16,2 5 7-16,0 0-33 0,-2 3-19 15,1 11-10-15,-2 5 13 16,1 3 4-16,-3 2 0 16,5 2 1-16,-2-2 0 15,2-4-1-15,0-4 1 16,2-5-1-16,3-2-1 15,5-5-1-15,0-3 2 0,5-1 10 16,1-2-1-16,0-8-3 16,3 0 0-16,-4-2 1 15,-4 0 4-15,-2 4 4 16,-3 1 1-16,-4 3-1 0,-2 2-6 16,0 2-5-16,0 0-14 15,0 9-8-15,0-2 19 16,2 7 0-16,0-2 0 15,2 0 0-15,2-1 1 16,5-4-4-16,-2-4 2 16,3-3 2-16,1 0 4 0,-1-9 0 15,2-3 1-15,-1-3 7 16,-4-3 1-16,0-3 2 16,-7-3-5-16,-2-3-4 15,0 3-7-15,-2-3-1 16,-5 5 0-16,0 5-1 15,1 5 0-15,1 8-2 0,0 4-34 16,5 7-84-16,0 10-28 16,0 3-53-16</inkml:trace>
  <inkml:trace contextRef="#ctx0" brushRef="#br0" timeOffset="8921.5082">15492 3649 561 0,'-4'4'147'16,"2"-4"-142"-16,-1 0 33 15,3 0-11-15,0 0-22 16,0 0-4-16,0 1 1 16,3 0-4-16,3 2 1 15,4-2 5-15,-1 4 5 16,-1-3-3-16,2 2 4 15,-3 1-3-15,-1 1-3 0,0 2-2 16,-5 1-5-16,-1 3 2 16,0 2 2-16,0 0-1 15,-6 3 1-15,-1-2 1 16,1 1-1-16,0-2 0 0,0-4 1 16,4-2-1-16,2-2 1 15,3-2-2-15,13-4-3 16,9 0 8-16,5 0-30 15,11-7-81-15,5-6-57 16,3-6-177-16</inkml:trace>
  <inkml:trace contextRef="#ctx0" brushRef="#br0" timeOffset="9390.2269">15951 3374 709 0,'-3'-1'18'0,"1"-4"-13"0,2 1 28 16,3 2-22-16,10-1-20 16,3 3 9-16,6 0-20 15,2 0-38-15,3 0-22 16,2-2-38-16,-4-5-92 15</inkml:trace>
  <inkml:trace contextRef="#ctx0" brushRef="#br0" timeOffset="9530.8634">16132 3282 60 0,'-16'0'476'16,"3"0"-451"-16,2 2-1 16,3 10-3-16,3 3-15 15,3 3-7-15,2 2 4 0,3 4 1 16,7 2 1-16,5-4-25 15,4-4-121-15</inkml:trace>
  <inkml:trace contextRef="#ctx0" brushRef="#br0" timeOffset="9718.3248">16735 3287 689 0,'5'-3'25'16,"3"0"-21"-16,1 1 9 16,5 2-15-16,-1 0-15 15,5 2-34-15,6 1-31 16,0 0-47-16</inkml:trace>
  <inkml:trace contextRef="#ctx0" brushRef="#br0" timeOffset="9905.8607">17196 3258 379 0,'12'-2'253'16,"7"-4"-248"-16,4 1 18 15,7 2 4-15,4 2-17 16,2 1-9-16,-2-2 1 0,0-1-69 15,-2-3-285-15</inkml:trace>
  <inkml:trace contextRef="#ctx0" brushRef="#br0" timeOffset="10437.0308">18079 3262 505 0,'-4'0'141'16,"2"0"-131"-16,2 0 13 0,4-2 20 15,9-1-25-15,11-3-16 16,5 0 1-16,11-1-1 15,4 3-1-15,3 0-3 16,-3 3-35-16,-8 1-55 16,-10 0-56-16,-9 0-198 15</inkml:trace>
  <inkml:trace contextRef="#ctx0" brushRef="#br0" timeOffset="10624.5554">18287 3108 661 0,'-7'-5'6'16,"3"1"13"-16,4 4 9 16,-1 2-34-16,0 12-7 15,-1 5 13-15,2 5 1 16,-2 6-1-16,2 5-1 16,0 4 4-16,2-3-25 0,8 1-71 15,0-10-98-15</inkml:trace>
  <inkml:trace contextRef="#ctx0" brushRef="#br0" timeOffset="10968.2317">18762 2879 683 0,'0'-13'6'16,"-4"5"-2"-16,-3 8 24 16,-2 3-18-16,-4 15-20 0,0 12 5 15,-4 12 5-15,-2 14 11 16,-3 11 1-16,2 10-1 15,6 2-7-15,2-6 1 16,12-7-2-16,6-10-10 16,21-11-33-16,15-16 18 0,13-12-11 15,11-9-96 1,8-8-287-16</inkml:trace>
  <inkml:trace contextRef="#ctx0" brushRef="#br0" timeOffset="11343.2032">20249 2861 385 0,'39'20'35'16,"7"6"-28"-16,2 13 43 0,-2 10 7 15,-6 11 5-15,-12 8-20 16,-14 8-10-16,-14 2-16 16,-9-2-6-16,-18-2-5 15,-9-11 0-15,-3-14-7 16,0-16-67-16,7-14-114 0</inkml:trace>
  <inkml:trace contextRef="#ctx0" brushRef="#br0" timeOffset="11968.1678">20688 2946 617 0,'0'-5'5'15,"0"3"8"-15,0 2 15 0,0 11-37 16,1 8 4-16,0 7 4 16,1 5 0-16,0 3 0 15,-2 0 2-15,4-5 1 16,-2-4 0-16,4-3-1 15,-3-7 2-15,2-7-1 16,1-4 7-16,3-4 27 0,-2-2 9 16,5-8-12-16,-2-1-25 15,3-2 0-15,-3-2 3 16,0 3 0-16,-4-2-3 16,1 6-1-16,-2 2-3 15,-4 1-2-15,3 5-2 16,-4 0-6-16,0 7-13 0,0 4 11 15,2 4 9-15,1-1-1 16,2 2 0-16,2-2 1 16,1-2-1-16,3-4 0 15,2-3 2-15,0-5 1 0,3 0 2 16,0-4 0-16,0-5-1 16,0-5 1-16,-2-3 6 15,-2-2 2-15,-4-2-1 16,-3-2-2-16,-1-2-7 15,-3 1 1-15,2 0 2 0,-3 6-3 16,0 5-1-16,0 6-1 16,0 7-2-16,0 4-40 15,0 11-73-15,0 4 37 16,1 5-61-16,2-2-131 16</inkml:trace>
  <inkml:trace contextRef="#ctx0" brushRef="#br0" timeOffset="12171.3087">21071 3344 515 0,'0'6'96'16,"3"0"-90"-16,-1 3 37 16,2 3-16-16,-1 4-14 15,-1 3-4-15,-2 3-3 16,0 2-3-16,0 3 0 0,-1 0 0 15,-5-6-16-15,0 0-64 16,1-8-102-16</inkml:trace>
  <inkml:trace contextRef="#ctx0" brushRef="#br0" timeOffset="12452.5062">21063 3386 651 0,'-2'-13'24'16,"2"2"0"-16,0 3 30 16,10 3-28-16,4 3-27 0,6 2 1 15,4 0 2-15,2 7-3 16,1 4 2-16,-2 2 1 16,-4 2-3-16,-5-1 2 15,-5 2-1-15,-6 0 3 16,-5 1-3-16,-7 2-4 15,-12 0 1-15,-7-1 4 0,-4-3 0 16,-3 0-2-16,-5-6-19 16,3-4-27-16,5-5-66 15,6 0-269-15</inkml:trace>
  <inkml:trace contextRef="#ctx0" brushRef="#br0" timeOffset="12983.7056">21660 3017 558 0,'-7'0'49'15,"4"0"-7"-15,3-1 31 16,4-1-32-16,10-3-34 16,4 3-14-16,7-1 5 15,5 3 4-15,1 0-5 0,0 0-48 16,-1 3-48-16,-10 4-70 16,-8 0-270-16</inkml:trace>
  <inkml:trace contextRef="#ctx0" brushRef="#br0" timeOffset="13108.7068">21679 3135 680 0,'0'0'97'0,"15"0"-94"15,10-1-2-15,6-5 4 16,9 3-4-16,7 0-14 0,-4-1-89 16,-1-3-118-16</inkml:trace>
  <inkml:trace contextRef="#ctx0" brushRef="#br0" timeOffset="15062.2705">22596 2783 599 0,'-4'-9'13'16,"0"3"19"-16,-3 3 4 16,0 3-14-16,-7 12-20 15,-4 5-8-15,-1 11 5 16,-4 11 4-16,-4 7 3 0,5 9-3 15,2 2-2-15,11 1 3 16,7-3 0-16,13-8-56 16,24-12-53-16,18-15-47 15</inkml:trace>
  <inkml:trace contextRef="#ctx0" brushRef="#br0" timeOffset="15421.5701">23556 2699 545 0,'0'-3'4'0,"12"2"6"16,6 1 7-16,6 5 4 15,6 12 4-15,5 7-3 16,5 9-3-16,4 6 4 0,0 12 1 16,-2 6-2-16,-7 4-11 15,-10 7-5-15,-14 2-3 16,-11 4-3-16,-25-8 2 15,-14-6-35-15,-12-13-73 16,-10-14-222-16</inkml:trace>
  <inkml:trace contextRef="#ctx0" brushRef="#br0" timeOffset="17515.2749">5066 5100 606 0,'0'-12'8'0,"0"2"16"15,-2 7 25-15,-2 3 4 0,2 0-16 16,-5 13-37-16,2 10-6 16,-1 9 16-16,-1 12 9 15,1 9-10-15,1 8-4 16,5 7-1-16,0 1 0 16,2-3 0-16,7-6-2 0,5-3 2 15,3-12-31-15,3-8-62 16,6-12-145-16</inkml:trace>
  <inkml:trace contextRef="#ctx0" brushRef="#br0" timeOffset="17968.3804">6362 5228 202 0,'6'-15'310'0,"0"0"-278"16,4 4 16-16,1 4-1 15,5 6-10-15,3 1-18 16,7 10-7-16,4 8 9 0,4 11 8 15,1 6-10-15,-1 9-3 16,-5 10-8-16,-5 5 1 16,-10 5-4-16,-10 0-2 15,-4 1 0-15,-11-4-13 16,-7-9-71-16,-6-10-89 16</inkml:trace>
  <inkml:trace contextRef="#ctx0" brushRef="#br0" timeOffset="18671.4475">7116 5281 610 0,'0'-10'8'0,"-2"6"13"0,-2 4 22 16,0 4-31-16,2 11-21 16,0 5 9-16,-1 9 3 15,2 2 3-15,0 6 0 16,1 1-2-16,0-5 0 16,2-5 1-16,5-6-5 0,3-9 2 15,0-6-4-15,3-7 18 16,1 0 18-16,1-12-13 15,-1-1-3-15,0-6-11 16,-2 2 0-16,-2-1 9 16,-4 5-3-16,-2 2-7 15,0 3-1-15,-4 6-3 0,4 2-2 16,-3 0-7-16,1 10-5 16,1 1 9-16,1 4 4 15,4-1 0-15,0 1-1 16,3-3-3-16,2-4-3 0,3-4 5 15,-2-4 1-15,2 0 2 16,2-9 1-16,-4-4 0 16,-2-4 1-16,-5-2 0 15,-2 0 2-15,-2-3 4 16,-3-2-2-16,0-1 4 16,0-1-4-16,-5-2-5 15,1 6-3-15,-2 0 3 0,3 6-3 16,0 7-2-16,1 7-21 15,1 2-28-15,1 13-93 16,0 3-17-16,0 4-196 16</inkml:trace>
  <inkml:trace contextRef="#ctx0" brushRef="#br0" timeOffset="19390.1331">7499 5718 614 0,'-3'-6'32'0,"-2"3"-3"15,-2 0 19-15,1 3-27 16,1 0-13-16,-1 0 0 16,1 5-3-16,-1 4 0 0,1 5-3 15,2 1 2-15,3 2-1 16,0 2-3-16,0-2 1 16,1 0 1-16,8-3-3 15,1-1 0-15,4-8 0 0,3-3 2 16,4-2-1-16,-3-2-1 15,1-11-4-15,-3 0 0 16,-3-4-4-16,-3-1 10 16,-4-1 2-16,-6-3 0 15,-4 3-1-15,-6-1 6 16,-5 4 0-16,-1 3-3 0,-3 4-3 16,1 6-6-16,-2 3 2 15,3 0-50-15,5 0-88 16,5 3-298-16</inkml:trace>
  <inkml:trace contextRef="#ctx0" brushRef="#br0" timeOffset="19796.4048">8085 5264 674 0,'-3'-2'16'0,"3"-5"21"16,7 3 22-16,9-1-47 15,9-1-10-15,7 2 1 0,2-1-3 16,1 1 2-16,-2 0-13 15,-3 3-47-15,-9-2-28 16,-6 2-48-16,-5-3-118 16</inkml:trace>
  <inkml:trace contextRef="#ctx0" brushRef="#br0" timeOffset="19968.217">8264 5156 421 0,'-8'-4'206'0,"3"0"-161"16,-1 2 16-16,3 2-26 0,3 5-34 15,0 7-7-15,2 5 4 16,5 5 3-16,0 6 4 16,0 3-1-16,2 4-2 15,0-4-46-15,0-2-109 16,1-8-222-16</inkml:trace>
  <inkml:trace contextRef="#ctx0" brushRef="#br0" timeOffset="20234.0468">8733 4897 715 0,'-4'-6'113'0,"-3"5"-110"16,2 1-2-16,0 11-6 0,0 12 4 15,1 10 3-15,0 7 5 16,1 14 3-16,0 6 1 16,1 9-3-16,0 2-5 15,2 0 0-15,0-3-1 16,4-8-35-16,12-10-74 16,12-9-61-16,14-13-103 0</inkml:trace>
  <inkml:trace contextRef="#ctx0" brushRef="#br0" timeOffset="20640.2415">10550 4889 750 0,'21'-19'-3'0,"4"-1"-3"16,6 8 6-16,0 6 2 0,3 6 10 16,0 14 8-16,-3 13-7 15,-3 11-6-15,-1 11 4 16,-7 9 0-16,-4 4-1 16,-7 4-6-16,-9 3-2 15,-6-3 0-15,-13-2-33 0,-7-9-70 16,0-12-142-16</inkml:trace>
  <inkml:trace contextRef="#ctx0" brushRef="#br0" timeOffset="21171.4655">11230 4855 779 0,'0'-5'3'0,"0"-3"-6"16,-2 8 1-16,-4 8-7 15,0 8 0-15,1 8 7 16,-2 4 1-16,1 6 4 16,4-2-3-16,1-1 0 0,1-6 1 15,0-5 0-15,0-7 0 16,3-6-2-16,7-7-1 15,1 0 12-15,2-5-1 16,-1-7-4-16,1-2 4 16,-2 0-1-16,0-1 8 15,-4 1-1-15,-1 5-6 16,-4 3-3-16,2 4-4 0,-4 2-5 16,0 5-9-16,0 4 1 15,0 6 9-15,0 0 4 16,1 0-1-16,3-4-1 15,3-2-4-15,2-2 2 0,4-6 4 16,2-1 1-16,1-1 0 16,0-10 1-16,-1-1-1 15,-1-3-1-15,-2-4 2 16,-6 2 0-16,0-4 5 16,-2-1 1-16,-2 2-3 0,-2 0-1 15,0 6-2-15,0 0-5 16,-3 7-2-16,-5 6-4 15,2 1-18-15,-1 13-57 16,-1 5-38-16,4 3-124 16</inkml:trace>
  <inkml:trace contextRef="#ctx0" brushRef="#br0" timeOffset="21343.3158">11540 5170 583 0,'0'13'74'15,"0"-1"-57"-15,0 7 63 16,0 3-25-16,0 6-23 16,-2 1-19-16,-4 3-9 15,-4 0-1-15,-2 1-23 16,-2-7-78-16,2-7-199 16</inkml:trace>
  <inkml:trace contextRef="#ctx0" brushRef="#br0" timeOffset="21765.2081">12105 4984 741 0,'15'-8'1'0,"3"-3"5"0,7 3 7 16,4 0-10-16,6 0 0 16,-2 0-3-16,3 1-6 15,-1 0-31-15,-5 2-14 16,-5-2-33-16,-9 1-89 0</inkml:trace>
  <inkml:trace contextRef="#ctx0" brushRef="#br0" timeOffset="21937.0189">12216 4802 625 0,'-12'-2'110'16,"5"2"-75"-16,7 5-33 15,0 10-13-15,8 7 6 16,3 6 8-16,2 9 6 15,1 5-2-15,-3 6-2 16,-2 4-1-16,-9-1-53 16,0-4-186-16</inkml:trace>
  <inkml:trace contextRef="#ctx0" brushRef="#br0" timeOffset="22640.0977">12965 4482 601 0,'5'-19'11'15,"-4"4"34"-15,-1 6 17 0,0 9-18 16,0 9-40-16,-3 12-29 16,-4 13 22-16,-4 14-3 15,0 15 8-15,0 14 5 16,2 11 2-16,2 4-3 16,4 3-1-16,3-5 2 0,7-7-24 15,12-14-58-15,9-16-57 16,10-20-135-16</inkml:trace>
  <inkml:trace contextRef="#ctx0" brushRef="#br0" timeOffset="22968.2209">14455 4449 644 0,'3'-16'96'0,"2"2"-92"16,7 9 30-16,9 5-20 16,8 5-19-16,10 15 6 0,6 11-1 15,-1 13-5-15,-2 13 4 16,-7 12 4-16,-14 9 4 15,-6 7-4-15,-13 3 0 16,-4-2-1-16,-13-6 1 16,-5-8-2-16,-5-7-1 15,-6-12-29-15,-2-9-37 0,1-10-53 16,3-14-121-16</inkml:trace>
  <inkml:trace contextRef="#ctx0" brushRef="#br0" timeOffset="23655.6424">15313 4647 418 0,'-11'-16'49'15,"3"-1"27"-15,2 4 8 16,4 5-12-16,2 6-17 16,0 2-17-16,0 4-36 15,0 14-16-15,2 3 12 16,2 6 3-16,-2 6-2 0,0 0 1 16,-1-4 1-16,1-3 0 15,-1-8 0-15,0-6 0 16,2-5-2-16,3-7-1 15,2 0 7-15,-1-7 8 0,3-5-7 16,0-3-3-16,0 1-1 16,0-1 1-16,-3 4 0 15,-3 3-2-15,0 4-1 16,-1 4 0-16,0 4-9 16,0 7-4-16,2 4 12 15,0 2 1-15,5 1 2 0,1-4-2 16,1-1 1-16,0-6-3 15,2-5 1-15,0-2 4 16,-3-8 3-16,0-6 5 16,-1-3 9-16,-2-4-2 15,-4-2 4-15,-2-1-2 16,-2-2-8-16,0 5-5 0,-3-2-4 16,-1 7-1-16,-3 3-4 15,1 7-2-15,2 6-25 16,1 4-54-16,0 10-65 15,3 6-79-15</inkml:trace>
  <inkml:trace contextRef="#ctx0" brushRef="#br0" timeOffset="23983.7468">15596 5001 608 0,'-7'9'59'0,"6"-9"-31"15,1 0 51-15,1 0-38 16,7-4-16-16,3 1-13 16,1-1-3-16,0-1-1 0,0 4 0 15,-1 1-3-15,-6 0-2 16,1 1-3-16,-2 8-4 16,-4 3-1-16,0 0 3 15,-2 6 1-15,-8 0 2 16,0-1 1-16,-2 1-2 15,2-4 2-15,3-2 0 16,3-3-2-16,4-2 2 0,3-3-4 16,11-2 2-16,9-2 6 15,4 0-7-15,11-5-26 16,6-3-32-16,8-5-39 16,3-5-51-16,3-6-187 0</inkml:trace>
  <inkml:trace contextRef="#ctx0" brushRef="#br0" timeOffset="24186.862">16084 4727 634 0,'1'-7'0'16,"15"-1"26"-16,5 2-8 15,5 1-7-15,4 4-7 0,-1 1-3 16,-2 0-5-16,-3 0-78 16,-6 0-42-16,-7 0-183 15</inkml:trace>
  <inkml:trace contextRef="#ctx0" brushRef="#br0" timeOffset="24358.7151">16160 4660 551 0,'-9'0'61'0,"0"0"-35"16,6 4-6-16,0 11-18 16,1 2 4-16,2 5 4 0,0 0-4 15,7 4-4-15,3 1 2 16,2-1 1-16,4-3-66 16,3-6-109-16</inkml:trace>
  <inkml:trace contextRef="#ctx0" brushRef="#br0" timeOffset="24546.205">16733 4646 717 0,'7'-9'22'0,"2"4"-17"15,0 0 2-15,4 4-6 16,-3 1-2-16,6 0-5 15,5 1-50-15,2 3-33 16,1-1-71-16</inkml:trace>
  <inkml:trace contextRef="#ctx0" brushRef="#br0" timeOffset="24749.3622">17316 4589 733 0,'0'0'43'0,"0"-6"16"15,3 5-33-15,10 1-25 16,3 0-8-16,6 0 5 0,6 0 3 16,3 0-30-16,0 0-40 15,-2 0-85-15</inkml:trace>
  <inkml:trace contextRef="#ctx0" brushRef="#br0" timeOffset="25233.6708">18050 4557 704 0,'-2'0'34'0,"2"-5"0"0,7-3 14 16,11 5-33-16,7-3-15 15,9-1 1-15,4 1 0 16,2 2 1-16,1 0-3 16,-7 1-62-16,-5 0-66 0,-5-3-103 15</inkml:trace>
  <inkml:trace contextRef="#ctx0" brushRef="#br0" timeOffset="25421.1411">18298 4414 685 0,'-2'0'63'0,"2"0"-40"16,0 8-35-16,6 4 13 16,1 5 13-16,2 4-4 15,-1 1-5-15,-2 4-2 16,0 1-2-16,-2 1 1 15,-2-3-35-15,3-4-113 0,0-8-236 16</inkml:trace>
  <inkml:trace contextRef="#ctx0" brushRef="#br0" timeOffset="25717.9946">18840 4061 797 0,'-3'-7'5'16,"0"5"25"-16,-1 5-25 16,-2 16-9-16,-1 7 5 15,-2 13 5-15,-1 12 6 16,0 14 0-16,2 7 4 15,-1 10-7-15,4 5-3 0,3-1-4 16,2-1 0-16,5-10 0 16,12-10-8-16,5-10-18 15,7-15-16-15,8-11-32 16,2-15-99-16</inkml:trace>
  <inkml:trace contextRef="#ctx0" brushRef="#br0" timeOffset="26186.7277">20480 3991 566 0,'13'-3'11'0,"4"3"13"15,11 0 15-15,6 13-7 16,10 8-8-16,1 11 0 16,2 10 1-16,-4 10 4 15,-7 11-15-15,-8 6 3 16,-12 5-10-16,-10 2 0 0,-6 3-3 15,-13-5-1-15,-9-2-2 16,-3-14-36-16,-4-11-52 16,1-12-32-16,2-18-209 15</inkml:trace>
  <inkml:trace contextRef="#ctx0" brushRef="#br0" timeOffset="31734.0629">20991 4196 576 0,'3'-7'22'0,"-3"2"37"16,0 2 15-16,0 3-26 16,1 0-29-16,-1 8-23 15,0 7-7-15,0 7 10 0,0 5 1 16,0 4 2-16,0-2-1 15,0-2 0-15,3-3-2 16,1-8 1-16,1-3 3 16,2-5-3-16,1-7 1 15,0-1 4-15,4-3 10 0,0-6 1 16,-1-3-10-16,2 0 0 16,-5 1 1-16,-2 2 0 15,-2 2 1-15,-1 3 0 16,-3 4-7-16,0 0-6 15,0 2-9-15,0 7-1 16,0 3 11-16,0-1 2 0,0 2-1 16,0-4 0-16,5-1 0 15,5-3 0-15,1-5 5 16,1 0 0-16,2-3 3 16,3-10-3-16,-1-1 1 15,1-5-1-15,-2-1 0 16,-1-4 1-16,-4-1 7 0,-6 1 2 15,-1-2-3-15,-3 6 1 16,0 0-4-16,0 7-6 16,-7 3-1-16,1 7-1 15,-3 3-9-15,0 0-40 0,1 11-14 16,-2 4-48-16,1 5-48 16,0 2-245-16</inkml:trace>
  <inkml:trace contextRef="#ctx0" brushRef="#br0" timeOffset="31999.7043">21258 4694 279 0,'-3'3'508'16,"3"-1"-485"-16,0-1-1 16,0 5-12-16,0 4-12 0,3 1 5 15,-1 2-1-15,4 4 2 16,0 2-3-16,-1 0 1 16,-3-2-24-16,0-3-57 15,-2-4-45-15,0-5-38 16</inkml:trace>
  <inkml:trace contextRef="#ctx0" brushRef="#br0" timeOffset="32249.6491">21228 4721 629 0,'7'-13'40'0,"5"2"11"0,4 0 5 15,5 5-45-15,1 3-3 16,4 3 0-16,1 0 2 15,-3 8-3-15,-5 4-2 16,-4 3-5-16,-6 4-2 16,-9 1 5-16,0 0-1 0,-12 2 1 15,-6-3-2-15,-3-1 1 16,-4-4 1-16,-1-2 2 16,3-3-8-16,1-6-18 15,6-3-47-15,6-3-75 16</inkml:trace>
  <inkml:trace contextRef="#ctx0" brushRef="#br0" timeOffset="32687.1372">21673 4259 629 0,'1'-6'27'15,"3"0"16"-15,5-3 23 16,3 3-45-16,5 2-21 15,6 0 0-15,2 1-1 0,3 3 0 16,-1 0-35 0,-3 2-35-16,-6 3-66 0,-10 3-189 15</inkml:trace>
  <inkml:trace contextRef="#ctx0" brushRef="#br0" timeOffset="32827.7162">21721 4394 585 0,'0'3'38'15,"9"-3"-20"-15,11 0 9 16,7 0 10-16,12 0-30 16,8-3-6-16,4-3-60 15,6 0-58-15,-1-3-167 0</inkml:trace>
  <inkml:trace contextRef="#ctx0" brushRef="#br0" timeOffset="33155.817">22756 3929 690 0,'2'-15'29'0,"0"5"37"15,-2 4-16-15,0 6-14 16,0 1-24-16,-3 13-21 16,-6 11 1-16,-1 11 6 15,-6 13 1-15,-1 10 3 0,0 7 0 16,5 5-1-16,6-1 1 16,6-7 0-16,11-11-12 15,15-8-33-15,12-15 14 16,11-9-7-16,12-9-66 15,8-10-81-15</inkml:trace>
  <inkml:trace contextRef="#ctx0" brushRef="#br0" timeOffset="33468.2929">23911 3892 741 0,'4'-2'4'0,"1"2"-1"16,6 14-9-16,5 8 15 15,2 7 20-15,3 13 0 16,0 7-11-16,-2 5-6 15,-9 11-5-15,-10 2-3 0,-5 6-2 16,-20-3 0-16,-14-2-1 16,-8-6 2-16,-1-9-2 15,-2-9-12-15,-1-9-45 16,4-14-42-16,7-9-152 16</inkml:trace>
  <inkml:trace contextRef="#ctx0" brushRef="#br0" timeOffset="34937.0109">5309 8718 625 0,'0'-22'24'16,"0"2"34"-16,0 4 15 15,0 10-15-15,0 3-25 16,0 6-18-16,-5 15-29 0,-3 12 12 16,-2 9 0-16,-2 13 5 15,1 7 2-15,4 4-3 16,4-1 0-16,3-2 0 15,5-8-1-15,11-7-24 16,4-9-29-16,6-9-47 0,5-12-54 16,2-6-207-16</inkml:trace>
  <inkml:trace contextRef="#ctx0" brushRef="#br0" timeOffset="35499.5032">6861 8723 533 0,'2'-12'17'0,"-2"1"21"16,0 7 25-16,0 4 9 15,2 0-31-15,7 6-37 16,4 9-5-16,2 7 8 0,6 7 7 16,0 4 3-16,0 8-5 15,-4 2-2-15,-5 5-6 16,-10 0-2-16,-2 2 2 16,-6-2-20-16,-10-5-40 0,-2-4-75 15,0-7-140-15</inkml:trace>
  <inkml:trace contextRef="#ctx0" brushRef="#br0" timeOffset="36171.3032">7449 8787 555 0,'-2'-19'21'0,"-6"2"-3"16,3 5 32-16,1 4 6 16,3 3-11-16,1 5-7 0,0 7-21 15,0 8-20-15,0 8 1 16,0 5 7-16,0 3 2 16,1 3-2-16,3-1-3 15,1-3 0-15,-2-6-1 16,2-2 1-16,-1-7 0 15,1-7-1-15,3-7 0 0,-1-1 2 16,0-5 4-16,-1-7-2 16,4-3-2-16,-4 1-2 15,0 0 0-15,-2 3-1 16,0 3 0-16,-3 5 1 0,2 3-2 16,-1 3-9-16,2 8 6 15,1 2 2-15,2 3 3 16,2 1-1-16,3-2-2 15,2-3-8-15,-2-2 1 16,1-6 5-16,-1-4 2 16,-1 0 4-16,-2-11 0 15,0-4 2-15,-7-3-1 0,1-5-2 16,-3-3 2-16,0 0 3 16,0-1 2-16,-3-1 0 15,-2 2-2-15,-1 2-1 16,0 5 0-16,0 5-5 15,1 6 0-15,1 8-4 0,1 3-44 16,3 11-67-16,0 7-86 16</inkml:trace>
  <inkml:trace contextRef="#ctx0" brushRef="#br0" timeOffset="36546.2668">7755 9194 260 0,'-4'3'434'16,"-1"0"-424"-16,-1 2 10 15,-2 1 11-15,6 4-9 16,0 2-16-16,2 2 1 16,0 1 2-16,2-2-5 15,8 2 2-15,-4-4-2 16,3-3-4-16,2-6 2 0,-1-2 0 15,5 0 4-15,3-9 1 16,-1-4-1-16,-1-7-2 16,0-2-4-16,-5-4 3 15,-1-1-4-15,-5-3 4 16,-5 3-5-16,0 3 3 0,-4 3-2 16,-7 8 0-16,0 6-1 15,-3 7-3-15,-1 0-7 16,-2 12-4-16,-2 4-3 15,2 1-36-15,-1 2-51 16,5-6-99-16</inkml:trace>
  <inkml:trace contextRef="#ctx0" brushRef="#br0" timeOffset="37124.3676">8126 8754 710 0,'0'-1'22'16,"8"-10"-3"-16,14 2 9 16,9-3-9-16,8 3-14 15,2-1-2-15,1 4 1 16,1 0-3-16,-4 4-7 16,-7 1-57-16,-7 1-44 15,-5 0-61-15</inkml:trace>
  <inkml:trace contextRef="#ctx0" brushRef="#br0" timeOffset="37327.4716">8373 8615 170 0,'-9'-16'432'16,"2"0"-384"-16,2 3 28 16,2 5-7-16,0 8-26 15,3 2-26-15,0 15-22 16,0 7 2-16,0 7 5 0,4 7 3 15,0 3-1-15,0 4-2 16,2-1-1-16,-4-1-2 16,2-5-44-16,-3-9-115 15,3-11-318-15</inkml:trace>
  <inkml:trace contextRef="#ctx0" brushRef="#br0" timeOffset="37843.0488">9001 8243 538 0,'-8'-15'91'0,"2"9"-60"16,-2 6 38-16,3 19-41 15,1 13-20-15,3 13 13 0,-1 11 13 16,2 11-14-16,0 5-1 15,0 5-3-15,0-1-7 16,3 2-5-16,3-3-1 16,-1-9-1-16,3-8-10 15,3-12-39-15,5-15-98 16,4-16-149-16</inkml:trace>
  <inkml:trace contextRef="#ctx0" brushRef="#br0" timeOffset="38296.1375">10563 8252 606 0,'0'-16'10'0,"-7"-1"15"0,7 3 27 16,9 4-14-16,7 6-17 16,7 4 9-16,4 4-15 15,4 16-11-15,4 9 2 16,-2 11 0-16,-1 8 7 16,-4 8 1-16,-9 9 0 15,-6 4-2-15,-11 3-7 0,-2-1-2 16,-16 0-1-16,-4-4 2 15,-2-9-21-15,4-16-40 16,5-12-93-16,9-21-206 16</inkml:trace>
  <inkml:trace contextRef="#ctx0" brushRef="#br0" timeOffset="38858.6055">11313 8264 724 0,'-3'-1'5'0,"1"1"-5"15,-1 10-9-15,2 11 15 16,0 8-2-16,1 3 17 15,0 3 2-15,0-2-13 16,1-1-2-16,5-5-5 16,1-7-1-16,-1-6 1 15,3-6-2-15,0-6-1 0,2-2 7 16,0-5-1-16,2-6-4 16,-2-1 0-16,0 0-2 15,-1 1 1-15,-2 2 0 16,-3 2-1-16,-1 2 0 15,-3 5 0-15,-1 0-4 0,0 3-4 16,0 6 6-16,1 2 1 16,2 1 3-16,5 0-2 15,1-2 0-15,4-2 1 16,1-2-4-16,4-2-1 0,-2-4 2 16,-1-1 1-16,-1-8 2 15,-4-5 1-15,-1-2 3 16,-4-2 11-16,0-6 2 15,-2-1-5-15,-3-1-2 16,0-1-3-16,0 6 0 16,0 3-3-16,-4 6-4 15,-1 6-3-15,0 6-4 0,-3 9-30 16,1 7-24-16,4 6-85 16,-2 1-224-16</inkml:trace>
  <inkml:trace contextRef="#ctx0" brushRef="#br0" timeOffset="39046.0908">11666 8588 740 0,'4'4'56'0,"-2"3"-35"0,0 1 4 16,1 6 11-16,1 5-9 15,-3 4-13-15,1 4-3 16,0 3-7-16,-2 3-3 15,0-3 1-15,-2 0-38 16,-1-10-76-16,-1-7-314 0</inkml:trace>
  <inkml:trace contextRef="#ctx0" brushRef="#br0" timeOffset="39483.5989">12303 8360 647 0,'1'-9'37'0,"13"-5"0"16,5 4 12-16,5-2-24 15,7 3-17-15,-1 0-7 0,4 6 0 16,-2-1-37-16,-3 2-88 16,-5 1-79-16</inkml:trace>
  <inkml:trace contextRef="#ctx0" brushRef="#br0" timeOffset="39655.4112">12512 8210 681 0,'-12'0'32'0,"2"0"-4"16,5 7-10-16,4 10-13 16,1 9 3-16,0 6 0 15,4 6 4-15,2 3-5 0,4 5-4 16,-1-1 0-16,3-6-56 15,0-7-148-15</inkml:trace>
  <inkml:trace contextRef="#ctx0" brushRef="#br0" timeOffset="39967.903">13212 7826 807 0,'0'-12'4'0,"-3"12"15"15,-2 14-19-15,1 11 3 0,-1 15 16 16,-2 16 4-16,0 13 0 15,1 14-7-15,-3 9-3 16,3 6-9-16,-1-2-1 16,2-3-2-16,5-13 0 0,0-13-13 15,6-15-32-15,11-14-26 16,7-16-71-16,8-17-57 16</inkml:trace>
  <inkml:trace contextRef="#ctx0" brushRef="#br0" timeOffset="41295.9986">14749 7748 684 0,'0'-11'15'0,"7"3"1"16,13 6 10-16,6 2-6 16,4 15-10-16,2 8-4 15,4 9 9-15,0 8-4 16,-6 6 2-16,0 8 5 16,-8 5-4-16,-8 2-6 0,-8 2-5 15,-6 0-2-15,-12 0 2 16,-9-5-2-16,-8-7-17 15,-6-7-23-15,-1-8-38 16,1-9-79-16,4-12-184 16</inkml:trace>
  <inkml:trace contextRef="#ctx0" brushRef="#br0" timeOffset="42483.5084">15498 7892 670 0,'0'-18'17'15,"0"5"39"-15,0 4 6 16,0 7-26-16,0 2-26 16,0 11-16-16,-2 8 3 15,0 2 6-15,0 8-1 0,2 1 1 16,0 1-2-16,0-3 0 15,6-1 0-15,5-4 1 16,-2-6-1-16,2-4 1 16,2-6-1-16,-1-5 0 15,1-2 2-15,0 0-1 0,1-9-3 16,-4-4 0-16,-1 1 2 16,-3 0-2-16,-1 1 2 15,-2 3-2-15,0 1 1 16,-3 4 1-16,0 3-3 15,0 0-2-15,1 9-3 0,0 0 6 16,3 6 0-16,1 0 1 16,2-1-2-16,1-1 0 15,4-4-2-15,0-3 2 16,4-4 2-16,-2-2-2 16,2-2 4-16,1-11 1 15,-2-3-1-15,-3-4 0 0,-1-3 1 16,-5-1 0-16,-3 0 10 15,-3-3-2-15,0 3 1 16,-4 0-4-16,-4 3-3 16,-2 3-3-16,1 5-1 15,0 5-2-15,0 6-2 0,3 2-26 16,3 14-33-16,0 4-62 16,3 4-85-16</inkml:trace>
  <inkml:trace contextRef="#ctx0" brushRef="#br0" timeOffset="42811.6062">15818 8277 730 0,'-1'0'46'0,"1"0"8"15,5 0-16-15,9 0-14 0,2 0-19 16,3 0-1-16,-2 0-1 15,-2 0-2-15,-6 2 0 16,-4 3-3-16,-5 5-2 16,0 0 5-16,-9 7-1 0,1-1 3 15,-7 6-1-15,2 0-3 16,-3 0 4-16,3 0-3 16,2-3 0-16,1-5 2 15,2-4-1-15,8-4-1 16,0-3 0-16,8-3-2 15,8 0 1-15,7 0-3 0,6-6-16 16,7-6-22-16,4-3-60 16,4-4-105-16</inkml:trace>
  <inkml:trace contextRef="#ctx0" brushRef="#br0" timeOffset="43045.975">16305 8003 670 0,'-9'-8'18'16,"9"0"30"-16,8 1 5 16,10 5-37-16,9-3-2 15,3 3-1-15,3 1-7 16,1-1-4-16,-3 2-2 0,-3 0 1 15,-5 0-38-15,-7 0-74 16,-6-1-85-16</inkml:trace>
  <inkml:trace contextRef="#ctx0" brushRef="#br0" timeOffset="43233.489">16459 7848 629 0,'-6'-6'54'16,"1"4"6"-16,5 2-14 15,0 10-43-15,0 8 4 16,0 6 3-16,0 8 1 0,2 2 3 16,3 5 3-16,-1 3-7 15,0 0-9-15,0-3 3 16,-3-3-43-16,-1-11-142 16,2-11-394-16</inkml:trace>
  <inkml:trace contextRef="#ctx0" brushRef="#br0" timeOffset="43827.2648">17052 7941 646 0,'-4'0'61'15,"2"-2"-8"-15,2-6 13 0,10-1-34 16,6 0-18-16,6 3-12 15,4-3-1-15,8 4 0 16,0 2-5-16,6 2-32 16,3 1-39-16,-2-1-57 15,2-2-61-15</inkml:trace>
  <inkml:trace contextRef="#ctx0" brushRef="#br0" timeOffset="43983.4932">17686 7864 262 0,'4'0'383'16,"2"0"-380"-16,2-4 13 16,3 0 6-16,6 0 12 15,1 2-13-15,7 0-12 16,1 0-8-16,1 1-23 16,1-2-103-16,2-2-207 15</inkml:trace>
  <inkml:trace contextRef="#ctx0" brushRef="#br0" timeOffset="44155.4069">18159 7805 677 0,'9'-6'20'0,"3"-2"29"16,6 2-12-16,3 1-23 15,3 2-4-15,3 1-8 16,3 0-1-16,-3 1-44 0,-3-4-104 15,-2-1-267-15</inkml:trace>
  <inkml:trace contextRef="#ctx0" brushRef="#br0" timeOffset="44577.2072">18713 7748 665 0,'-6'-2'56'0,"4"-5"7"16,2 1-13-16,11 0-30 15,5 1-12-15,6 1-4 16,4 1-4-16,2 0 0 16,1 1-19-16,-2 1-28 0,-3-1-44 15,-6 0-50-15,-7-1-128 16</inkml:trace>
  <inkml:trace contextRef="#ctx0" brushRef="#br0" timeOffset="44749.083">18824 7635 586 0,'-11'-3'44'0,"6"3"-4"16,4 0 3-16,1 6-40 16,0 9 4-16,4 6 9 15,2 5 4-15,3 5-15 0,-2 3 0 16,-1 0-4-16,-3 3 0 16,1-7-30-16,-2-3-113 15,3-8-263-15</inkml:trace>
  <inkml:trace contextRef="#ctx0" brushRef="#br0" timeOffset="45061.5558">19332 7199 712 0,'-2'-4'28'16,"-7"-8"-8"-16,2 12 24 15,3 12-40-15,-2 13-4 0,0 10 7 16,-3 14 11-16,-5 14 2 16,1 12-2-16,-5 12-1 15,4 9-2-15,1 3-8 16,8-2-3-16,5-11-1 15,8-13-3-15,10-11 0 16,12-17 0-16,1-9-4 0,5-12-24 16,4-10-46-16,2-10-130 15</inkml:trace>
  <inkml:trace contextRef="#ctx0" brushRef="#br0" timeOffset="52204.5292">20722 7274 481 0,'0'-9'15'0,"0"-1"37"0,0 4 27 16,5 1-23-16,6 3-13 16,5 2-14-16,11 2-12 15,6 10-1-15,5 10-5 16,3 5-3-16,0 11 1 0,-5 7 0 16,-8 9 0-16,-8 6-1 15,-11 4-2-15,-9 7-3 16,-2 1-1-16,-11-6 1 15,-7 0-1-15,0-4 0 16,-3-7-2-16,0-4-22 16,2-12-24-16,-2-5-28 0,5-11-60 15,2-11-118-15</inkml:trace>
  <inkml:trace contextRef="#ctx0" brushRef="#br0" timeOffset="52845.1003">21225 7442 621 0,'3'-14'36'15,"-1"2"-13"-15,-2 5 20 16,0 4 18-16,0 3-44 16,0 4-18-16,0 10-5 15,0 4 4-15,0 6 2 0,0 3 1 16,0 0 1-16,0 0-2 15,0-3 1-15,4-5 1 16,2-2 0-16,1-8-2 16,0-3 3-16,-1-5-4 15,2-1 6-15,2-2-1 16,0-6-1-16,1-3 0 0,-5-2-3 16,1 1 1-16,-1 1 0 15,-1 3 0-15,-3 3 2 16,-1 2 5-16,1 3-5 15,0 0-8-15,-2 6 1 0,2 4 4 16,3 2 0-16,2 0 0 16,1-1 1-16,2-2 0 15,3-5 0-15,-2-2 0 16,4-2 2-16,-3-5 1 16,0-8-1-16,-1-3-1 0,-3-3 4 15,-2-5 2-15,-2-1 4 16,-4-2-1-16,0-3-2 15,0 4-2-15,0 0-2 16,-2 6 0-16,-1 4-4 16,2 5-1-16,1 6 0 15,-2 5-16-15,2 4-51 16,-1 11-95-16,-1 4-59 0</inkml:trace>
  <inkml:trace contextRef="#ctx0" brushRef="#br0" timeOffset="53095.1052">21491 7885 563 0,'3'5'145'0,"-3"1"-111"15,0 2 10-15,2 1-11 16,1 6-9-16,-2 1-15 15,2 0-6-15,0 4 0 16,-2-1-3-16,1-3 1 16,-2-1-2-16,0-4-8 15,0-4-37-15,0-7-64 0,0 0-75 16</inkml:trace>
  <inkml:trace contextRef="#ctx0" brushRef="#br0" timeOffset="53329.4342">21484 7883 594 0,'0'-4'41'0,"5"1"13"15,5 3 4-15,3 0-25 16,4 3-10-16,0 5-12 16,3 1-6-16,0 3-3 0,0 4 5 15,-4 3-4-15,-7-1-1 16,-7 7 1-16,-2-2-4 15,-11-1 2-15,-11 1-2 16,-7-3-13-16,0-4-14 16,1-5-26-16,1-7-6 15,5-4-15-15,9-9-108 16</inkml:trace>
  <inkml:trace contextRef="#ctx0" brushRef="#br0" timeOffset="53610.668">21960 7369 703 0,'-10'-2'56'15,"-1"-9"-10"-15,11 5 0 16,11 2-28-16,8 1-11 16,5-1-6-16,5 2 0 15,1 0-1-15,0 2-10 0,-4 0-35 16,-4 0-48-16,-12 2-84 16,-6 2-238-16</inkml:trace>
  <inkml:trace contextRef="#ctx0" brushRef="#br0" timeOffset="53751.3487">21986 7479 544 0,'-2'9'101'16,"2"-7"-66"-16,3 1 36 15,12 0-8-15,3 0-12 16,5 0-29-16,4-1-18 0,3 0-2 16,4-1-9-16,-2-1-75 15,-2-4-233-15</inkml:trace>
  <inkml:trace contextRef="#ctx0" brushRef="#br0" timeOffset="54235.7156">22893 7116 60 0,'13'-22'557'15,"-3"5"-512"-15,-6 7 25 0,-2 6 2 16,-2 4-29-16,0 14-38 15,-2 12-8-15,-8 11 4 16,1 13 7-16,-5 11-1 16,2 7 0-16,1 7 3 15,7 2-4-15,4-2-3 0,7-5-1 16,16-5-24-16,9-15-57 16,8-16-82-16,7-15-51 15</inkml:trace>
  <inkml:trace contextRef="#ctx0" brushRef="#br0" timeOffset="54595.0431">23849 7016 667 0,'3'-11'3'0,"19"7"-3"16,8 4 17-16,14 16 9 16,6 11 5-16,7 12 7 15,1 13-9-15,-5 11-1 16,-10 9-11-16,-14 8-3 15,-15 5-6-15,-14 0-3 16,-9-2-3-16,-18-3-1 0,-14-7 1 16,-10-11-1-16,-10-8-15 15,-6-10-31-15,1-13-70 16,4-11-179-16</inkml:trace>
  <inkml:trace contextRef="#ctx0" brushRef="#br0" timeOffset="58704.8739">520 3699 511 0,'-12'-12'29'16,"2"-1"-10"-16,0 3 33 15,3 1-8-15,2 4-6 0,3 1-4 16,2 3-2-16,8 1-17 16,8 2-26-16,9 6 13 15,6 5 0-15,5 5-1 16,2 1-1-16,0 2-1 15,-5 5-1-15,-4 2 4 16,-7 1-2-16,-10-1-2 0,-7 1 0 16,-5-5 1-16,-12-1 1 15,-9-1 7-15,-5-7-7 16,-5-1 4-16,1-6-2 16,0-6 1-16,3-2 0 15,6-10 2-15,4-4 19 0,7-4-8 16,3 0-10-16,7 0-4 15,0 1-6-15,10 2 0 16,5 2 0-16,7 1-24 16,2 3-20-16,1 2-30 15,3 1-37-15,-3 1-56 16</inkml:trace>
  <inkml:trace contextRef="#ctx0" brushRef="#br0" timeOffset="58923.6582">814 3734 539 0,'-2'-5'116'15,"-4"0"-103"-15,6 5 47 16,0 0-37-16,0 5-41 16,0 7 12-16,6 4 7 0,4 1 9 15,-2 6 2-15,2 0-3 16,-2-1-5-16,2 2 1 15,-4-2-9-15,-1-3-65 16,0-7-69-16,-1-7-218 16</inkml:trace>
  <inkml:trace contextRef="#ctx0" brushRef="#br0" timeOffset="59126.7343">864 3719 662 0,'-4'-11'11'0,"4"1"33"16,0 1 3-16,3 1-40 16,4 1-8-16,6 1-4 15,0 2 4-15,5 2-4 16,-1-1-31-16,-1 3-6 16,-3 0-8-16,-1 7-15 0,-7 2-25 15,-4 2-52-15</inkml:trace>
  <inkml:trace contextRef="#ctx0" brushRef="#br0" timeOffset="59298.5866">868 3812 459 0,'-8'6'22'15,"6"-1"5"-15,-2-4 34 16,4-1-35-16,9 0 13 16,6-3 6-16,8-6 0 15,7 0-33-15,2-3-10 16,7 1-1-16,-7 0-18 15,2 4-60-15,-8 3-20 0,-5 4-22 16,-8 0-149-16</inkml:trace>
  <inkml:trace contextRef="#ctx0" brushRef="#br0" timeOffset="59486.089">873 3967 523 0,'0'1'48'0,"0"-1"15"16,5-1-26-16,11-6-25 0,4-1-1 16,6-3-7-16,4-1-3 15,5 2 1-15,2-4 0 16,-1 2-27-16,-2 2-52 16,-5 0-22-16,0 3-165 15</inkml:trace>
  <inkml:trace contextRef="#ctx0" brushRef="#br0" timeOffset="59798.5492">546 4229 777 0,'-6'0'1'16,"6"-3"1"-16,6-2-7 0,14-5-1 16,12-4 14-16,12-2 7 15,11-5 0-15,8-5-4 16,5 0 0-16,-2-1-3 16,0 0-4-16,-4 4-2 15,-5 2-2-15,-7 5 1 16,-13 5-8-16,-8 6-15 0,-17 5-57 15,-12 0-95-15,-7 4-299 16</inkml:trace>
  <inkml:trace contextRef="#ctx0" brushRef="#br0" timeOffset="60220.4194">721 4316 231 0,'0'2'460'15,"0"-2"-466"-15,4 2 2 16,3 5 1-16,6 3 7 0,-1 1 7 15,2 5 0-15,-1 2-3 16,0 1-2-16,-4-1 4 16,-1 2-6-16,-3 1 3 15,-3-3-5-15,-2 1-1 16,-3-5 5-16,-7 0 0 0,1-4 1 16,-3-3-1-16,-1-5-2 15,0-2 3-15,2-6-3 16,2-4 0-16,0-4 0 15,3-4-2-15,5-1-2 0,1 2 3 16,1 2-5-16,10 4 1 16,5 0-2-16,3 5-24 15,3 1-20-15,2 2-63 16,1 0-90-16</inkml:trace>
  <inkml:trace contextRef="#ctx0" brushRef="#br0" timeOffset="63017.0551">1002 4281 497 0,'-5'-5'143'16,"3"3"-123"-16,-3 2 9 15,4 0-14-15,-1 2-21 16,2 8 1-16,0 4 7 0,0 2 0 16,3 5 0-16,3 0 0 15,-2-1-2-15,0-1 2 16,0-4 0-16,-2-5 0 16,1-6-3-16,0-1 0 15,1-3 8-15,-2-6 5 16,3-5 3-16,-1 0-8 15,-2-5-2-15,3 2 1 0,-5 2 1 16,0 3 1-16,4 3 1 16,-4 2-6-16,0 4 0 15,0 0-7-15,2 0-8 0,4 4 8 16,-1 4 4-16,4 1 1 16,2-1-1-16,2-1 1 15,-3-1-3-15,2-3-2 16,0-3 2-16,0 0 4 15,-5-6 3-15,0-3-1 16,-3-3 3-16,0 0 4 0,-2-3 0 16,-2 2-2-16,0-1-5 15,0 2-4-15,-5 1 0 16,-2 4-2-16,2 2-1 16,0 4-5-16,-1 1-23 15,0 3-42-15,3 5-51 0,3-1-199 16</inkml:trace>
  <inkml:trace contextRef="#ctx0" brushRef="#br0" timeOffset="63376.4176">1234 4463 716 0,'-2'0'12'0,"-3"0"21"0,4 0 14 16,1 0-37-16,0 3-7 16,0 5-7-16,0 1 3 15,6 6 0-15,-1 1 0 16,1 0 3-16,5-2 0 16,-2-1-5-16,2-5 1 15,3-5-1-15,-2-3 2 0,2-6 4 16,0-5 4-16,-3-7-8 15,0 1 1-15,-5-3 0 16,-4 1 1-16,-2-1 3 16,-2 2-6-16,-10 1 6 15,-2 2-3-15,-2 5 0 0,0 1-1 16,-2 6-2-16,1 3 2 16,6 0-11-16,1 3-41 15,5-3-77-15,5 0-253 16</inkml:trace>
  <inkml:trace contextRef="#ctx0" brushRef="#br0" timeOffset="63642.0125">1354 3848 533 0,'-8'-3'202'16,"6"-2"-199"-16,-2 1 13 0,4 1 0 15,2 0-13-15,10 2-17 16,3 0 7-16,7-2 7 16,0 2-13-16,3 1-26 15,-4 0-17-15,-1 0-37 16,-6 0-81-16</inkml:trace>
  <inkml:trace contextRef="#ctx0" brushRef="#br0" timeOffset="63782.6376">1430 3922 377 0,'-8'7'178'16,"2"-3"-154"-16,2 1 22 0,1-2-31 16,3 3-1-16,0-3-4 15,8-1-7-15,7 1-3 16,6-3 5-16,5 0-31 15,4-5-148-15</inkml:trace>
  <inkml:trace contextRef="#ctx0" brushRef="#br0" timeOffset="64095.1504">1732 3728 406 0,'-2'-12'280'0,"-4"4"-236"16,1 2 30-16,2 3-57 0,-1 2-6 15,0 1-3-15,2 1-10 16,2 10-5-16,0 5 4 16,0 3 0-16,0 3 3 15,3 4 0-15,6 1 0 16,-3-3-2-16,2-4 1 0,0-5 0 16,0-4-1-16,2-5-1 15,1-6 0-15,2-3 5 16,1-11 9-16,1-5-4 15,-2-7-2-15,-1-2-2 16,-3-2 1-16,-6-1-2 16,-3 2 4-16,-1 5 1 0,-11 3-5 15,-9 9-6-15,-9 11 4 16,-9 1-24-16,-7 7-129 16</inkml:trace>
  <inkml:trace contextRef="#ctx0" brushRef="#br0" timeOffset="65329.3834">467 5516 657 0,'-19'-14'1'0,"5"3"1"16,2 1 15-16,8 5 13 15,4 5-4-15,10 0-13 16,10 3-21-16,6 10 8 15,5 6 2-15,7 5 3 0,1 10 0 16,-7 4-3-16,2 8 0 16,-7-1 3-16,-8 2-4 15,-7-5 0-15,-10-1 2 16,-2-9-3-16,-14-8 1 16,-7-5 7-16,-7-7-5 15,0-7 1-15,0-5 0 16,3-9 0-16,1-10-2 0,6-5 1 15,4-3 0-15,7-4 0 16,5 3-2-16,2 4-2 16,6 4-3-16,12 4-2 15,5 4-34-15,2 4-63 0,2 0-77 16</inkml:trace>
  <inkml:trace contextRef="#ctx0" brushRef="#br0" timeOffset="66079.4117">814 5505 760 0,'-2'-5'4'0,"-2"4"7"0,4 1-6 16,0 1-16-16,2 10 5 15,5 0 16-15,2 4-1 16,2 2-2-16,0 2-4 15,-1 3 0-15,-3 4-3 16,1-1 3-16,-3 1-2 16,0-2-32-16,-4-3-50 0,2-6-17 15,-1-10-62-15,-1-5-260 16</inkml:trace>
  <inkml:trace contextRef="#ctx0" brushRef="#br0" timeOffset="66266.8548">843 5532 523 0,'-9'-16'57'16,"3"2"2"-16,5 3 8 16,1 1-43-16,0 3-9 15,10-2-4-15,1 4-8 16,4 1-9-16,0 3 5 16,1 1 1-16,-3 0-66 0,-2 2-16 15,-3 6-19-15,-5 1-34 16,-2 3-88-16</inkml:trace>
  <inkml:trace contextRef="#ctx0" brushRef="#br0" timeOffset="66423.1184">876 5555 187 0,'-11'7'28'0,"4"1"73"15,1-5-4-15,6-3-17 16,0 0 17-16,11-4-44 16,3-5-33-16,5 2-6 15,5-5 2-15,1 3-9 0,-2 2-3 16,0 2-1-16,-6 4-2 15,-3 1-20-15,-9 4-84 16,-5 8-61-16</inkml:trace>
  <inkml:trace contextRef="#ctx0" brushRef="#br0" timeOffset="66594.9984">865 5784 471 0,'0'0'79'0,"4"-2"-16"15,5-9 4-15,7-3-27 16,8-4-17-16,2-1-9 0,6-5-4 16,2 2-8-16,3 3 1 15,-2 1-4-15,-4 5-47 16,-4 5-87-16,-9 4-68 16</inkml:trace>
  <inkml:trace contextRef="#ctx0" brushRef="#br0" timeOffset="66876.2295">569 6073 625 0,'-5'4'87'16,"5"-4"-80"-16,3-3 24 15,18-6-18-15,13-6 25 16,16-6-9-16,10-5-15 0,12-5-3 16,8-5 2-16,3-4-4 15,1 0-4-15,-5 1-4 16,-6 2 1-16,-8 4-1 16,-15 9-5-16,-16 7-17 15,-16 9-34-15,-18 6-116 0,-11 4-244 16</inkml:trace>
  <inkml:trace contextRef="#ctx0" brushRef="#br0" timeOffset="67282.4059">814 6100 550 0,'2'-3'215'0,"-1"0"-204"16,0 3 19-16,4 0-24 15,3 4-8-15,3 5 7 16,1 5-2-16,0 2 1 16,2 4-4-16,-4 2 3 0,0 3 0 15,-4 1-2-15,-5 0 0 16,-1-1-2-16,-2-2 3 15,-9-3 3-15,1-3-3 16,-1-6 1-16,1-3-1 16,-1-6 3-16,4-2-3 15,0-7 2-15,5-5-4 0,-1-8 4 16,3-3-7-16,0-1 6 16,5-1-3-16,3 3-2 15,4 3 1-15,-2 8 2 16,5 1-21-16,-2 5-61 15,5 2-125-15</inkml:trace>
  <inkml:trace contextRef="#ctx0" brushRef="#br0" timeOffset="67813.623">1084 6062 486 0,'-11'-3'297'0,"6"-9"-290"16,1 8 28-16,4 3-17 0,0 1 3 15,0 0-8-15,0 1-17 16,0 9 1-16,4 3 3 16,2 4 0-16,-1 4 1 15,2 0 0-15,-1 0-1 16,-1-3-4-16,0-5-11 15,2-6 2-15,-3-6 2 0,2-1 4 16,-1-6 14-16,2-6 0 16,1-6-4-16,-3-1-2 15,0 1 1-15,-2 0 1 16,-1 2 6-16,0 5-1 0,-2 2-4 16,0 4-3-16,0 2 0 15,2 3-2-15,-1 1-6 16,3 7-2-16,-1 4 7 15,4 3 3-15,1 1-2 16,1 0-3-16,0-4-10 16,0 0-10-16,2-6-3 0,-1-5 14 15,-1-1 13 1,-1-6 13-16,-1-7 1 0,-2-1 2 16,0-1-3-16,-3-1 0 15,-2-2 1-15,0 2-1 16,-5 3-3-16,-2 1-6 15,0 3-4-15,-1 4-4 0,2 5 1 16,1 0-30-16,4 5-55 16,1 1-67-16,0 2-208 15</inkml:trace>
  <inkml:trace contextRef="#ctx0" brushRef="#br0" timeOffset="68016.7184">1344 6085 744 0,'0'4'41'0,"1"1"-20"16,4 5-9-16,1 2 8 15,3 2 2-15,0 4-12 16,0 1-7-16,2 1-2 16,-3-2 1-16,1-3-10 15,-4-6-51-15,-1-6-90 0,-2-5-193 16</inkml:trace>
  <inkml:trace contextRef="#ctx0" brushRef="#br0" timeOffset="68251.0941">1476 5582 767 0,'-8'0'49'16,"6"-3"-48"-16,2-6 11 0,1-1 5 16,10 0 7-16,5-3-16 15,3 3-6-15,4 2 1 16,0 2-3-16,1 3-2 16,-4 1-58-16,-3 2-79 15,-5 0-118-15</inkml:trace>
  <inkml:trace contextRef="#ctx0" brushRef="#br0" timeOffset="68407.3147">1544 5655 536 0,'-4'8'111'0,"0"-3"-78"16,3-3 14-16,1 0-18 16,5-2-11-16,10 0-10 15,4 0 2-15,4-3-5 16,3-5-1-16,3 1-27 15,1-4-67-15,0-2-27 0,-2-2-73 16</inkml:trace>
  <inkml:trace contextRef="#ctx0" brushRef="#br0" timeOffset="70375.9181">689 8754 582 0,'-10'-14'3'16,"4"5"15"-16,5 1 50 0,1 2-26 15,8 4-26-15,10 2-13 16,9 0-6-16,5 8 7 16,6 8 3-16,4 4 0 15,-5 4 1-15,-2 8 0 16,-4 5 1-16,-6-2-4 16,-9 0-1-16,-5-4-2 0,-5-4 0 15,-6-8-1-15,-1-5 5 16,-10-9 1-16,-2-3 5 15,-4-2 7-15,3-6-3 16,-1-9-10-16,-1-2-2 0,4-5-1 16,2 3 0-16,5-3-1 15,4 3-5-15,1 0 0 16,7 2-2-16,9 3-27 16,5 2-25-16,-1 2-74 15,3 1-83-15</inkml:trace>
  <inkml:trace contextRef="#ctx0" brushRef="#br0" timeOffset="71094.6666">1118 8718 300 0,'0'-3'411'16,"-3"-1"-396"-16,1 4 14 15,1 1-33-15,1 8-7 16,0 4 9-16,0 1 5 15,0 2 2-15,0 4 1 0,1 0-4 16,2 1 1-16,0 1 0 16,2-3-1-16,-1-2-55 15,-1-5-43-15,1-5-35 16,-2-7-98-16</inkml:trace>
  <inkml:trace contextRef="#ctx0" brushRef="#br0" timeOffset="71266.4926">1104 8773 563 0,'-7'-13'36'0,"4"4"25"16,3 0 0-16,0 2-26 15,10-2-16-15,2 3-15 0,6 0-4 16,1-1 1-16,4 2-2 16,-2 1-31-16,1 4-32 15,-5 0-12-15,-7 0-40 16,-7 4-140-16</inkml:trace>
  <inkml:trace contextRef="#ctx0" brushRef="#br0" timeOffset="71438.3483">1152 8819 530 0,'0'3'14'0,"0"-3"5"16,0 0 6-16,9 0 10 0,6-3 16 15,4-2-20-15,3-2-18 16,2 1-10-16,1 0-1 15,-3 3-17-15,-6 3-54 16,-6 0-29-16,-4 3-3 16,-6 8-30-16</inkml:trace>
  <inkml:trace contextRef="#ctx0" brushRef="#br0" timeOffset="71594.594">1179 8993 481 0,'7'0'36'0,"6"-1"37"0,5-9-20 16,3 0-20-16,6-4-11 16,1 2-16-16,-1 0-4 15,-3 2-2-15,-6 4-41 16,-7 3-129-16,-8 3-233 0</inkml:trace>
  <inkml:trace contextRef="#ctx0" brushRef="#br0" timeOffset="71907.0863">788 9301 612 0,'-8'5'99'15,"4"-5"-91"-15,10-1 15 16,18-11-19-16,11-4 14 16,9-6 5-16,13-4-13 15,9-6-4-15,5-1 0 16,4 1-4-16,-2 0 1 0,-4 5-2 16,-9 4 1-16,-10 8-1 15,-14 3-4-15,-14 9-23 16,-15 3-50-16,-7 8-61 15,-18 6-104-15</inkml:trace>
  <inkml:trace contextRef="#ctx0" brushRef="#br0" timeOffset="72266.4284">1002 9401 755 0,'0'0'54'16,"0"0"-57"-16,0 0 17 16,2 0-21-16,7 7 2 15,7 4 17-15,3 6-2 0,6 6 0 16,-3 5-2-16,2 6 0 16,-2 7-4-16,-5 2-2 15,-5 0 0-15,-10-2 0 16,-2-4-3-16,-1-4 4 15,-12-10-1-15,-4-8 0 0,0-7 3 16,-1-8 0-16,1-5 2 16,-1-13-2-16,2-5 0 15,5-6-4-15,5 0-2 16,4-3-1-16,2 7-1 16,7 1 0-16,8 3-4 15,5 4-18-15,0 2-20 16,3 2-76-16,-2 4-98 0</inkml:trace>
  <inkml:trace contextRef="#ctx0" brushRef="#br0" timeOffset="72516.3955">1334 9416 771 0,'-3'-4'51'16,"0"1"-13"-16,2 2 10 0,1 1-38 16,0 2-13-16,0 8 1 15,4 2 0-15,3 7 0 16,1 0 2-16,0 5 1 16,-2 0 1-16,0-2-9 15,-3-3-36-15,-2-5-44 0,-1-5-103 16,0-8-312-16</inkml:trace>
  <inkml:trace contextRef="#ctx0" brushRef="#br0" timeOffset="72985.1117">1453 9482 579 0,'-4'-2'88'0,"1"2"-75"16,-1-1 48-16,0 1-40 0,-2 1-13 15,1 8-3-15,-2 4-2 16,-1 1-5-16,1 4 3 16,0-1-1-16,3-1 1 15,1-1-1-15,1-5-1 16,2-1-42-16,0-5-38 16,2-4-59-16,3-2-220 0</inkml:trace>
  <inkml:trace contextRef="#ctx0" brushRef="#br0" timeOffset="73328.8761">1460 9485 617 0,'-1'-1'30'16,"0"0"8"-16,1 1 24 15,0 0-49-15,0 4-13 0,4 6 2 16,2 3 0-16,4 3 2 15,0 0 0-15,-2 0-1 16,4-5 0-16,-5 1-3 16,2-7 2-16,-3-4-1 15,0-1 2-15,-1-5 8 16,0-10 11-16,-1-2-13 16,1-6-5-16,-3-4 1 0,0 0 2 15,-2-3-2-15,0-1 3 16,-4 2 1-16,-1 3-4 15,-4 3 1-15,3 7 1 16,-1 4-6-16,1 7-2 0,1 3-5 16,1 2-4-16,0 7-45 15,0 5-51-15,3 2-91 16</inkml:trace>
  <inkml:trace contextRef="#ctx0" brushRef="#br0" timeOffset="73594.4812">1632 9599 646 0,'2'10'34'16,"-1"-2"33"-16,2 2-3 15,-2 4-38-15,3 1-12 0,-1 1-5 16,3 7-8-16,-1-1 2 16,-1 1-2-16,-3 1-2 15,0-2-32-15,-1-3-53 16,0-6-88-16,-4-4-284 16</inkml:trace>
  <inkml:trace contextRef="#ctx0" brushRef="#br0" timeOffset="73875.691">1662 9709 671 0,'0'-9'90'0,"6"0"-71"16,3 3 9-16,2-2-16 15,5 5-4-15,3 1 2 16,0 2-7-16,-1 0-3 15,-2 9 0-15,-3 1 5 0,-2 3-4 16,-9 5 2-16,-2 2-5 16,-6 4 3-16,-8 0 2 15,-6 2 0-15,-2-3-8 16,0-3-19-16,-2-7-16 16,4-7-8-16,3-6-9 15,4-5-25-15,1-14-99 0</inkml:trace>
  <inkml:trace contextRef="#ctx0" brushRef="#br0" timeOffset="74188.1361">1601 8992 631 0,'-4'0'98'0,"-1"0"-66"16,4 0 17-16,1 0-22 15,1 0-9-15,10-3-7 16,2-2-4-16,8 1-6 15,3-1-1-15,3-1 2 16,3 2-35-16,-3-1-71 0,-7 5-113 16</inkml:trace>
  <inkml:trace contextRef="#ctx0" brushRef="#br0" timeOffset="74360.0382">1712 9079 638 0,'0'2'69'0,"0"-2"-38"0,0 0 30 16,2 0-19-16,7 0-21 16,3-4-20-16,5 0-2 15,3-1 3-15,6 1-6 16,3-3-45-16,2 0-61 0,2-1-76 16,-2-2-223-16</inkml:trace>
  <inkml:trace contextRef="#ctx0" brushRef="#br0" timeOffset="74672.4803">2046 8930 505 0,'-6'-4'104'0,"-2"1"-55"15,3 1 41-15,0 2-33 0,1 0-18 16,2 0-27-16,0 1-10 16,0 9-5-16,2 3 1 15,0 2 1-15,5 7 0 16,1 1-1-16,2-2 4 0,3 1-2 15,-1-3-1-15,3-5 1 16,-1-3-1-16,0-6-1 16,0-5 1-16,3 0 5 15,-1-10 4-15,0-6-4 16,0-5-1-16,1-4-3 0,-6-3 1 16,-2-3-2-16,-5 2 3 15,-2-1-2-15,-4 5-1 16,-7 7 1-16,-7 8-4 15,-6 10 0-15,-5 1-32 16,-6 12-102-16,-5 1-407 16</inkml:trace>
  <inkml:trace contextRef="#ctx0" brushRef="#br0" timeOffset="76812.9925">1832 5310 440 0,'-5'8'32'0,"-1"0"-1"15,-1 5 8-15,2 2-14 16,0 7-2-16,2 2 6 16,2 4-11-16,1 1 0 0,0 0-2 15,4 1-1-15,4-2-2 16,4-2-5-16,2-3-3 15,1-6-2-15,3-6-1 16,2-2-3-16,3-8 5 16,1-1 2-16,2-10-2 0,-2-8 2 15,0-3 6-15,-2-7-5 16,-4-3 5-16,-4 0-4 16,-3-2-1-16,-5-1-3 15,-5 4-1-15,-1 1-2 16,-7 4-1-16,-7 2-2 15,-6 8 1-15,-1 8-1 0,-4 2 0 16,-2 5 1-16,-3 9-35 16,0 6-28-16,-2 0-68 15</inkml:trace>
  <inkml:trace contextRef="#ctx0" brushRef="#br0" timeOffset="79078.6316">2463 3808 679 0,'-17'1'6'0,"3"-1"6"16,1 0 32-16,9 1-22 15,4 3-6-15,3-1-10 0,15 0-2 16,9-2 21-16,10 1-2 15,5-1-13-15,5-1-7 16,-1 1-1-16,-3 3-11 16,-4 1-42-16,-11 3-28 15,-9 3-31-15,-11 0-74 0</inkml:trace>
  <inkml:trace contextRef="#ctx0" brushRef="#br0" timeOffset="79250.4959">2488 4011 46 0,'-31'12'527'0,"10"-5"-470"16,5-3 3-16,10-1-14 0,6-2-22 16,5-1 6-16,15 0-12 15,11 0-6-15,9-3-4 16,9-4-7-16,7 0 1 16,-1-1-5-16,-3-2-49 15,-2 1-58-15,-10-2-51 0,-7-4-344 16</inkml:trace>
  <inkml:trace contextRef="#ctx0" brushRef="#br0" timeOffset="79469.2511">2642 3762 617 0,'-3'-10'43'15,"2"-2"29"-15,11 3-44 16,10 4-28-16,6 5 3 15,8 0-2-15,2 14-2 0,3 5 1 16,-2 13 1-16,-3 6 0 16,-8 6-1-16,-8 5-2 15,-11 4 3-15,-7 2-1 16,-11-3-48-16,-12-7-176 16</inkml:trace>
  <inkml:trace contextRef="#ctx0" brushRef="#br0" timeOffset="80016.1006">2454 5495 562 0,'-4'7'90'16,"4"-6"-59"-16,11-1-18 16,12 0 40-16,9 0 0 15,8-7-20-15,9-3-14 16,4-1-10-16,1 1-5 16,-4-3-3-16,0 4-1 0,-5 1-1 15,-8 2-31-15,-8 5-47 16,-12 1-66-16,-12 0-80 15</inkml:trace>
  <inkml:trace contextRef="#ctx0" brushRef="#br0" timeOffset="80219.1865">2480 5640 649 0,'0'3'16'16,"13"-3"-30"-16,14 0 26 15,11-3 6-15,13-3 6 16,7-2-1-16,5-6-16 16,4 1-2-16,-3-1-3 15,-5-1-17-15,-3 0-97 16,-15 0-80-16</inkml:trace>
  <inkml:trace contextRef="#ctx0" brushRef="#br0" timeOffset="80453.5184">2766 5301 667 0,'0'-8'9'0,"12"3"15"16,7 5-19-16,9 0-2 15,8 13-2-15,7 4 6 16,4 10 5-16,0 5 3 15,-5 8 7-15,-7 8-6 0,-11 5-10 16,-12 2-3-16,-9 2 1 16,-8-4-41-16,-15-4-70 15,-11-8-195-15</inkml:trace>
  <inkml:trace contextRef="#ctx0" brushRef="#br0" timeOffset="81187.8527">2740 8932 746 0,'-4'0'4'0,"1"0"-5"16,3 0 3-16,2 0-10 15,13 0 18-15,9 0 22 16,5 0-10-16,8 0-11 15,6-6-9-15,4-2-1 16,-3 2-17-16,-2-3-62 16,-7 3-32-16,-7 0-71 0</inkml:trace>
  <inkml:trace contextRef="#ctx0" brushRef="#br0" timeOffset="81359.7524">2830 9047 457 0,'-28'17'107'15,"7"-5"-90"-15,12-1 34 16,8-3-31-16,4-3-9 16,16-2 17-16,14-3 15 15,8 0-32-15,8-6-7 0,7-3-4 16,3-5 1-16,0 1-46 16,-3-3-61-16,-5-3-60 15</inkml:trace>
  <inkml:trace contextRef="#ctx0" brushRef="#br0" timeOffset="81578.4384">3071 8820 646 0,'-7'-5'18'0,"7"1"33"15,2 4 7-15,16 4-58 16,9 11 6-16,8 7 5 15,7 7 1-15,7 7-5 16,-1 5 1-16,-4 10-3 16,-11 5-4-16,-11 11 2 0,-21 7-3 15,-15 9-56 1,-30-1-166-16</inkml:trace>
</inkml:ink>
</file>

<file path=ppt/ink/ink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737.38074" units="1/cm"/>
          <inkml:channelProperty channel="Y" name="resolution" value="3068.07104" units="1/cm"/>
          <inkml:channelProperty channel="F" name="resolution" value="2.84167E-5" units="1/deg"/>
          <inkml:channelProperty channel="T" name="resolution" value="1" units="1/dev"/>
        </inkml:channelProperties>
      </inkml:inkSource>
      <inkml:timestamp xml:id="ts0" timeString="2019-05-24T10:39:50.941"/>
    </inkml:context>
    <inkml:brush xml:id="br0">
      <inkml:brushProperty name="width" value="0.05292" units="cm"/>
      <inkml:brushProperty name="height" value="0.05292" units="cm"/>
      <inkml:brushProperty name="color" value="#FF0000"/>
    </inkml:brush>
  </inkml:definitions>
  <inkml:trace contextRef="#ctx0" brushRef="#br0">10938 13211 601 0,'0'-13'18'0,"0"5"16"15,-2 1 29-15,0 1 2 16,2 6-41-16,0 0-14 15,0 0-6-15,0 2-6 0,4 9 3 16,0 3-1-16,3 7 1 16,0 6 2-16,-5 4 0 15,1 3-3-15,-3 0 2 16,0 1 0-16,0-3-2 16,-3-8 2-16,-2 0-1 0,0-9 0 15,0-3 0-15,2-3 0 16,0-6 0-16,0-3 9 15,1-3 8-15,2-12 10 16,0-6-18-16,0-8-6 16,0-9-3-16,6-13 0 0,4-3 0 15,0-10 3-15,1-7-3 16,0-3 0-16,2 4 0 16,0 3-1-16,1 11 1 15,0 13-2-15,-2 15 1 16,0 11 0-16,-1 14-1 15,0 8-4-15,-1 17 1 0,2 13 2 16,-2 11 3-16,5 12-2 16,-2 3 2-16,1 6 1 15,0-1-1-15,0-2 0 16,1-11 0-16,0-7 0 0,-3-5 1 16,1-12 0-16,-2-5 0 15,-3-9-1-15,0-4 1 16,-2-8 0-16,-2-3 0 15,0 0-2-15,-1-7-20 16,-3-6-35-16,0-2-66 16,0-3-103-16</inkml:trace>
  <inkml:trace contextRef="#ctx0" brushRef="#br0" timeOffset="187.4862">10947 13291 721 0,'0'0'24'15,"11"-9"-16"-15,9-2 11 16,11 2 1-16,9-2-16 0,7-4-2 16,3 1 0-16,4-1-111 15,0-4-281-15</inkml:trace>
  <inkml:trace contextRef="#ctx0" brushRef="#br0" timeOffset="2547.0019">11433 13717 538 0,'1'-6'49'0,"2"0"2"16,-2 2 30-16,1 3-11 15,0 1-34-15,0 0-27 16,-1 5-6-16,1 5 1 0,0 2-1 16,-1 0-1-16,-1 3-1 15,0 3-1-15,0 0 3 16,-1-1-25-16,-3 2-43 16,-1-7-65-16,-1-4-69 15</inkml:trace>
  <inkml:trace contextRef="#ctx0" brushRef="#br0" timeOffset="2843.8191">11387 13685 513 0,'-3'-15'38'16,"3"3"32"-16,3 4-13 16,8 3-18-16,5 2-21 15,4 3 0-15,7 0-6 16,3 6-4-16,-1 4-1 15,3 4 3-15,-3 3-1 16,-4 0-1-16,-7 4-6 0,-6-1 0 16,-9-1-2-16,-3 2 2 15,-13-3-2-15,-7 0 0 16,-5-3 2-16,-2-3-5 16,-1-3-7-16,2-3-5 15,2-6 1-15,5 0-11 0,6 0-17 16,6-3-13-16,5-7-30 15,4-1-83-15</inkml:trace>
  <inkml:trace contextRef="#ctx0" brushRef="#br0" timeOffset="3187.569">11732 13795 638 0,'-1'0'51'15,"-2"0"3"-15,3 0 0 16,4-3-18-16,5 1-23 16,6 0-10-16,3 0 2 15,4-1-1-15,0 0-3 0,0 0-1 16,-2-1-7-16,-3 0-44 16,-5 1-48-16,-5 1-20 15,-6-1-73-15</inkml:trace>
  <inkml:trace contextRef="#ctx0" brushRef="#br0" timeOffset="3359.3923">11825 13741 408 0,'-3'-2'148'0,"1"-1"-94"16,2 2 29-16,0 1-17 0,0 0-32 16,6 6-25-1,-1 4 2-15,0 3-2 0,1 3-4 16,-2 3-3-16,-1 1 0 15,0 0 0-15,-3 2-34 16,0-7-92-16,1-4-156 16</inkml:trace>
  <inkml:trace contextRef="#ctx0" brushRef="#br0" timeOffset="3578.1447">12006 13697 686 0,'2'0'30'0,"0"1"-12"15,3 10 7-15,0 3 12 16,1 2-8-16,2 6-10 16,-2 0-3-16,-2 2-10 0,0-2-5 15,-4 0 0-15,0-5-38 16,0-6-89-16,0-7-161 15</inkml:trace>
  <inkml:trace contextRef="#ctx0" brushRef="#br0" timeOffset="4187.5059">12403 13672 696 0,'0'1'31'0,"2"-1"-14"0,12 4 12 16,6 3 2-16,2 0-13 16,3 3-8-16,1 2-7 15,-4 2-1-15,1-2-1 16,-2 3 0-16,-4-3-2 16,-5 2-32-16,-3-4-76 15,-3-4-24-15,-5-2-59 0</inkml:trace>
  <inkml:trace contextRef="#ctx0" brushRef="#br0" timeOffset="4359.3469">12589 13725 425 0,'-5'-13'37'0,"-3"1"32"16,3 3 24-16,0 3-29 0,-4 6-28 16,0 0-26-16,-1 1-4 15,-1 9 0-15,0 2 1 16,-2 4-3-16,1 1-2 15,2 5-1-15,0 1-2 0,2-2-62 16,3-5-104-16</inkml:trace>
  <inkml:trace contextRef="#ctx0" brushRef="#br0" timeOffset="4593.7259">12844 13652 718 0,'3'-2'45'0,"-2"2"-18"16,1 0-15-16,0 7 9 0,2 5-1 16,0 1-14-16,2 3-3 15,-2 1-1-15,0 1-1 16,-2 1 0-16,-2-3-30 0,0-3-58 15,-1-2-103-15,-4-6-360 16</inkml:trace>
  <inkml:trace contextRef="#ctx0" brushRef="#br0" timeOffset="4906.1535">12806 13607 640 0,'-1'-10'43'0,"1"2"9"16,4 5-6-16,10 3-24 16,6 0-16-16,4 3-1 15,6 6 1-15,0 4-1 0,1 4 5 16,-3 0-4-16,-5-1-3 16,-7 1-1-16,-6 3-2 15,-7 0 1-15,-3-1-1 16,-9 0 2-16,-9 0-1 0,-4-4 2 15,1 0-1-15,-3-3 1 16,3-3-3-16,4-6 2 16,3 0-12-16,2-3-21 15,7 0-25-15,4-6-51 16,1-4-101-16</inkml:trace>
  <inkml:trace contextRef="#ctx0" brushRef="#br0" timeOffset="5109.312">13182 13725 180 0,'6'0'541'0,"-1"0"-507"16,0-1 15-16,5-2-11 16,3 0-10-16,2 0-21 15,5 0-5-15,-2-1-2 0,0 1 1 16,0-1 2-16,0 1-16 15,-5 1-24-15,-2-1-32 16,-5 1-76-16,-1 2-71 16</inkml:trace>
  <inkml:trace contextRef="#ctx0" brushRef="#br0" timeOffset="5296.7653">13312 13669 545 0,'-5'-5'68'0,"4"-1"30"16,1 2-3-16,-1 2-32 15,1 2-25-15,0 0-25 16,0 5-13-16,2 5-1 0,3 5 3 16,0 3 1-16,-1 0-3 15,0 3 1-15,-1-2-1 16,-1-1-41-16,1-2-48 16,0-5-147-16</inkml:trace>
  <inkml:trace contextRef="#ctx0" brushRef="#br0" timeOffset="5499.8643">13529 13591 715 0,'0'-9'70'16,"2"5"-19"-16,0 4-9 15,2 7-33-15,-1 12 2 16,4 2-3-16,2 6 5 15,-3 2-5-15,0 1-5 16,-3-2-1-16,-1 1-1 0,-2-2-19 16,0-6-71-16,-5-8-199 15</inkml:trace>
  <inkml:trace contextRef="#ctx0" brushRef="#br0" timeOffset="7202.9755">14416 12792 526 0,'-10'-15'149'15,"3"1"-133"-15,2 6 38 16,4 8-7-16,0 1-28 16,-1 14-20-16,2 7 1 0,0 10 7 15,0 4 3-15,0 3-3 16,4 1-2-16,1-3-2 15,0-3-2-15,-1-5 1 16,3-6-1-16,-1-9-1 0,1-6 1 16,1-8-1-16,1 0 2 15,1-10 4-15,-1-5-2 16,1-5-2-16,-2-2 0 16,0 1-1-16,-1 1 0 15,-5 4 5-15,3 3-1 16,-5 5-1-16,0 5-1 15,0 3-4-15,1 3-3 0,1 8 3 16,1 3 0-16,1 5 2 16,3 1-1-16,1 0 0 15,1 0 1-15,5-1-3 16,-1-7 2-16,4-2 2 0,-1-6-3 16,2-4 4-16,0-1-1 15,1-12 0-15,0-5-1 16,-5-6 1-16,0-3 0 15,-6-6 3-15,-2-3 3 16,-6-4 0-16,-1-6 0 0,-10-2-2 16,-7 1 2-16,2 3-2 15,-2 5-3-15,-1 10-1 16,6 7-1-16,1 13-2 16,4 8 0-16,5 2-35 15,3 13-39-15,0 5-102 16,11 0-453-16</inkml:trace>
  <inkml:trace contextRef="#ctx0" brushRef="#br0" timeOffset="7749.7803">14816 13321 543 0,'-4'-14'113'0,"2"0"-54"16,2 3 25-16,0 5-24 16,0 3-21-16,0 3-22 15,5 6-13-15,-1 8-3 0,4 4 0 16,-3 3 0-16,0 3 1 15,-1 1-2-15,-3 2 0 16,-1-2-14-16,0 1-34 16,-1-5-52-16,-5-5-122 15</inkml:trace>
  <inkml:trace contextRef="#ctx0" brushRef="#br0" timeOffset="8031.0225">14764 13310 492 0,'0'-19'127'16,"0"1"-100"-16,10 7 15 16,6 3 0-16,9 6-2 15,0 2-23-15,7 5-11 16,-1 8-3-16,0 6-1 16,-3 2-1-16,-6 2-2 15,-6 4 2-15,-11-1 0 0,-5 0 0 16,-10-1-1-16,-11-3 0 15,-5-3-2-15,-4-4 5 16,-4-3-2-16,5-6-2 16,1-3 2-16,5-3-11 15,8 0-21-15,6 0-16 0,9-8-40 16,2-5-166-16</inkml:trace>
  <inkml:trace contextRef="#ctx0" brushRef="#br0" timeOffset="8577.8832">15080 13448 636 0,'-4'0'65'0,"4"-3"-7"0,0-1-3 16,12-2-36-16,7 1-11 16,4-1-6-16,2 0 0 15,2 0-1-15,-1 2-11 0,-4-1-43 16,-4 1-80-16,-5-1-75 15</inkml:trace>
  <inkml:trace contextRef="#ctx0" brushRef="#br0" timeOffset="8765.328">15230 13363 525 0,'-7'-5'63'0,"3"0"27"16,0 0-6-16,3 5-26 15,1 0-29-15,0 8-26 16,0 4 0-16,0 2 0 15,1 5 0-15,3 1-2 16,-2 1 0-16,2 1 0 16,1 0-27-16,-2-6-62 0,2-4-104 15</inkml:trace>
  <inkml:trace contextRef="#ctx0" brushRef="#br0" timeOffset="8961.644">15407 13310 535 0,'0'-10'186'16,"-1"7"-147"-16,1 3 6 0,0 5-33 15,0 11-1-15,1 4-1 16,2 5-3-16,-1 4-2 16,-2-1-4-16,0 0 1 15,0 0-3-15,-6-5-61 16,-1-6-158-16</inkml:trace>
  <inkml:trace contextRef="#ctx0" brushRef="#br0" timeOffset="9867.9555">15753 13295 640 0,'-2'-2'59'0,"2"0"-11"15,0 2 2-15,2 2-31 0,8 7-5 16,3 2 1-16,3 2-2 16,3 0-7-16,0 4-3 15,0-1-2-15,0-2 0 16,-2 1 0-16,0-3-10 15,-3 0-33-15,-1-5-57 0,-4-2-47 16,-4-3-108-16</inkml:trace>
  <inkml:trace contextRef="#ctx0" brushRef="#br0" timeOffset="10055.3913">15878 13271 598 0,'-12'-7'58'16,"2"6"-29"-16,-2 1 9 16,0 10-20-16,2 10-7 0,-3 1-6 15,4 4 1-15,-1 2-2 16,4 1-3-16,0-1 2 16,-2-1-44-16,4-4-120 15</inkml:trace>
  <inkml:trace contextRef="#ctx0" brushRef="#br0" timeOffset="11633.4785">16930 12760 546 0,'-4'0'152'0,"2"0"-97"15,2-2-1-15,12-4-29 16,6 0-12-16,7-3-9 15,4 3-3-15,8 1 1 16,-4 2-2-16,3 2-35 16,-6 1-73-16,-4 0-61 15,-10 0-330-15</inkml:trace>
  <inkml:trace contextRef="#ctx0" brushRef="#br0" timeOffset="11789.765">16954 12877 683 0,'-20'17'74'15,"9"-14"-37"-15,11-2-6 16,7-1-22-16,17 0 8 16,14-2-13-16,12-7-1 15,10 3-3-15,4-5-50 16,7-4-109-16,-1-3-398 0</inkml:trace>
  <inkml:trace contextRef="#ctx0" brushRef="#br0" timeOffset="12258.4435">18312 12499 644 0,'0'-3'43'0,"0"-8"32"16,-2 8-5-16,2 3-31 16,0 4-19-16,0 9-18 15,4 7 4-15,1 3 3 0,0 6-1 16,0 3-4-16,0 3-2 15,1-1 0-15,-2 2-10 16,-2-6-46-16,-2-3-55 16,0-9-96-16,-2-9-343 15</inkml:trace>
  <inkml:trace contextRef="#ctx0" brushRef="#br0" timeOffset="12742.783">18268 12534 549 0,'-2'-38'59'0,"2"5"-13"16,7 2 26-16,9 4-23 16,7 8-15-16,7 2-18 15,6 7-3-15,4 5-6 16,1 3-5-16,-2 2-2 16,-5 2 1-16,-9 10-1 0,-8 0-1 15,-10 5-2-15,-7 0-12 16,-10 2 7-16,-11-2 6 15,-4 1 2-15,-5-1 1 16,5-1 0-16,-1-2-1 16,8-4 0-16,5 0 0 0,8-4 1 15,5-2 0-15,2 0-2 16,12-1 7-16,6 1 3 16,4 0-2-16,2 0-1 15,4 1-2-15,-4 4 1 16,0 0 0-16,-2 2 1 15,-6 1-1-15,-2 1 0 16,-6 3 3-16,-7 0 2 0,-3 0-2 16,0 2-2-16,-10-1 0 15,-5 1 0-15,-4-4 1 16,-3 0 0-16,-2-2-2 16,-3-3-1-16,-2-4 0 0,0-2-3 15,-4-2 0-15,2-1 1 16,1 0-2-16,3-6-3 15,7 0-27-15,4-2-34 16,6-5-70-16,10-5-373 16</inkml:trace>
  <inkml:trace contextRef="#ctx0" brushRef="#br0" timeOffset="14321.2505">18676 13085 445 0,'0'-7'177'16,"0"-2"-123"-16,0 1 22 0,0 3-14 15,0 4-23-15,0 1-19 16,0 4-14-16,0 7-9 16,0 4 3-16,0 4 1 15,4 0-3-15,0 1 5 16,-2-2-2-16,-2 3-19 0,0-5-35 16,0-1-78-16,-8-6-98 15</inkml:trace>
  <inkml:trace contextRef="#ctx0" brushRef="#br0" timeOffset="14618.1102">18664 13083 413 0,'-4'-19'203'16,"2"-1"-154"-16,2 4 14 15,0 1-16-15,12 6-23 0,7 1-16 16,8 5-5-16,6 3-2 15,6 0 0-15,1 11-1 16,0 3 1-16,-6 5-2 16,-8 3 1-16,-8 2 1 15,-11 0-3-15,-7 0 0 16,-10-1 1-16,-13-1 1 16,-3-2 0-16,-7 0 2 0,2-3-1 15,0-3-1-15,-1-3 4 16,7-3-4-16,5-3 1 15,8-3-2-15,6-2-30 16,6-3-27-16,6-8-76 16,11-4-235-16</inkml:trace>
  <inkml:trace contextRef="#ctx0" brushRef="#br0" timeOffset="14821.2199">19051 13176 616 0,'0'1'45'0,"6"-1"-21"15,7 0 22-15,6 0-29 16,4 0-13-16,3-3-5 0,-4 0-4 16,0-1-59-16,-7-2-43 15,-3 3-59-15</inkml:trace>
  <inkml:trace contextRef="#ctx0" brushRef="#br0" timeOffset="15008.6966">19186 13070 624 0,'-2'-1'79'16,"0"1"2"-16,2 5-57 15,0 7-5-15,0 7 1 0,0 2-3 16,0 0-9-16,0 3-3 15,2-1-2-15,-2-1 1 16,2 0-8-16,-1-5-39 16,2-3-88-16,2-7-188 15</inkml:trace>
  <inkml:trace contextRef="#ctx0" brushRef="#br0" timeOffset="15211.8554">19394 13060 738 0,'0'0'33'0,"0"3"3"16,0 8-24-16,0 8-2 16,0 3 5-16,0 3-7 0,0 0-6 15,6 2 0-15,-4-6 0 16,2-3-51-16,-1-5-151 15</inkml:trace>
  <inkml:trace contextRef="#ctx0" brushRef="#br0" timeOffset="15696.1955">19896 13055 661 0,'-2'-7'57'0,"2"6"25"16,6-1-31-16,7 2-30 16,8 3-5-16,3 10-3 15,6 0-7-15,-4 2-3 16,0 4-1-16,-2-1-2 0,-8-3-3 16,-4 2-24-16,-10-4-27 15,-2-2-81-15,0-6-63 16</inkml:trace>
  <inkml:trace contextRef="#ctx0" brushRef="#br0" timeOffset="15883.6616">20046 13009 614 0,'-11'-16'60'0,"-4"7"7"15,-1 6-19-15,-4 3-22 0,0 10-5 16,-2 8-10-16,2 6-4 15,0 4-2-15,5 4-3 16,-1-2-2-16,7 3 1 16,3-5-50-16,6-8-139 15</inkml:trace>
  <inkml:trace contextRef="#ctx0" brushRef="#br0" timeOffset="36851.4683">16040 13279 509 0,'2'-8'31'0,"0"-1"21"16,0 4 28-16,-2 2-18 15,0 1-19-15,2 1-9 16,-2 1-9-16,3 0-15 16,1 1-7-16,0 5 0 15,1 7 3-15,2 6 4 0,-2 2 2 16,2 5-1-16,-3-1-5 16,-1 1 0-16,-2-3-3 15,2-3-2-15,-1-3 0 16,-1-1 0-16,0-2 0 15,2-1-40-15,1-4-64 0,-1-6-193 16</inkml:trace>
  <inkml:trace contextRef="#ctx0" brushRef="#br0" timeOffset="37663.94">20439 12975 520 0,'1'-6'41'0,"2"-1"8"16,0 3 22-16,-1 1-8 0,0 1-28 16,3 1-9-16,-3 1-4 15,1 0-7-15,1 9-10 16,0 7 2-16,0 7 2 15,0 4 5-15,-1 5 2 16,-1-1-7-16,-1 2-6 16,2-2 0-16,-2-2-3 0,-1-4 2 15,0-5-13-15,0-2-57 16,-5-10-202-16</inkml:trace>
</inkml:ink>
</file>

<file path=ppt/ink/ink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737.38074" units="1/cm"/>
          <inkml:channelProperty channel="Y" name="resolution" value="3068.07104" units="1/cm"/>
          <inkml:channelProperty channel="F" name="resolution" value="2.84167E-5" units="1/deg"/>
          <inkml:channelProperty channel="T" name="resolution" value="1" units="1/dev"/>
        </inkml:channelProperties>
      </inkml:inkSource>
      <inkml:timestamp xml:id="ts0" timeString="2019-05-24T11:04:21.794"/>
    </inkml:context>
    <inkml:brush xml:id="br0">
      <inkml:brushProperty name="width" value="0.05292" units="cm"/>
      <inkml:brushProperty name="height" value="0.05292" units="cm"/>
      <inkml:brushProperty name="color" value="#FF0000"/>
    </inkml:brush>
  </inkml:definitions>
  <inkml:trace contextRef="#ctx0" brushRef="#br0">5999 3043 190 0,'2'-5'94'0,"-1"-3"-87"16,-1 0 3-16,0 2-5 16,0 1-2-16,0 0 2 15,-6 1-1-15,-3-1-3 16,-1 0-6-16,-4 3-35 15,-2-1-30-15,-1-1-58 0</inkml:trace>
  <inkml:trace contextRef="#ctx0" brushRef="#br0" timeOffset="718.636">5805 2956 130 0,'-16'-3'98'0,"-2"0"-54"16,3 0-14-16,-1 0-15 0,-1 3-6 15,-1 0-4-15,0 0-2 16,-1 0 1-16,2 2 2 15,-5 3 19-15,3 3 0 16,-3-1-5-16,4 4-8 16,-2-1-4-16,5 4-3 0,-1 1-1 15,1 2-1-15,0 0-2 16,3 3 2-16,3 3-1 16,0 2 2-16,3 3 2 15,1 4-2-15,3 1 0 16,2 3 2-16,0 3-1 15,0 3-1-15,4 1 0 0,2 4-1 16,3 4 0-16,0 2-1 16,2 5 0-16,1 1-1 15,-1 1 1-15,0 3-2 16,-2 1 2-16,0 4-1 16,-2 3 2-16,-2 2 1 0,-1 1 0 15,-1 5-2-15,-3 1 1 16,0 3 1-16,0 1-1 15,0 3-2-15,-6 2 3 16,4 3 1-16,-3 2 1 16,-2 0-2-16,1 1 3 0,0 1-3 15,-1 1-2-15,0 0 1 16,-1 2 1-16,3 2 2 16,1-1-1-16,4 4 1 15,0 1 3-15,2 0-4 16,11 3 0-16,1 3 2 15,4 3-3-15,1 3-1 0,1 0-2 16,0 3 2-16,-4 5-2 16,-4 3 1-16,-5 3 1 15,-5 6-1-15,-2 1 0 16,-4 4-2-16,-7-2 2 16,-1 3 1-16,-2-1 0 0,2 1 0 15,1-5 1-15,7-3-2 16,2-1 4-16,2-5-3 15,0-2-1-15,4-5 1 16,3 0-2-16,-3-3-1 0,0 0 1 16,-3-2 0-16,-1-5 0 15,0-1-1-15,0-7 1 16,0-8-2-16,9-6 3 16,8-8-6-16,5-14-18 15,0-17-68-15,-3-23-327 16</inkml:trace>
  <inkml:trace contextRef="#ctx0" brushRef="#br0" timeOffset="2343.5149">25874 2328 420 0,'21'-2'164'0,"-1"-8"-173"15,5 7-29-15,0 3 31 16,1 10 5-16,6 4 0 16,0 5 2-16,3 5 2 0,0 3-2 15,1 1-2-15,-5 3-1 16,-4 1 6-16,-9 3-4 15,-7 3-2-15,-10 5-1 16,-4 5 3-16,-11 4-1 16,-5 7 4-16,-4 3 1 15,1-1 5-15,2 4-1 0,4-4 1 16,5 1-1-16,5-2-2 16,6 3-1-16,0 4-2 15,11 3 0-15,10 4 1 0,4-3 1 16,8-1-1-16,2 0 0 15,3-3-4-15,-2 0 1 16,-1 4 3-16,-6 2-2 16,-5 1-1-16,-9-1 1 15,-8-2 2-15,-5-3 6 16,-2-4 6-16,-9 1 0 0,-3 5 1 16,0 5-3-16,-1 2-4 15,-1 1-2-15,4-1-5 16,0 1 1-16,3-3-1 15,6 3-1-15,1 2 0 16,1 3 1-16,11-2-2 16,5 2 1-16,2-5 1 0,3 0-3 15,0-3 3-15,0 5-2 16,-2 0 0-16,-3-1 0 16,0-2 0-16,-3 1 0 15,-1-3 1-15,-4 0-1 0,-2 5 2 16,-5 2 3-16,-2 1-1 15,-6 1 1-15,-5-2 0 16,-7 1-3-16,0-5 1 16,-2 6-1-16,-3-3 1 15,2 1 0-15,1-2 1 16,4-2 1-16,-1-3 0 0,6 0-2 16,2 5-1-16,5 2 4 15,3-1-5-15,1 0 0 16,1 0 0-16,7 0 1 15,1 1-2-15,-2 5 2 16,2 2-1-16,-5 4 1 16,-4-1 1-16,-2 5 1 0,-14-3 4 15,-7 0-2-15,-10-3 2 16,-10-1-1-16,-7-3-1 16,-7-2-3-16,-9-3-3 15,-12-9-2-15,-14-11-116 0</inkml:trace>
  <inkml:trace contextRef="#ctx0" brushRef="#br0" timeOffset="3359.8043">10041 12214 365 0,'-20'6'6'0,"0"-4"21"16,5 1 20-16,6-1-9 16,3-2-14-16,6 2 0 0,0-2 3 15,17 0-24 1,12-6 19-16,9-3 8 0,12-3-9 15,8-4-9-15,10-3-6 16,3 0-2-16,4 2-2 16,2-2 1-16,-1 2-1 15,-1 4 5-15,-5 0-5 16,-4 5 0-16,-9 3-1 0,-10 4-3 16,-8 1 3-16,-9 1-2 15,-12 7-17-15,-10 3-36 16,-8 1-60-16,-13-2-156 0</inkml:trace>
  <inkml:trace contextRef="#ctx0" brushRef="#br0" timeOffset="3531.6647">10286 12396 587 0,'-23'11'41'0,"15"-10"-3"16,9-1-23-16,25-4-8 15,11-6 3-15,14-4-4 16,8-2-2-16,8-5-42 16,2 2-62-16,-1-5-86 0</inkml:trace>
  <inkml:trace contextRef="#ctx0" brushRef="#br0" timeOffset="9235.1144">11157 3730 165 0,'-1'0'2'0,"-3"1"0"0,-1 1-1 16,4-2-4-16,1 0-102 15</inkml:trace>
  <inkml:trace contextRef="#ctx0" brushRef="#br0" timeOffset="10360.0407">15261 3497 93 0,'0'0'24'0,"0"-1"-4"15,0-1 8-15,0 0-12 16,0 2-1-16,2-3-7 16,0 3-6-16,-1 0-3 15,2 0 3-15,0 0-3 16,-1 3-26-16,3-3-32 0</inkml:trace>
  <inkml:trace contextRef="#ctx0" brushRef="#br0" timeOffset="11344.3313">21405 3243 77 0,'0'-7'47'15,"0"3"-4"-15,0 1-17 16,0 0-10-16,0 3-11 16,5 0-4-16,1 0 1 0,1 3-34 15,-3-3-66-15</inkml:trace>
  <inkml:trace contextRef="#ctx0" brushRef="#br0" timeOffset="12469.2165">6679 5601 145 0,'0'0'10'16,"0"0"12"-16,1-2-12 16,-1-1-4-16,0 2-4 0,0-2 1 15,0 2-1-15,2-3 0 16,0 4-2-16,0 0 2 16,0 0-4-16,-2 0 1 15,0 0-84-15</inkml:trace>
  <inkml:trace contextRef="#ctx0" brushRef="#br0" timeOffset="13391.1234">11210 5273 99 0,'0'2'14'0,"0"-2"-4"16,0 0-6-16,0 0-2 16,0 0-1-16,0 0 6 0,0-2 12 15,-2 0 3-15,1 1 1 16,0-1-4-16,-1 0 2 16,2 0-7-16,-1 1-5 15,1 1-5-15,0 0-4 16,0 0-4-16,-1 1 5 15,0 5-6-15,-2-5-39 0,-1-1-87 16</inkml:trace>
  <inkml:trace contextRef="#ctx0" brushRef="#br0" timeOffset="15766.1132">7226 9231 40 0,'-3'0'34'0,"-3"-2"-5"0,1-1-8 15,0 1-2-15,1 1-6 16,-1-2-6-16,3 3-1 15,-3-3 2-15,1 3-5 16,1-1-1-16,0 1-2 16,3-2 1-16,-3 2 0 0,3 0-2 15,0 0 2-15,-1 0 3 16,1-2 3-16,0 1 1 16,0 1-3-16,0-1 0 15,0 1-5-15,1-2 3 16,2 2-3-16,-1 0 2 15,1 0-2-15,-2 0 0 0,2 0 1 16,-3 0-1-16,1 0-1 16,-1 0 2-16,1 0 0 15,-1 0-1-15,0 0-1 16,2 0 2-16,0 0 0 16,-2 0-1-16,1 0 1 0,0 0-3 15,0 0 4-15,1 0-3 16,-1 0 1-16,2 0-3 15,-1 0-10-15,-1 0-20 16,2 0-11-16,-3 2-60 16</inkml:trace>
  <inkml:trace contextRef="#ctx0" brushRef="#br0" timeOffset="16125.6262">7144 9271 87 0,'0'0'28'0,"0"0"-7"16,0 0-8-16,0 1-17 15,1-1 7-15,4 0-52 16</inkml:trace>
  <inkml:trace contextRef="#ctx0" brushRef="#br0" timeOffset="17891.0918">10307 12325 325 0,'-12'-3'0'0,"-4"0"14"16,3 1 31-16,0 1-31 15,-2 0-7-15,4-1-1 16,-3 2 12-16,3 0 6 16,2-1 8-16,0 1-7 15,1 0-2-15,3 0 1 16,3 0-14-16,0 0-5 0,2 0 1 16,8-3-1-16,10-2 14 15,11-9 12-15,11 0-8 16,14-8-9-16,13-5-4 15,13-2-1-15,8-4-3 16,8-1-1-16,5 0-1 0,0 0 1 16,-3 2 2-16,-6 2 1 15,-8 5-2-15,-15 3-1 16,-13 5 0-16,-15 5-2 16,-12 5 0-16,-11 3-4 0,-14 4 2 15,-4 7-5-15,-15 4-19 16,-9 9-17-16,-9 4-16 15,-13 1-16-15,-6 3-28 16,-8-2-87-16</inkml:trace>
  <inkml:trace contextRef="#ctx0" brushRef="#br0" timeOffset="18094.2094">10260 12450 497 0,'-12'1'13'16,"12"-4"59"-16,15-13-8 16,20-5-50-16,16-8-5 15,17-7-1-15,15-4-2 16,10-2-1-16,7-2-3 0,8-1-2 16,3 3-3-16,-5 1-76 15,-7 0-102-15</inkml:trace>
  <inkml:trace contextRef="#ctx0" brushRef="#br0" timeOffset="21281.6088">13570 11728 557 0,'-13'0'19'0,"4"0"34"16,1 0 19-16,3 0-6 15,5-6-32-15,0-2-7 16,11 0-10-16,5-6-12 0,10 1 1 16,8-5 0-16,7 1-2 15,2 0-2-15,7-1-2 16,-2 2 3-16,-4 1-3 15,-3 6-11-15,-5 0-29 16,-9 7-31-16,-8 2-44 0,-14 3-43 16,-5 9-114-16</inkml:trace>
  <inkml:trace contextRef="#ctx0" brushRef="#br0" timeOffset="21437.8317">13720 11751 477 0,'-28'14'60'0,"6"-3"30"16,13-4-18-16,9-4-20 15,6-3-21-15,18-3-2 16,13-10-1-16,12-2-18 16,10-4-4-16,7 0-5 15,-1 0-2-15,-4 1-73 0,-5-2-101 16,-11-1-389-16</inkml:trace>
  <inkml:trace contextRef="#ctx0" brushRef="#br0" timeOffset="23094.0679">23770 9004 184 0,'0'-10'491'0,"0"-2"-486"15,0 3 22-15,0 3 33 0,0 3-34 16,1 3-13-16,0 1-9 15,2 11-6-15,2 8 2 16,-4 4 0-16,1 7 0 16,0 1 1-16,0-2 0 0,1 0-1 15,-1-5 0-15,3-5 1 16,-1-7-1-16,2-5 1 16,3-7-1-16,3-1 6 15,1-6 9-15,4-9-6 16,1 0-5-16,0-3-2 15,-3 0-1-15,-2 1 1 16,-4 5-3-16,-2 4 2 0,-3 7 0 16,0 1-5-16,1 7 0 15,0 6 1-15,-1 3-1 16,2 3 6-16,3-2-2 16,-2-2 1-16,4-3 0 15,1-4-1-15,5-5 0 0,3-3 3 16,0-3-2-16,4-9 2 15,0-7-1-15,-2-2 0 16,-4-5 4-16,-4-1 4 16,-4 0-1-16,-5 1 1 15,-5 2-2-15,0 5-5 0,-3 4-2 16,-5 3-1-16,1 9-2 16,0 3-24-16,3 0-41 15,3 13-90-15,1-2-109 16</inkml:trace>
  <inkml:trace contextRef="#ctx0" brushRef="#br0" timeOffset="23422.1571">24353 9165 399 0,'-9'3'188'15,"-4"-3"-176"-15,2 3 47 16,1 2-23-16,-1 4 6 15,5 3-18-15,3 2-12 16,3 1-6-16,0 0-1 16,5 0-2-16,5-1-1 0,2-4-1 15,0-1 2-15,1-3 2 16,4-6 1-16,-3 0 6 16,1-8 7-16,1-3-4 15,-1-3-4-15,-4-4-5 16,-4 2-1-16,-4-1-3 0,-3 2-1 15,0 1-1-15,-10 8-2 16,-5 3 0-16,-4 3-9 16,-3 5-42-16,-1 9-60 15,1 2-177-15</inkml:trace>
  <inkml:trace contextRef="#ctx0" brushRef="#br0" timeOffset="24078.358">23957 9842 625 0,'-4'-11'36'0,"0"2"42"16,0 4-14-16,4 5-39 0,0 0-16 15,0 9-14-15,6 7 3 16,0 5 4-16,-1 6-1 15,2 2-1-15,-1 0 1 16,-1-2-2-16,-1-5 3 0,0-4 0 16,-1-5-1-16,1-8 0 15,3-5-1-15,2 0 7 16,2-8 6-16,2-6-4 16,0-1-3-16,1-2 1 15,-1 2-2-15,-3 0-2 16,-2 4-1-16,-3 4-2 0,-2 4 0 15,-1 3 0-15,-2 2-10 16,0 9 4-16,0 1 6 16,1 2 0-16,2 1 1 15,0 0 0-15,4-3 0 16,1 0-1-16,6-6 1 0,-1-4 0 16,2-2 2-16,3-2 0 15,-3-12-1-15,-1 0 1 16,1-6-1-16,-5-2-2 15,2-4 3-15,-6 1 4 16,-2-1 0-16,-1 2-4 0,-1 2-3 16,-2 8 1-16,0 4-2 15,0 8-2-15,-3 2-16 16,-2 7-31-16,1 9-15 16,2 4-49-16,-2 0-69 15</inkml:trace>
  <inkml:trace contextRef="#ctx0" brushRef="#br0" timeOffset="24281.5171">24331 10056 623 0,'0'-2'59'0,"0"-4"55"16,2 2-27-16,-2 1-42 15,0 3-21-15,0 0-19 16,2 11-7-16,-2 6 2 15,0 7 0-15,0 6 2 0,0 6-2 16,0 3 0-16,0 3-33 16,0-6-44-16,0-4-146 15</inkml:trace>
  <inkml:trace contextRef="#ctx0" brushRef="#br0" timeOffset="25156.4017">24071 12028 637 0,'0'-16'27'16,"2"2"38"-16,-1 2-19 15,-1 7-18-15,0 5-10 16,0 2-9-16,0 9-9 0,1 10-1 16,1 4 2-16,2 8-1 15,1 2 2-15,2 2-2 16,-2-1 2-16,1-6-2 15,0-6-1-15,0-6 4 16,-1-6-4-16,2-9 2 0,2-3 1 16,0-6 7-16,3-6-2 15,0-4-3-15,-1 2 3 16,0 0-3-16,-2 4-5 16,-1 4 1-16,-3 5 1 15,-1 1-4-15,1 6-1 16,-3 6 2-16,2 3 1 0,1 3 3 15,3-2-3-15,-3-1 2 16,4-3 0-16,1-3-2 16,0-6 1-16,3-3 2 15,-2 0 4-15,4-13 2 16,-3-4-4-16,-1-4 0 0,-3-6-4 16,-4-4 7-16,-3-1 0 15,-1 2-1-15,0 1 0 16,-5 3-6-16,-1 8-1 15,-1 7 0-15,0 8-11 16,1 3-21-16,3 8-31 0,0 7-75 16,2 7-66-16</inkml:trace>
  <inkml:trace contextRef="#ctx0" brushRef="#br0" timeOffset="25468.8885">24386 12694 243 0,'2'-12'301'15,"1"2"-236"-15,-2 1-3 16,2 4-13-16,-3 4-9 15,0 1-8-15,0 2-20 16,1 9-10-16,-1 5 1 0,0 5-1 16,0 4-1-16,0 3 1 15,0 2-2-15,-1 0 1 16,-3 0-3-16,-1-4-38 16,-2-5-45-16,-1-7-41 15,1-6-55-15</inkml:trace>
  <inkml:trace contextRef="#ctx0" brushRef="#br0" timeOffset="25765.7827">24341 12672 335 0,'0'-9'386'0,"6"1"-368"16,7 2 19-16,6 2-26 15,5 2-5-15,4 2 2 0,5 0-1 16,6 0 4-16,-5 6 3 16,-1 2-5-16,-9 2-4 15,-5 4-3-15,-11 5 0 16,-8 2-2-16,-1 6 2 16,-14 2 1-16,-7 2 1 15,-4 1-1-15,-1-4-1 0,-3 0-2 16,0-8 1-16,0-4-16 15,3-5-27-15,2-7-77 16,1-4-232-16</inkml:trace>
  <inkml:trace contextRef="#ctx0" brushRef="#br0" timeOffset="26640.6974">23109 8582 568 0,'-14'-17'12'16,"5"4"40"-16,2 7-16 15,0 6-19-15,4 0-12 16,0 12-5-16,0 6-2 0,3 11 3 16,0 8 3-16,0 11 5 15,0 11 1-15,4 8-2 16,3 7 0-16,0 10-2 16,2 6 1-16,0 5-1 15,1 3 0-15,-1 6 3 16,-1 5 4-16,1 4-1 0,-3 5 2 15,0-1 3-15,-2 7-2 16,2 6 0-16,-2 5-2 16,-1 0-5-16,-2 2 2 15,0 3-4-15,-1 2-2 16,0 1 2-16,-1 0-1 16,-7 6-1-16,-3-1 1 0,-5-1-4 15,-3-5 0-15,-2-2 2 16,-2 0-2-16,0-9 1 15,3-6 1-15,1-2 1 16,1-6 2-16,7-3-3 0,1-4 0 16,5-10-1-16,5-4-2 15,0-9 1-15,12-8 0 16,6-9-4-16,9-10 5 16,4-5-4-16,13-8 1 15,5-7-1-15,7-8 3 0,8-5-7 16,4-8 1-16,3-6-14 15,-1-8-17-15,-1-5-24 16,2-10-63-16,-5-16-132 16</inkml:trace>
  <inkml:trace contextRef="#ctx0" brushRef="#br0" timeOffset="27499.9941">25498 8651 369 0,'-24'-10'159'0,"6"-4"-154"16,6 2 30-16,7 0 5 16,5 0-23-16,0 0-2 15,9-1-2-15,4 3-6 0,7 1-7 16,4 3 0-16,6 1 1 15,-1 5 0-15,-1 0-1 16,-1 5-1-16,-2 5 2 16,-3 5 0-16,-4 6-3 15,-2 4 1-15,-4 9-1 0,0 6 1 16,-3 8 1-16,-3 8 0 16,-2 10 0-16,-2 10 1 15,-1 7-1-15,3 2 0 16,0 5 2-16,3 3-1 15,4 3 3-15,3 2 2 0,-2 2-1 16,0 7 2-16,-1 2 3 16,-6 8-1-16,1 2 2 15,-3 2-1-15,0 5-4 16,-3 3 1-16,0 3 2 16,0 1-3-16,0 0 0 0,-6 3-2 15,-1 3 3-15,-2 1 0 16,-5-3-4-16,-2 1 7 15,-1-1-4-15,-6-3 1 16,-2-5 1-16,-2-2 1 16,-1-4-2-16,-1-4 1 15,-1-6-2-15,1-4-2 0,0-6-1 16,-3-7-1-16,-2-7-1 16,0-13 1-16,-6-7-1 15,-5-11 0-15,-3-12 0 16,-4-10-11-16,-7-11-22 15,-7-14-80-15,-5-11-265 0</inkml:trace>
  <inkml:trace contextRef="#ctx0" brushRef="#br0" timeOffset="28234.6862">17817 11290 489 0,'-7'0'15'16,"2"0"29"-16,4 0 8 0,1 0-3 16,3-3-14-16,10 0-12 15,7-1-4-15,9-1-6 16,6-1-9-16,2 1 0 16,4 1-3-16,-4 0-7 15,-6 4-84-15,-7-1-52 0,-13 1-163 16</inkml:trace>
  <inkml:trace contextRef="#ctx0" brushRef="#br0" timeOffset="28359.6794">17885 11405 542 0,'-3'6'98'0,"8"-6"-52"16,21-1 11-16,9-8-10 0,12-2-30 15,8-2-14-15,2-4-8 16,-1-2-164-16</inkml:trace>
  <inkml:trace contextRef="#ctx0" brushRef="#br0" timeOffset="36437.8467">20171 9540 509 0,'0'-11'21'15,"1"-3"33"-15,1 3 5 16,4 0-19-16,0 2-6 0,0-1 1 16,2 5-8-16,-1 1-12 15,-1 2-7-15,0 2-2 16,2 0-5-16,-2 9-1 16,1 4 1-16,0 3 2 15,-3 1 2-15,0 6 2 0,-1 1 0 16,0 1-2-16,0-1 0 15,0-1-2-15,0-3-1 16,1-4-1-16,1-5 4 16,3-6-2-16,5-5 7 15,8-6 13-15,6-10 3 16,11-8-10-16,10-6-7 16,6-2-5-16,5 0 2 0,6-3-4 15,-2 2 3-15,-1 1-2 16,-2 0 0-16,-4 3-1 15,-6 2 1-15,-8 6-2 16,-6 3 1-16,-5 6-2 16,-5 1 0-16,-8 7 2 0,-2 4-3 15,-6 1-9-15,-9 7-50 16,-1-2-78-16</inkml:trace>
</inkml:ink>
</file>

<file path=ppt/ink/ink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737.38074" units="1/cm"/>
          <inkml:channelProperty channel="Y" name="resolution" value="3068.07104" units="1/cm"/>
          <inkml:channelProperty channel="F" name="resolution" value="2.84167E-5" units="1/deg"/>
          <inkml:channelProperty channel="T" name="resolution" value="1" units="1/dev"/>
        </inkml:channelProperties>
      </inkml:inkSource>
      <inkml:timestamp xml:id="ts0" timeString="2019-05-24T10:38:06.627"/>
    </inkml:context>
    <inkml:brush xml:id="br0">
      <inkml:brushProperty name="width" value="0.05292" units="cm"/>
      <inkml:brushProperty name="height" value="0.05292" units="cm"/>
      <inkml:brushProperty name="color" value="#FF0000"/>
    </inkml:brush>
  </inkml:definitions>
  <inkml:trace contextRef="#ctx0" brushRef="#br0">5004 3702 538 0,'0'-13'17'0,"-2"2"6"0,-2 4 22 15,3 2 3-15,-3 5-4 16,-1 0-15-16,0 12-23 15,-2 9-11-15,-4 11 8 16,-2 13 10-16,0 9 0 0,1 5 3 16,1 5-3-16,3 1-9 15,7-5-1-15,1-5-1 16,7-5 3-16,10-8-5 16,4-5 0-16,12-7-39 15,4-9-63-15,7-8-100 16</inkml:trace>
  <inkml:trace contextRef="#ctx0" brushRef="#br0" timeOffset="593.6997">6525 3711 432 0,'-7'-9'65'0,"-1"-1"-28"15,4 1 14-15,4 0 1 16,0 3-6-16,0 0-13 16,6 3-18-16,6 3-8 15,4 3-7-15,5 10-2 16,1 11-1-16,4 12 3 0,-3 14 7 15,-5 7-4-15,-5 5-1 16,-5 4-1-16,-8-1 2 16,0-9 0-16,-9-8-16 15,-3-6-25-15,0-9-9 0,1-11-41 16,4-9-75-16</inkml:trace>
  <inkml:trace contextRef="#ctx0" brushRef="#br0" timeOffset="1140.5259">6977 3716 713 0,'0'-2'7'15,"-7"2"-11"-15,0 10-7 16,4 6 5-16,-3 6 8 15,0 7 0-15,2 5 2 16,3-2-1-16,1-1-2 16,0-5 3-16,5-2-3 15,3-9 1-15,1-3-2 0,0-5 0 16,2-5 2-16,0-2 2 16,1-2 5-16,-2-7 3 15,1-4 2-15,-2-2-4 16,0 2-2-16,-1-2-1 15,-5 3 3-15,2 4 1 0,-4 2-1 16,0 6-5-16,1 0-10 16,1 6-11-16,-2 3 11 15,3 3 6-15,1 3 0 16,1-3 0-16,3 1 0 16,0-2-1-16,5-2 3 15,1-3-3-15,1-3 3 0,3-3-1 16,1 0 0-16,-4-3 1 15,-1-8 1-15,-2-2 0 16,-4-5 3-16,-2-1 5 16,-4-4 2-16,0-1-6 15,-3-5-4-15,0 2-1 0,0 2 0 16,-3 2-3-16,-2 7 1 16,2 3-1-16,1 6-5 15,-1 6 3-15,1 1-25 16,-2 8-61-16,4 5-32 0,0 2-80 15</inkml:trace>
  <inkml:trace contextRef="#ctx0" brushRef="#br0" timeOffset="1515.5003">7429 3999 601 0,'0'12'40'0,"0"-4"-44"16,-1 0-3-16,-3 2 11 16,-2 2 5-16,2 2-4 0,-1 4 0 15,2 1 2-15,2 2 0 16,0 0 1-16,1-2-4 16,0-3-3-16,5-3-1 15,4-2 0-15,2-4 1 0,2-3 5 16,3-4 2-16,-1 0 4 15,1-6 7-15,-3-5-2 16,0-1 0-16,-2-6-1 16,-5 1-5-16,-2-4 4 15,-4 2-3-15,0-1-8 16,-12 5-1-16,0 1 4 0,-5 6 0 16,-2 6-4-16,-4 2-5 15,3 0-2-15,-1 5-54 16,2 2-66-16,4-6-358 15</inkml:trace>
  <inkml:trace contextRef="#ctx0" brushRef="#br0" timeOffset="2031.1001">7977 3919 651 0,'-3'0'16'0,"3"-5"-9"0,2 2 26 16,13-1-28-16,6-1-3 16,7-1-1-16,5 0 1 15,2 1-2-15,-1 3 1 16,-1-1-70-16,-6 1-30 15,-3-1-78-15</inkml:trace>
  <inkml:trace contextRef="#ctx0" brushRef="#br0" timeOffset="2203.0127">8134 3764 634 0,'-9'-7'21'15,"3"3"26"-15,5 4 4 16,1 0-40-16,0 9-16 15,1 7 1-15,5 6 5 16,3 6 2-16,0 5-1 16,2 4 0-16,0 0 2 0,-2-1-62 15,2-6-114-15,0-9-299 16</inkml:trace>
  <inkml:trace contextRef="#ctx0" brushRef="#br0" timeOffset="2484.3325">8684 3494 777 0,'-12'0'8'0,"1"1"-11"16,1 13-2-16,1 10 1 15,1 8 7-15,-2 9 5 16,2 8 0-16,2 12 1 0,5 3-2 16,1-2-3-16,0-2-1 15,11-6-2-15,6-9-18 16,10-6-35-16,5-12-34 16,7-8-103-16</inkml:trace>
  <inkml:trace contextRef="#ctx0" brushRef="#br0" timeOffset="2953.0987">10610 3380 581 0,'15'-11'13'0,"1"1"-7"16,1 3 17-16,3 5 10 16,6 2-2-16,-2 12-11 15,1 12-8-15,-1 13 9 16,1 14-1-16,-9 12-7 15,-4 11-7-15,-8 7-2 16,-4-1-1-16,-7-5 1 0,-8-13-5 16,-3-4-33-16,-4-15-14 15,-4-10-26-15,2-10-89 16</inkml:trace>
  <inkml:trace contextRef="#ctx0" brushRef="#br0" timeOffset="3906.1148">11130 3404 727 0,'-4'-5'6'0,"0"-1"-5"15,2 5 6-15,2 1 3 16,-2 5-16-16,2 10-5 16,0 4 9-16,0 5 1 15,0 6 2-15,0-1-1 0,2-4 1 16,2-1 0-16,2-7 0 16,0-4-2-16,0-6 1 15,1-4 1-15,3-3 0 16,-1 0 8-16,0-7-2 15,0-2-3-15,0 0-3 0,-2 0 3 16,-1 0-2-16,-3 3 13 16,-2 3 0-16,1 3-9 15,-2 0-8-15,0 5-13 16,0 6 14-16,0 1 1 16,1 2 1-16,3 1 0 15,5-3 0-15,-2-3-2 0,4-5 1 16,4-2 1-16,1-2 1 15,0-5 2-15,1-8 1 16,-2-2-2-16,-1-6 2 16,-3-2 1-16,-5-1 12 15,-3-1-4-15,-2-3-6 0,-1 2-2 16,0 3 0-16,-4 3-1 16,0 5 0-16,2 6-5 15,-1 4 1-15,3 5-4 16,0 3-56-16,0 11-80 0,0 6 4 15,0 3-104-15</inkml:trace>
  <inkml:trace contextRef="#ctx0" brushRef="#br0" timeOffset="4124.8355">11545 3757 759 0,'0'1'30'16,"1"0"-27"-16,0 5 13 16,1 3-19-16,1 5 1 0,0 4 2 15,-2 6 1-15,0 4 0 16,-1 1 1-16,0-3-3 16,0 0-29-16,-2-5-56 15,-1-9-68-15</inkml:trace>
  <inkml:trace contextRef="#ctx0" brushRef="#br0" timeOffset="4531.0648">12024 3603 631 0,'0'-4'7'0,"0"-2"2"16,12 0 24-16,5-1-26 0,3 1-5 16,6 1 0-16,5-1-3 15,0 0 1-15,-4 3-57 16,-3 0-35-16,-3-1-51 15,-8-1-94-15</inkml:trace>
  <inkml:trace contextRef="#ctx0" brushRef="#br0" timeOffset="4687.3034">12216 3462 544 0,'-7'-4'46'0,"2"4"12"16,2 0-9-16,0 3-49 15,3 11-9-15,0 5 6 0,4 3 5 16,1 8 2-16,0 2 0 15,3 4 0-15,0 0 0 16,0-3-42-16,2-5-76 16,2-8-87-16</inkml:trace>
  <inkml:trace contextRef="#ctx0" brushRef="#br0" timeOffset="7281.0545">12930 3221 619 0,'3'-11'14'0,"-3"0"15"16,0 6 35-16,0 5-21 16,-3 0-30-16,-3 16-26 15,-4 8 6-15,-2 14 6 16,-2 8 4-16,-1 14 3 0,2 5 1 16,7 6-3-16,6-7 1 15,1-4-3-15,17-6 0 16,11-12-3-16,11-11-32 15,9-11-54-15,10-14-110 16</inkml:trace>
  <inkml:trace contextRef="#ctx0" brushRef="#br0" timeOffset="7749.7291">14601 3227 374 0,'-3'-5'194'16,"1"0"-185"-16,2 0 37 15,0 2 4-15,10 3-30 16,8 0-22-16,5 9-2 16,5 9 5-16,4 12 8 15,2 7 3-15,-3 10-3 0,-10 8-3 16,-6 7-4-16,-11 1 0 16,-4-6-7-16,-16 0-50 15,-7-12-34-15,-8-10-64 16</inkml:trace>
  <inkml:trace contextRef="#ctx0" brushRef="#br0" timeOffset="8562.1717">15158 3279 312 0,'-1'-6'317'16,"-1"-2"-310"-16,0 3 31 16,2 5 7-16,0 0-33 0,-2 3-19 15,1 11-10-15,-2 5 13 16,1 3 4-16,-3 2 0 16,5 2 1-16,-2-2 0 15,2-4-1-15,0-4 1 16,2-5-1-16,3-2-1 15,5-5-1-15,0-3 2 0,5-1 10 16,1-2-1-16,0-8-3 16,3 0 0-16,-4-2 1 15,-4 0 4-15,-2 4 4 16,-3 1 1-16,-4 3-1 0,-2 2-6 16,0 2-5-16,0 0-14 15,0 9-8-15,0-2 19 16,2 7 0-16,0-2 0 15,2 0 0-15,2-1 1 16,5-4-4-16,-2-4 2 16,3-3 2-16,1 0 4 0,-1-9 0 15,2-3 1-15,-1-3 7 16,-4-3 1-16,0-3 2 16,-7-3-5-16,-2-3-4 15,0 3-7-15,-2-3-1 16,-5 5 0-16,0 5-1 15,1 5 0-15,1 8-2 0,0 4-34 16,5 7-84-16,0 10-28 16,0 3-53-16</inkml:trace>
  <inkml:trace contextRef="#ctx0" brushRef="#br0" timeOffset="8921.5082">15492 3649 561 0,'-4'4'147'16,"2"-4"-142"-16,-1 0 33 15,3 0-11-15,0 0-22 16,0 0-4-16,0 1 1 16,3 0-4-16,3 2 1 15,4-2 5-15,-1 4 5 16,-1-3-3-16,2 2 4 15,-3 1-3-15,-1 1-3 0,0 2-2 16,-5 1-5-16,-1 3 2 16,0 2 2-16,0 0-1 15,-6 3 1-15,-1-2 1 16,1 1-1-16,0-2 0 0,0-4 1 16,4-2-1-16,2-2 1 15,3-2-2-15,13-4-3 16,9 0 8-16,5 0-30 15,11-7-81-15,5-6-57 16,3-6-177-16</inkml:trace>
  <inkml:trace contextRef="#ctx0" brushRef="#br0" timeOffset="9390.2269">15951 3374 709 0,'-3'-1'18'0,"1"-4"-13"0,2 1 28 16,3 2-22-16,10-1-20 16,3 3 9-16,6 0-20 15,2 0-38-15,3 0-22 16,2-2-38-16,-4-5-92 15</inkml:trace>
  <inkml:trace contextRef="#ctx0" brushRef="#br0" timeOffset="9530.8634">16132 3282 60 0,'-16'0'476'16,"3"0"-451"-16,2 2-1 16,3 10-3-16,3 3-15 15,3 3-7-15,2 2 4 0,3 4 1 16,7 2 1-16,5-4-25 15,4-4-121-15</inkml:trace>
  <inkml:trace contextRef="#ctx0" brushRef="#br0" timeOffset="9718.3248">16735 3287 689 0,'5'-3'25'16,"3"0"-21"-16,1 1 9 16,5 2-15-16,-1 0-15 15,5 2-34-15,6 1-31 16,0 0-47-16</inkml:trace>
  <inkml:trace contextRef="#ctx0" brushRef="#br0" timeOffset="9905.8607">17196 3258 379 0,'12'-2'253'16,"7"-4"-248"-16,4 1 18 15,7 2 4-15,4 2-17 16,2 1-9-16,-2-2 1 0,0-1-69 15,-2-3-285-15</inkml:trace>
  <inkml:trace contextRef="#ctx0" brushRef="#br0" timeOffset="10437.0308">18079 3262 505 0,'-4'0'141'16,"2"0"-131"-16,2 0 13 0,4-2 20 15,9-1-25-15,11-3-16 16,5 0 1-16,11-1-1 15,4 3-1-15,3 0-3 16,-3 3-35-16,-8 1-55 16,-10 0-56-16,-9 0-198 15</inkml:trace>
  <inkml:trace contextRef="#ctx0" brushRef="#br0" timeOffset="10624.5554">18287 3108 661 0,'-7'-5'6'16,"3"1"13"-16,4 4 9 16,-1 2-34-16,0 12-7 15,-1 5 13-15,2 5 1 16,-2 6-1-16,2 5-1 16,0 4 4-16,2-3-25 0,8 1-71 15,0-10-98-15</inkml:trace>
  <inkml:trace contextRef="#ctx0" brushRef="#br0" timeOffset="10968.2317">18762 2879 683 0,'0'-13'6'16,"-4"5"-2"-16,-3 8 24 16,-2 3-18-16,-4 15-20 0,0 12 5 15,-4 12 5-15,-2 14 11 16,-3 11 1-16,2 10-1 15,6 2-7-15,2-6 1 16,12-7-2-16,6-10-10 16,21-11-33-16,15-16 18 0,13-12-11 15,11-9-96 1,8-8-287-16</inkml:trace>
  <inkml:trace contextRef="#ctx0" brushRef="#br0" timeOffset="11343.2032">20249 2861 385 0,'39'20'35'16,"7"6"-28"-16,2 13 43 0,-2 10 7 15,-6 11 5-15,-12 8-20 16,-14 8-10-16,-14 2-16 16,-9-2-6-16,-18-2-5 15,-9-11 0-15,-3-14-7 16,0-16-67-16,7-14-114 0</inkml:trace>
  <inkml:trace contextRef="#ctx0" brushRef="#br0" timeOffset="11968.1678">20688 2946 617 0,'0'-5'5'15,"0"3"8"-15,0 2 15 0,0 11-37 16,1 8 4-16,0 7 4 16,1 5 0-16,0 3 0 15,-2 0 2-15,4-5 1 16,-2-4 0-16,4-3-1 15,-3-7 2-15,2-7-1 16,1-4 7-16,3-4 27 0,-2-2 9 16,5-8-12-16,-2-1-25 15,3-2 0-15,-3-2 3 16,0 3 0-16,-4-2-3 16,1 6-1-16,-2 2-3 15,-4 1-2-15,3 5-2 16,-4 0-6-16,0 7-13 0,0 4 11 15,2 4 9-15,1-1-1 16,2 2 0-16,2-2 1 16,1-2-1-16,3-4 0 15,2-3 2-15,0-5 1 0,3 0 2 16,0-4 0-16,0-5-1 16,0-5 1-16,-2-3 6 15,-2-2 2-15,-4-2-1 16,-3-2-2-16,-1-2-7 15,-3 1 1-15,2 0 2 0,-3 6-3 16,0 5-1-16,0 6-1 16,0 7-2-16,0 4-40 15,0 11-73-15,0 4 37 16,1 5-61-16,2-2-131 16</inkml:trace>
  <inkml:trace contextRef="#ctx0" brushRef="#br0" timeOffset="12171.3087">21071 3344 515 0,'0'6'96'16,"3"0"-90"-16,-1 3 37 16,2 3-16-16,-1 4-14 15,-1 3-4-15,-2 3-3 16,0 2-3-16,0 3 0 0,-1 0 0 15,-5-6-16-15,0 0-64 16,1-8-102-16</inkml:trace>
  <inkml:trace contextRef="#ctx0" brushRef="#br0" timeOffset="12452.5062">21063 3386 651 0,'-2'-13'24'16,"2"2"0"-16,0 3 30 16,10 3-28-16,4 3-27 0,6 2 1 15,4 0 2-15,2 7-3 16,1 4 2-16,-2 2 1 16,-4 2-3-16,-5-1 2 15,-5 2-1-15,-6 0 3 16,-5 1-3-16,-7 2-4 15,-12 0 1-15,-7-1 4 0,-4-3 0 16,-3 0-2-16,-5-6-19 16,3-4-27-16,5-5-66 15,6 0-269-15</inkml:trace>
  <inkml:trace contextRef="#ctx0" brushRef="#br0" timeOffset="12983.7056">21660 3017 558 0,'-7'0'49'15,"4"0"-7"-15,3-1 31 16,4-1-32-16,10-3-34 16,4 3-14-16,7-1 5 15,5 3 4-15,1 0-5 0,0 0-48 16,-1 3-48-16,-10 4-70 16,-8 0-270-16</inkml:trace>
  <inkml:trace contextRef="#ctx0" brushRef="#br0" timeOffset="13108.7068">21679 3135 680 0,'0'0'97'0,"15"0"-94"15,10-1-2-15,6-5 4 16,9 3-4-16,7 0-14 0,-4-1-89 16,-1-3-118-16</inkml:trace>
  <inkml:trace contextRef="#ctx0" brushRef="#br0" timeOffset="15062.2705">22596 2783 599 0,'-4'-9'13'16,"0"3"19"-16,-3 3 4 16,0 3-14-16,-7 12-20 15,-4 5-8-15,-1 11 5 16,-4 11 4-16,-4 7 3 0,5 9-3 15,2 2-2-15,11 1 3 16,7-3 0-16,13-8-56 16,24-12-53-16,18-15-47 15</inkml:trace>
  <inkml:trace contextRef="#ctx0" brushRef="#br0" timeOffset="15421.5701">23556 2699 545 0,'0'-3'4'0,"12"2"6"16,6 1 7-16,6 5 4 15,6 12 4-15,5 7-3 16,5 9-3-16,4 6 4 0,0 12 1 16,-2 6-2-16,-7 4-11 15,-10 7-5-15,-14 2-3 16,-11 4-3-16,-25-8 2 15,-14-6-35-15,-12-13-73 16,-10-14-222-16</inkml:trace>
  <inkml:trace contextRef="#ctx0" brushRef="#br0" timeOffset="17515.2749">5066 5100 606 0,'0'-12'8'0,"0"2"16"15,-2 7 25-15,-2 3 4 0,2 0-16 16,-5 13-37-16,2 10-6 16,-1 9 16-16,-1 12 9 15,1 9-10-15,1 8-4 16,5 7-1-16,0 1 0 16,2-3 0-16,7-6-2 0,5-3 2 15,3-12-31-15,3-8-62 16,6-12-145-16</inkml:trace>
  <inkml:trace contextRef="#ctx0" brushRef="#br0" timeOffset="17968.3804">6362 5228 202 0,'6'-15'310'0,"0"0"-278"16,4 4 16-16,1 4-1 15,5 6-10-15,3 1-18 16,7 10-7-16,4 8 9 0,4 11 8 15,1 6-10-15,-1 9-3 16,-5 10-8-16,-5 5 1 16,-10 5-4-16,-10 0-2 15,-4 1 0-15,-11-4-13 16,-7-9-71-16,-6-10-89 16</inkml:trace>
  <inkml:trace contextRef="#ctx0" brushRef="#br0" timeOffset="18671.4475">7116 5281 610 0,'0'-10'8'0,"-2"6"13"0,-2 4 22 16,0 4-31-16,2 11-21 16,0 5 9-16,-1 9 3 15,2 2 3-15,0 6 0 16,1 1-2-16,0-5 0 16,2-5 1-16,5-6-5 0,3-9 2 15,0-6-4-15,3-7 18 16,1 0 18-16,1-12-13 15,-1-1-3-15,0-6-11 16,-2 2 0-16,-2-1 9 16,-4 5-3-16,-2 2-7 15,0 3-1-15,-4 6-3 0,4 2-2 16,-3 0-7-16,1 10-5 16,1 1 9-16,1 4 4 15,4-1 0-15,0 1-1 16,3-3-3-16,2-4-3 0,3-4 5 15,-2-4 1-15,2 0 2 16,2-9 1-16,-4-4 0 16,-2-4 1-16,-5-2 0 15,-2 0 2-15,-2-3 4 16,-3-2-2-16,0-1 4 16,0-1-4-16,-5-2-5 15,1 6-3-15,-2 0 3 0,3 6-3 16,0 7-2-16,1 7-21 15,1 2-28-15,1 13-93 16,0 3-17-16,0 4-196 16</inkml:trace>
  <inkml:trace contextRef="#ctx0" brushRef="#br0" timeOffset="19390.1331">7499 5718 614 0,'-3'-6'32'0,"-2"3"-3"15,-2 0 19-15,1 3-27 16,1 0-13-16,-1 0 0 16,1 5-3-16,-1 4 0 0,1 5-3 15,2 1 2-15,3 2-1 16,0 2-3-16,0-2 1 16,1 0 1-16,8-3-3 15,1-1 0-15,4-8 0 0,3-3 2 16,4-2-1-16,-3-2-1 15,1-11-4-15,-3 0 0 16,-3-4-4-16,-3-1 10 16,-4-1 2-16,-6-3 0 15,-4 3-1-15,-6-1 6 16,-5 4 0-16,-1 3-3 0,-3 4-3 16,1 6-6-16,-2 3 2 15,3 0-50-15,5 0-88 16,5 3-298-16</inkml:trace>
  <inkml:trace contextRef="#ctx0" brushRef="#br0" timeOffset="19796.4048">8085 5264 674 0,'-3'-2'16'0,"3"-5"21"16,7 3 22-16,9-1-47 15,9-1-10-15,7 2 1 0,2-1-3 16,1 1 2-16,-2 0-13 15,-3 3-47-15,-9-2-28 16,-6 2-48-16,-5-3-118 16</inkml:trace>
  <inkml:trace contextRef="#ctx0" brushRef="#br0" timeOffset="19968.217">8264 5156 421 0,'-8'-4'206'0,"3"0"-161"16,-1 2 16-16,3 2-26 0,3 5-34 15,0 7-7-15,2 5 4 16,5 5 3-16,0 6 4 16,0 3-1-16,2 4-2 15,0-4-46-15,0-2-109 16,1-8-222-16</inkml:trace>
  <inkml:trace contextRef="#ctx0" brushRef="#br0" timeOffset="20234.0468">8733 4897 715 0,'-4'-6'113'0,"-3"5"-110"16,2 1-2-16,0 11-6 0,0 12 4 15,1 10 3-15,0 7 5 16,1 14 3-16,0 6 1 16,1 9-3-16,0 2-5 15,2 0 0-15,0-3-1 16,4-8-35-16,12-10-74 16,12-9-61-16,14-13-103 0</inkml:trace>
  <inkml:trace contextRef="#ctx0" brushRef="#br0" timeOffset="20640.2415">10550 4889 750 0,'21'-19'-3'0,"4"-1"-3"16,6 8 6-16,0 6 2 0,3 6 10 16,0 14 8-16,-3 13-7 15,-3 11-6-15,-1 11 4 16,-7 9 0-16,-4 4-1 16,-7 4-6-16,-9 3-2 15,-6-3 0-15,-13-2-33 0,-7-9-70 16,0-12-142-16</inkml:trace>
  <inkml:trace contextRef="#ctx0" brushRef="#br0" timeOffset="21171.4655">11230 4855 779 0,'0'-5'3'0,"0"-3"-6"16,-2 8 1-16,-4 8-7 15,0 8 0-15,1 8 7 16,-2 4 1-16,1 6 4 16,4-2-3-16,1-1 0 0,1-6 1 15,0-5 0-15,0-7 0 16,3-6-2-16,7-7-1 15,1 0 12-15,2-5-1 16,-1-7-4-16,1-2 4 16,-2 0-1-16,0-1 8 15,-4 1-1-15,-1 5-6 16,-4 3-3-16,2 4-4 0,-4 2-5 16,0 5-9-16,0 4 1 15,0 6 9-15,0 0 4 16,1 0-1-16,3-4-1 15,3-2-4-15,2-2 2 0,4-6 4 16,2-1 1-16,1-1 0 16,0-10 1-16,-1-1-1 15,-1-3-1-15,-2-4 2 16,-6 2 0-16,0-4 5 16,-2-1 1-16,-2 2-3 0,-2 0-1 15,0 6-2-15,0 0-5 16,-3 7-2-16,-5 6-4 15,2 1-18-15,-1 13-57 16,-1 5-38-16,4 3-124 16</inkml:trace>
  <inkml:trace contextRef="#ctx0" brushRef="#br0" timeOffset="21343.3158">11540 5170 583 0,'0'13'74'15,"0"-1"-57"-15,0 7 63 16,0 3-25-16,0 6-23 16,-2 1-19-16,-4 3-9 15,-4 0-1-15,-2 1-23 16,-2-7-78-16,2-7-199 16</inkml:trace>
  <inkml:trace contextRef="#ctx0" brushRef="#br0" timeOffset="21765.2081">12105 4984 741 0,'15'-8'1'0,"3"-3"5"0,7 3 7 16,4 0-10-16,6 0 0 16,-2 0-3-16,3 1-6 15,-1 0-31-15,-5 2-14 16,-5-2-33-16,-9 1-89 0</inkml:trace>
  <inkml:trace contextRef="#ctx0" brushRef="#br0" timeOffset="21937.0189">12216 4802 625 0,'-12'-2'110'16,"5"2"-75"-16,7 5-33 15,0 10-13-15,8 7 6 16,3 6 8-16,2 9 6 15,1 5-2-15,-3 6-2 16,-2 4-1-16,-9-1-53 16,0-4-186-16</inkml:trace>
  <inkml:trace contextRef="#ctx0" brushRef="#br0" timeOffset="22640.0977">12965 4482 601 0,'5'-19'11'15,"-4"4"34"-15,-1 6 17 0,0 9-18 16,0 9-40-16,-3 12-29 16,-4 13 22-16,-4 14-3 15,0 15 8-15,0 14 5 16,2 11 2-16,2 4-3 16,4 3-1-16,3-5 2 0,7-7-24 15,12-14-58-15,9-16-57 16,10-20-135-16</inkml:trace>
  <inkml:trace contextRef="#ctx0" brushRef="#br0" timeOffset="22968.2209">14455 4449 644 0,'3'-16'96'0,"2"2"-92"16,7 9 30-16,9 5-20 16,8 5-19-16,10 15 6 0,6 11-1 15,-1 13-5-15,-2 13 4 16,-7 12 4-16,-14 9 4 15,-6 7-4-15,-13 3 0 16,-4-2-1-16,-13-6 1 16,-5-8-2-16,-5-7-1 15,-6-12-29-15,-2-9-37 0,1-10-53 16,3-14-121-16</inkml:trace>
  <inkml:trace contextRef="#ctx0" brushRef="#br0" timeOffset="23655.6424">15313 4647 418 0,'-11'-16'49'15,"3"-1"27"-15,2 4 8 16,4 5-12-16,2 6-17 16,0 2-17-16,0 4-36 15,0 14-16-15,2 3 12 16,2 6 3-16,-2 6-2 0,0 0 1 16,-1-4 1-16,1-3 0 15,-1-8 0-15,0-6 0 16,2-5-2-16,3-7-1 15,2 0 7-15,-1-7 8 0,3-5-7 16,0-3-3-16,0 1-1 16,0-1 1-16,-3 4 0 15,-3 3-2-15,0 4-1 16,-1 4 0-16,0 4-9 16,0 7-4-16,2 4 12 15,0 2 1-15,5 1 2 0,1-4-2 16,1-1 1-16,0-6-3 15,2-5 1-15,0-2 4 16,-3-8 3-16,0-6 5 16,-1-3 9-16,-2-4-2 15,-4-2 4-15,-2-1-2 16,-2-2-8-16,0 5-5 0,-3-2-4 16,-1 7-1-16,-3 3-4 15,1 7-2-15,2 6-25 16,1 4-54-16,0 10-65 15,3 6-79-15</inkml:trace>
  <inkml:trace contextRef="#ctx0" brushRef="#br0" timeOffset="23983.7468">15596 5001 608 0,'-7'9'59'0,"6"-9"-31"15,1 0 51-15,1 0-38 16,7-4-16-16,3 1-13 16,1-1-3-16,0-1-1 0,0 4 0 15,-1 1-3-15,-6 0-2 16,1 1-3-16,-2 8-4 16,-4 3-1-16,0 0 3 15,-2 6 1-15,-8 0 2 16,0-1 1-16,-2 1-2 15,2-4 2-15,3-2 0 16,3-3-2-16,4-2 2 0,3-3-4 16,11-2 2-16,9-2 6 15,4 0-7-15,11-5-26 16,6-3-32-16,8-5-39 16,3-5-51-16,3-6-187 0</inkml:trace>
  <inkml:trace contextRef="#ctx0" brushRef="#br0" timeOffset="24186.862">16084 4727 634 0,'1'-7'0'16,"15"-1"26"-16,5 2-8 15,5 1-7-15,4 4-7 0,-1 1-3 16,-2 0-5-16,-3 0-78 16,-6 0-42-16,-7 0-183 15</inkml:trace>
  <inkml:trace contextRef="#ctx0" brushRef="#br0" timeOffset="24358.7151">16160 4660 551 0,'-9'0'61'0,"0"0"-35"16,6 4-6-16,0 11-18 16,1 2 4-16,2 5 4 0,0 0-4 15,7 4-4-15,3 1 2 16,2-1 1-16,4-3-66 16,3-6-109-16</inkml:trace>
  <inkml:trace contextRef="#ctx0" brushRef="#br0" timeOffset="24546.205">16733 4646 717 0,'7'-9'22'0,"2"4"-17"15,0 0 2-15,4 4-6 16,-3 1-2-16,6 0-5 15,5 1-50-15,2 3-33 16,1-1-71-16</inkml:trace>
  <inkml:trace contextRef="#ctx0" brushRef="#br0" timeOffset="24749.3622">17316 4589 733 0,'0'0'43'0,"0"-6"16"15,3 5-33-15,10 1-25 16,3 0-8-16,6 0 5 0,6 0 3 16,3 0-30-16,0 0-40 15,-2 0-85-15</inkml:trace>
  <inkml:trace contextRef="#ctx0" brushRef="#br0" timeOffset="25233.6708">18050 4557 704 0,'-2'0'34'0,"2"-5"0"0,7-3 14 16,11 5-33-16,7-3-15 15,9-1 1-15,4 1 0 16,2 2 1-16,1 0-3 16,-7 1-62-16,-5 0-66 0,-5-3-103 15</inkml:trace>
  <inkml:trace contextRef="#ctx0" brushRef="#br0" timeOffset="25421.1411">18298 4414 685 0,'-2'0'63'0,"2"0"-40"16,0 8-35-16,6 4 13 16,1 5 13-16,2 4-4 15,-1 1-5-15,-2 4-2 16,0 1-2-16,-2 1 1 15,-2-3-35-15,3-4-113 0,0-8-236 16</inkml:trace>
  <inkml:trace contextRef="#ctx0" brushRef="#br0" timeOffset="25717.9946">18840 4061 797 0,'-3'-7'5'16,"0"5"25"-16,-1 5-25 16,-2 16-9-16,-1 7 5 15,-2 13 5-15,-1 12 6 16,0 14 0-16,2 7 4 15,-1 10-7-15,4 5-3 0,3-1-4 16,2-1 0-16,5-10 0 16,12-10-8-16,5-10-18 15,7-15-16-15,8-11-32 16,2-15-99-16</inkml:trace>
  <inkml:trace contextRef="#ctx0" brushRef="#br0" timeOffset="26186.7277">20480 3991 566 0,'13'-3'11'0,"4"3"13"15,11 0 15-15,6 13-7 16,10 8-8-16,1 11 0 16,2 10 1-16,-4 10 4 15,-7 11-15-15,-8 6 3 16,-12 5-10-16,-10 2 0 0,-6 3-3 15,-13-5-1-15,-9-2-2 16,-3-14-36-16,-4-11-52 16,1-12-32-16,2-18-209 15</inkml:trace>
  <inkml:trace contextRef="#ctx0" brushRef="#br0" timeOffset="31734.0629">20991 4196 576 0,'3'-7'22'0,"-3"2"37"16,0 2 15-16,0 3-26 16,1 0-29-16,-1 8-23 15,0 7-7-15,0 7 10 0,0 5 1 16,0 4 2-16,0-2-1 15,0-2 0-15,3-3-2 16,1-8 1-16,1-3 3 16,2-5-3-16,1-7 1 15,0-1 4-15,4-3 10 0,0-6 1 16,-1-3-10-16,2 0 0 16,-5 1 1-16,-2 2 0 15,-2 2 1-15,-1 3 0 16,-3 4-7-16,0 0-6 15,0 2-9-15,0 7-1 16,0 3 11-16,0-1 2 0,0 2-1 16,0-4 0-16,5-1 0 15,5-3 0-15,1-5 5 16,1 0 0-16,2-3 3 16,3-10-3-16,-1-1 1 15,1-5-1-15,-2-1 0 16,-1-4 1-16,-4-1 7 0,-6 1 2 15,-1-2-3-15,-3 6 1 16,0 0-4-16,0 7-6 16,-7 3-1-16,1 7-1 15,-3 3-9-15,0 0-40 0,1 11-14 16,-2 4-48-16,1 5-48 16,0 2-245-16</inkml:trace>
  <inkml:trace contextRef="#ctx0" brushRef="#br0" timeOffset="31999.7043">21258 4694 279 0,'-3'3'508'16,"3"-1"-485"-16,0-1-1 16,0 5-12-16,0 4-12 0,3 1 5 15,-1 2-1-15,4 4 2 16,0 2-3-16,-1 0 1 16,-3-2-24-16,0-3-57 15,-2-4-45-15,0-5-38 16</inkml:trace>
  <inkml:trace contextRef="#ctx0" brushRef="#br0" timeOffset="32249.6491">21228 4721 629 0,'7'-13'40'0,"5"2"11"0,4 0 5 15,5 5-45-15,1 3-3 16,4 3 0-16,1 0 2 15,-3 8-3-15,-5 4-2 16,-4 3-5-16,-6 4-2 16,-9 1 5-16,0 0-1 0,-12 2 1 15,-6-3-2-15,-3-1 1 16,-4-4 1-16,-1-2 2 16,3-3-8-16,1-6-18 15,6-3-47-15,6-3-75 16</inkml:trace>
  <inkml:trace contextRef="#ctx0" brushRef="#br0" timeOffset="32687.1372">21673 4259 629 0,'1'-6'27'15,"3"0"16"-15,5-3 23 16,3 3-45-16,5 2-21 15,6 0 0-15,2 1-1 0,3 3 0 16,-1 0-35 0,-3 2-35-16,-6 3-66 0,-10 3-189 15</inkml:trace>
  <inkml:trace contextRef="#ctx0" brushRef="#br0" timeOffset="32827.7162">21721 4394 585 0,'0'3'38'15,"9"-3"-20"-15,11 0 9 16,7 0 10-16,12 0-30 16,8-3-6-16,4-3-60 15,6 0-58-15,-1-3-167 0</inkml:trace>
  <inkml:trace contextRef="#ctx0" brushRef="#br0" timeOffset="33155.817">22756 3929 690 0,'2'-15'29'0,"0"5"37"15,-2 4-16-15,0 6-14 16,0 1-24-16,-3 13-21 16,-6 11 1-16,-1 11 6 15,-6 13 1-15,-1 10 3 0,0 7 0 16,5 5-1-16,6-1 1 16,6-7 0-16,11-11-12 15,15-8-33-15,12-15 14 16,11-9-7-16,12-9-66 15,8-10-81-15</inkml:trace>
  <inkml:trace contextRef="#ctx0" brushRef="#br0" timeOffset="33468.2929">23911 3892 741 0,'4'-2'4'0,"1"2"-1"16,6 14-9-16,5 8 15 15,2 7 20-15,3 13 0 16,0 7-11-16,-2 5-6 15,-9 11-5-15,-10 2-3 0,-5 6-2 16,-20-3 0-16,-14-2-1 16,-8-6 2-16,-1-9-2 15,-2-9-12-15,-1-9-45 16,4-14-42-16,7-9-152 16</inkml:trace>
  <inkml:trace contextRef="#ctx0" brushRef="#br0" timeOffset="34937.0109">5309 8718 625 0,'0'-22'24'16,"0"2"34"-16,0 4 15 15,0 10-15-15,0 3-25 16,0 6-18-16,-5 15-29 0,-3 12 12 16,-2 9 0-16,-2 13 5 15,1 7 2-15,4 4-3 16,4-1 0-16,3-2 0 15,5-8-1-15,11-7-24 16,4-9-29-16,6-9-47 0,5-12-54 16,2-6-207-16</inkml:trace>
  <inkml:trace contextRef="#ctx0" brushRef="#br0" timeOffset="35499.5032">6861 8723 533 0,'2'-12'17'0,"-2"1"21"16,0 7 25-16,0 4 9 15,2 0-31-15,7 6-37 16,4 9-5-16,2 7 8 0,6 7 7 16,0 4 3-16,0 8-5 15,-4 2-2-15,-5 5-6 16,-10 0-2-16,-2 2 2 16,-6-2-20-16,-10-5-40 0,-2-4-75 15,0-7-140-15</inkml:trace>
  <inkml:trace contextRef="#ctx0" brushRef="#br0" timeOffset="36171.3032">7449 8787 555 0,'-2'-19'21'0,"-6"2"-3"16,3 5 32-16,1 4 6 16,3 3-11-16,1 5-7 0,0 7-21 15,0 8-20-15,0 8 1 16,0 5 7-16,0 3 2 16,1 3-2-16,3-1-3 15,1-3 0-15,-2-6-1 16,2-2 1-16,-1-7 0 15,1-7-1-15,3-7 0 0,-1-1 2 16,0-5 4-16,-1-7-2 16,4-3-2-16,-4 1-2 15,0 0 0-15,-2 3-1 16,0 3 0-16,-3 5 1 0,2 3-2 16,-1 3-9-16,2 8 6 15,1 2 2-15,2 3 3 16,2 1-1-16,3-2-2 15,2-3-8-15,-2-2 1 16,1-6 5-16,-1-4 2 16,-1 0 4-16,-2-11 0 15,0-4 2-15,-7-3-1 0,1-5-2 16,-3-3 2-16,0 0 3 16,0-1 2-16,-3-1 0 15,-2 2-2-15,-1 2-1 16,0 5 0-16,0 5-5 15,1 6 0-15,1 8-4 0,1 3-44 16,3 11-67-16,0 7-86 16</inkml:trace>
  <inkml:trace contextRef="#ctx0" brushRef="#br0" timeOffset="36546.2668">7755 9194 260 0,'-4'3'434'16,"-1"0"-424"-16,-1 2 10 15,-2 1 11-15,6 4-9 16,0 2-16-16,2 2 1 16,0 1 2-16,2-2-5 15,8 2 2-15,-4-4-2 16,3-3-4-16,2-6 2 0,-1-2 0 15,5 0 4-15,3-9 1 16,-1-4-1-16,-1-7-2 16,0-2-4-16,-5-4 3 15,-1-1-4-15,-5-3 4 16,-5 3-5-16,0 3 3 0,-4 3-2 16,-7 8 0-16,0 6-1 15,-3 7-3-15,-1 0-7 16,-2 12-4-16,-2 4-3 15,2 1-36-15,-1 2-51 16,5-6-99-16</inkml:trace>
  <inkml:trace contextRef="#ctx0" brushRef="#br0" timeOffset="37124.3676">8126 8754 710 0,'0'-1'22'16,"8"-10"-3"-16,14 2 9 16,9-3-9-16,8 3-14 15,2-1-2-15,1 4 1 16,1 0-3-16,-4 4-7 16,-7 1-57-16,-7 1-44 15,-5 0-61-15</inkml:trace>
  <inkml:trace contextRef="#ctx0" brushRef="#br0" timeOffset="37327.4716">8373 8615 170 0,'-9'-16'432'16,"2"0"-384"-16,2 3 28 16,2 5-7-16,0 8-26 15,3 2-26-15,0 15-22 16,0 7 2-16,0 7 5 0,4 7 3 15,0 3-1-15,0 4-2 16,2-1-1-16,-4-1-2 16,2-5-44-16,-3-9-115 15,3-11-318-15</inkml:trace>
  <inkml:trace contextRef="#ctx0" brushRef="#br0" timeOffset="37843.0488">9001 8243 538 0,'-8'-15'91'0,"2"9"-60"16,-2 6 38-16,3 19-41 15,1 13-20-15,3 13 13 0,-1 11 13 16,2 11-14-16,0 5-1 15,0 5-3-15,0-1-7 16,3 2-5-16,3-3-1 16,-1-9-1-16,3-8-10 15,3-12-39-15,5-15-98 16,4-16-149-16</inkml:trace>
  <inkml:trace contextRef="#ctx0" brushRef="#br0" timeOffset="38296.1375">10563 8252 606 0,'0'-16'10'0,"-7"-1"15"0,7 3 27 16,9 4-14-16,7 6-17 16,7 4 9-16,4 4-15 15,4 16-11-15,4 9 2 16,-2 11 0-16,-1 8 7 16,-4 8 1-16,-9 9 0 15,-6 4-2-15,-11 3-7 0,-2-1-2 16,-16 0-1-16,-4-4 2 15,-2-9-21-15,4-16-40 16,5-12-93-16,9-21-206 16</inkml:trace>
  <inkml:trace contextRef="#ctx0" brushRef="#br0" timeOffset="38858.6055">11313 8264 724 0,'-3'-1'5'0,"1"1"-5"15,-1 10-9-15,2 11 15 16,0 8-2-16,1 3 17 15,0 3 2-15,0-2-13 16,1-1-2-16,5-5-5 16,1-7-1-16,-1-6 1 15,3-6-2-15,0-6-1 0,2-2 7 16,0-5-1-16,2-6-4 16,-2-1 0-16,0 0-2 15,-1 1 1-15,-2 2 0 16,-3 2-1-16,-1 2 0 15,-3 5 0-15,-1 0-4 0,0 3-4 16,0 6 6-16,1 2 1 16,2 1 3-16,5 0-2 15,1-2 0-15,4-2 1 16,1-2-4-16,4-2-1 0,-2-4 2 16,-1-1 1-16,-1-8 2 15,-4-5 1-15,-1-2 3 16,-4-2 11-16,0-6 2 15,-2-1-5-15,-3-1-2 16,0-1-3-16,0 6 0 16,0 3-3-16,-4 6-4 15,-1 6-3-15,0 6-4 0,-3 9-30 16,1 7-24-16,4 6-85 16,-2 1-224-16</inkml:trace>
  <inkml:trace contextRef="#ctx0" brushRef="#br0" timeOffset="39046.0908">11666 8588 740 0,'4'4'56'0,"-2"3"-35"0,0 1 4 16,1 6 11-16,1 5-9 15,-3 4-13-15,1 4-3 16,0 3-7-16,-2 3-3 15,0-3 1-15,-2 0-38 16,-1-10-76-16,-1-7-314 0</inkml:trace>
  <inkml:trace contextRef="#ctx0" brushRef="#br0" timeOffset="39483.5989">12303 8360 647 0,'1'-9'37'0,"13"-5"0"16,5 4 12-16,5-2-24 15,7 3-17-15,-1 0-7 0,4 6 0 16,-2-1-37-16,-3 2-88 16,-5 1-79-16</inkml:trace>
  <inkml:trace contextRef="#ctx0" brushRef="#br0" timeOffset="39655.4112">12512 8210 681 0,'-12'0'32'0,"2"0"-4"16,5 7-10-16,4 10-13 16,1 9 3-16,0 6 0 15,4 6 4-15,2 3-5 0,4 5-4 16,-1-1 0-16,3-6-56 15,0-7-148-15</inkml:trace>
  <inkml:trace contextRef="#ctx0" brushRef="#br0" timeOffset="39967.903">13212 7826 807 0,'0'-12'4'0,"-3"12"15"15,-2 14-19-15,1 11 3 0,-1 15 16 16,-2 16 4-16,0 13 0 15,1 14-7-15,-3 9-3 16,3 6-9-16,-1-2-1 16,2-3-2-16,5-13 0 0,0-13-13 15,6-15-32-15,11-14-26 16,7-16-71-16,8-17-57 16</inkml:trace>
  <inkml:trace contextRef="#ctx0" brushRef="#br0" timeOffset="41295.9986">14749 7748 684 0,'0'-11'15'0,"7"3"1"16,13 6 10-16,6 2-6 16,4 15-10-16,2 8-4 15,4 9 9-15,0 8-4 16,-6 6 2-16,0 8 5 16,-8 5-4-16,-8 2-6 0,-8 2-5 15,-6 0-2-15,-12 0 2 16,-9-5-2-16,-8-7-17 15,-6-7-23-15,-1-8-38 16,1-9-79-16,4-12-184 16</inkml:trace>
  <inkml:trace contextRef="#ctx0" brushRef="#br0" timeOffset="42483.5084">15498 7892 670 0,'0'-18'17'15,"0"5"39"-15,0 4 6 16,0 7-26-16,0 2-26 16,0 11-16-16,-2 8 3 15,0 2 6-15,0 8-1 0,2 1 1 16,0 1-2-16,0-3 0 15,6-1 0-15,5-4 1 16,-2-6-1-16,2-4 1 16,2-6-1-16,-1-5 0 15,1-2 2-15,0 0-1 0,1-9-3 16,-4-4 0-16,-1 1 2 16,-3 0-2-16,-1 1 2 15,-2 3-2-15,0 1 1 16,-3 4 1-16,0 3-3 15,0 0-2-15,1 9-3 0,0 0 6 16,3 6 0-16,1 0 1 16,2-1-2-16,1-1 0 15,4-4-2-15,0-3 2 16,4-4 2-16,-2-2-2 16,2-2 4-16,1-11 1 15,-2-3-1-15,-3-4 0 0,-1-3 1 16,-5-1 0-16,-3 0 10 15,-3-3-2-15,0 3 1 16,-4 0-4-16,-4 3-3 16,-2 3-3-16,1 5-1 15,0 5-2-15,0 6-2 0,3 2-26 16,3 14-33-16,0 4-62 16,3 4-85-16</inkml:trace>
  <inkml:trace contextRef="#ctx0" brushRef="#br0" timeOffset="42811.6062">15818 8277 730 0,'-1'0'46'0,"1"0"8"15,5 0-16-15,9 0-14 0,2 0-19 16,3 0-1-16,-2 0-1 15,-2 0-2-15,-6 2 0 16,-4 3-3-16,-5 5-2 16,0 0 5-16,-9 7-1 0,1-1 3 15,-7 6-1-15,2 0-3 16,-3 0 4-16,3 0-3 16,2-3 0-16,1-5 2 15,2-4-1-15,8-4-1 16,0-3 0-16,8-3-2 15,8 0 1-15,7 0-3 0,6-6-16 16,7-6-22-16,4-3-60 16,4-4-105-16</inkml:trace>
  <inkml:trace contextRef="#ctx0" brushRef="#br0" timeOffset="43045.975">16305 8003 670 0,'-9'-8'18'16,"9"0"30"-16,8 1 5 16,10 5-37-16,9-3-2 15,3 3-1-15,3 1-7 16,1-1-4-16,-3 2-2 0,-3 0 1 15,-5 0-38-15,-7 0-74 16,-6-1-85-16</inkml:trace>
  <inkml:trace contextRef="#ctx0" brushRef="#br0" timeOffset="43233.489">16459 7848 629 0,'-6'-6'54'16,"1"4"6"-16,5 2-14 15,0 10-43-15,0 8 4 16,0 6 3-16,0 8 1 0,2 2 3 16,3 5 3-16,-1 3-7 15,0 0-9-15,0-3 3 16,-3-3-43-16,-1-11-142 16,2-11-394-16</inkml:trace>
  <inkml:trace contextRef="#ctx0" brushRef="#br0" timeOffset="43827.2648">17052 7941 646 0,'-4'0'61'15,"2"-2"-8"-15,2-6 13 0,10-1-34 16,6 0-18-16,6 3-12 15,4-3-1-15,8 4 0 16,0 2-5-16,6 2-32 16,3 1-39-16,-2-1-57 15,2-2-61-15</inkml:trace>
  <inkml:trace contextRef="#ctx0" brushRef="#br0" timeOffset="43983.4932">17686 7864 262 0,'4'0'383'16,"2"0"-380"-16,2-4 13 16,3 0 6-16,6 0 12 15,1 2-13-15,7 0-12 16,1 0-8-16,1 1-23 16,1-2-103-16,2-2-207 15</inkml:trace>
  <inkml:trace contextRef="#ctx0" brushRef="#br0" timeOffset="44155.4069">18159 7805 677 0,'9'-6'20'0,"3"-2"29"16,6 2-12-16,3 1-23 15,3 2-4-15,3 1-8 16,3 0-1-16,-3 1-44 0,-3-4-104 15,-2-1-267-15</inkml:trace>
  <inkml:trace contextRef="#ctx0" brushRef="#br0" timeOffset="44577.2072">18713 7748 665 0,'-6'-2'56'0,"4"-5"7"16,2 1-13-16,11 0-30 15,5 1-12-15,6 1-4 16,4 1-4-16,2 0 0 16,1 1-19-16,-2 1-28 0,-3-1-44 15,-6 0-50-15,-7-1-128 16</inkml:trace>
  <inkml:trace contextRef="#ctx0" brushRef="#br0" timeOffset="44749.083">18824 7635 586 0,'-11'-3'44'0,"6"3"-4"16,4 0 3-16,1 6-40 16,0 9 4-16,4 6 9 15,2 5 4-15,3 5-15 0,-2 3 0 16,-1 0-4-16,-3 3 0 16,1-7-30-16,-2-3-113 15,3-8-263-15</inkml:trace>
  <inkml:trace contextRef="#ctx0" brushRef="#br0" timeOffset="45061.5558">19332 7199 712 0,'-2'-4'28'16,"-7"-8"-8"-16,2 12 24 15,3 12-40-15,-2 13-4 0,0 10 7 16,-3 14 11-16,-5 14 2 16,1 12-2-16,-5 12-1 15,4 9-2-15,1 3-8 16,8-2-3-16,5-11-1 15,8-13-3-15,10-11 0 16,12-17 0-16,1-9-4 0,5-12-24 16,4-10-46-16,2-10-130 15</inkml:trace>
  <inkml:trace contextRef="#ctx0" brushRef="#br0" timeOffset="52204.5292">20722 7274 481 0,'0'-9'15'0,"0"-1"37"0,0 4 27 16,5 1-23-16,6 3-13 16,5 2-14-16,11 2-12 15,6 10-1-15,5 10-5 16,3 5-3-16,0 11 1 0,-5 7 0 16,-8 9 0-16,-8 6-1 15,-11 4-2-15,-9 7-3 16,-2 1-1-16,-11-6 1 15,-7 0-1-15,0-4 0 16,-3-7-2-16,0-4-22 16,2-12-24-16,-2-5-28 0,5-11-60 15,2-11-118-15</inkml:trace>
  <inkml:trace contextRef="#ctx0" brushRef="#br0" timeOffset="52845.1003">21225 7442 621 0,'3'-14'36'15,"-1"2"-13"-15,-2 5 20 16,0 4 18-16,0 3-44 16,0 4-18-16,0 10-5 15,0 4 4-15,0 6 2 0,0 3 1 16,0 0 1-16,0 0-2 15,0-3 1-15,4-5 1 16,2-2 0-16,1-8-2 16,0-3 3-16,-1-5-4 15,2-1 6-15,2-2-1 16,0-6-1-16,1-3 0 0,-5-2-3 16,1 1 1-16,-1 1 0 15,-1 3 0-15,-3 3 2 16,-1 2 5-16,1 3-5 15,0 0-8-15,-2 6 1 0,2 4 4 16,3 2 0-16,2 0 0 16,1-1 1-16,2-2 0 15,3-5 0-15,-2-2 0 16,4-2 2-16,-3-5 1 16,0-8-1-16,-1-3-1 0,-3-3 4 15,-2-5 2-15,-2-1 4 16,-4-2-1-16,0-3-2 15,0 4-2-15,0 0-2 16,-2 6 0-16,-1 4-4 16,2 5-1-16,1 6 0 15,-2 5-16-15,2 4-51 16,-1 11-95-16,-1 4-59 0</inkml:trace>
  <inkml:trace contextRef="#ctx0" brushRef="#br0" timeOffset="53095.1052">21491 7885 563 0,'3'5'145'0,"-3"1"-111"15,0 2 10-15,2 1-11 16,1 6-9-16,-2 1-15 15,2 0-6-15,0 4 0 16,-2-1-3-16,1-3 1 16,-2-1-2-16,0-4-8 15,0-4-37-15,0-7-64 0,0 0-75 16</inkml:trace>
  <inkml:trace contextRef="#ctx0" brushRef="#br0" timeOffset="53329.4342">21484 7883 594 0,'0'-4'41'0,"5"1"13"15,5 3 4-15,3 0-25 16,4 3-10-16,0 5-12 16,3 1-6-16,0 3-3 0,0 4 5 15,-4 3-4-15,-7-1-1 16,-7 7 1-16,-2-2-4 15,-11-1 2-15,-11 1-2 16,-7-3-13-16,0-4-14 16,1-5-26-16,1-7-6 15,5-4-15-15,9-9-108 16</inkml:trace>
  <inkml:trace contextRef="#ctx0" brushRef="#br0" timeOffset="53610.668">21960 7369 703 0,'-10'-2'56'15,"-1"-9"-10"-15,11 5 0 16,11 2-28-16,8 1-11 16,5-1-6-16,5 2 0 15,1 0-1-15,0 2-10 0,-4 0-35 16,-4 0-48-16,-12 2-84 16,-6 2-238-16</inkml:trace>
  <inkml:trace contextRef="#ctx0" brushRef="#br0" timeOffset="53751.3487">21986 7479 544 0,'-2'9'101'16,"2"-7"-66"-16,3 1 36 15,12 0-8-15,3 0-12 16,5 0-29-16,4-1-18 0,3 0-2 16,4-1-9-16,-2-1-75 15,-2-4-233-15</inkml:trace>
  <inkml:trace contextRef="#ctx0" brushRef="#br0" timeOffset="54235.7156">22893 7116 60 0,'13'-22'557'15,"-3"5"-512"-15,-6 7 25 0,-2 6 2 16,-2 4-29-16,0 14-38 15,-2 12-8-15,-8 11 4 16,1 13 7-16,-5 11-1 16,2 7 0-16,1 7 3 15,7 2-4-15,4-2-3 0,7-5-1 16,16-5-24-16,9-15-57 16,8-16-82-16,7-15-51 15</inkml:trace>
  <inkml:trace contextRef="#ctx0" brushRef="#br0" timeOffset="54595.0431">23849 7016 667 0,'3'-11'3'0,"19"7"-3"16,8 4 17-16,14 16 9 16,6 11 5-16,7 12 7 15,1 13-9-15,-5 11-1 16,-10 9-11-16,-14 8-3 15,-15 5-6-15,-14 0-3 16,-9-2-3-16,-18-3-1 0,-14-7 1 16,-10-11-1-16,-10-8-15 15,-6-10-31-15,1-13-70 16,4-11-179-16</inkml:trace>
  <inkml:trace contextRef="#ctx0" brushRef="#br0" timeOffset="58704.8739">520 3699 511 0,'-12'-12'29'16,"2"-1"-10"-16,0 3 33 15,3 1-8-15,2 4-6 0,3 1-4 16,2 3-2-16,8 1-17 16,8 2-26-16,9 6 13 15,6 5 0-15,5 5-1 16,2 1-1-16,0 2-1 15,-5 5-1-15,-4 2 4 16,-7 1-2-16,-10-1-2 0,-7 1 0 16,-5-5 1-16,-12-1 1 15,-9-1 7-15,-5-7-7 16,-5-1 4-16,1-6-2 16,0-6 1-16,3-2 0 15,6-10 2-15,4-4 19 0,7-4-8 16,3 0-10-16,7 0-4 15,0 1-6-15,10 2 0 16,5 2 0-16,7 1-24 16,2 3-20-16,1 2-30 15,3 1-37-15,-3 1-56 16</inkml:trace>
  <inkml:trace contextRef="#ctx0" brushRef="#br0" timeOffset="58923.6582">814 3734 539 0,'-2'-5'116'15,"-4"0"-103"-15,6 5 47 16,0 0-37-16,0 5-41 16,0 7 12-16,6 4 7 0,4 1 9 15,-2 6 2-15,2 0-3 16,-2-1-5-16,2 2 1 15,-4-2-9-15,-1-3-65 16,0-7-69-16,-1-7-218 16</inkml:trace>
  <inkml:trace contextRef="#ctx0" brushRef="#br0" timeOffset="59126.7343">864 3719 662 0,'-4'-11'11'0,"4"1"33"16,0 1 3-16,3 1-40 16,4 1-8-16,6 1-4 15,0 2 4-15,5 2-4 16,-1-1-31-16,-1 3-6 16,-3 0-8-16,-1 7-15 0,-7 2-25 15,-4 2-52-15</inkml:trace>
  <inkml:trace contextRef="#ctx0" brushRef="#br0" timeOffset="59298.5866">868 3812 459 0,'-8'6'22'15,"6"-1"5"-15,-2-4 34 16,4-1-35-16,9 0 13 16,6-3 6-16,8-6 0 15,7 0-33-15,2-3-10 16,7 1-1-16,-7 0-18 15,2 4-60-15,-8 3-20 0,-5 4-22 16,-8 0-149-16</inkml:trace>
  <inkml:trace contextRef="#ctx0" brushRef="#br0" timeOffset="59486.089">873 3967 523 0,'0'1'48'0,"0"-1"15"16,5-1-26-16,11-6-25 0,4-1-1 16,6-3-7-16,4-1-3 15,5 2 1-15,2-4 0 16,-1 2-27-16,-2 2-52 16,-5 0-22-16,0 3-165 15</inkml:trace>
  <inkml:trace contextRef="#ctx0" brushRef="#br0" timeOffset="59798.5492">546 4229 777 0,'-6'0'1'16,"6"-3"1"-16,6-2-7 0,14-5-1 16,12-4 14-16,12-2 7 15,11-5 0-15,8-5-4 16,5 0 0-16,-2-1-3 16,0 0-4-16,-4 4-2 15,-5 2-2-15,-7 5 1 16,-13 5-8-16,-8 6-15 0,-17 5-57 15,-12 0-95-15,-7 4-299 16</inkml:trace>
  <inkml:trace contextRef="#ctx0" brushRef="#br0" timeOffset="60220.4194">721 4316 231 0,'0'2'460'15,"0"-2"-466"-15,4 2 2 16,3 5 1-16,6 3 7 0,-1 1 7 15,2 5 0-15,-1 2-3 16,0 1-2-16,-4-1 4 16,-1 2-6-16,-3 1 3 15,-3-3-5-15,-2 1-1 16,-3-5 5-16,-7 0 0 0,1-4 1 16,-3-3-1-16,-1-5-2 15,0-2 3-15,2-6-3 16,2-4 0-16,0-4 0 15,3-4-2-15,5-1-2 0,1 2 3 16,1 2-5-16,10 4 1 16,5 0-2-16,3 5-24 15,3 1-20-15,2 2-63 16,1 0-90-16</inkml:trace>
  <inkml:trace contextRef="#ctx0" brushRef="#br0" timeOffset="63017.0551">1002 4281 497 0,'-5'-5'143'16,"3"3"-123"-16,-3 2 9 15,4 0-14-15,-1 2-21 16,2 8 1-16,0 4 7 0,0 2 0 16,3 5 0-16,3 0 0 15,-2-1-2-15,0-1 2 16,0-4 0-16,-2-5 0 16,1-6-3-16,0-1 0 15,1-3 8-15,-2-6 5 16,3-5 3-16,-1 0-8 15,-2-5-2-15,3 2 1 0,-5 2 1 16,0 3 1-16,4 3 1 16,-4 2-6-16,0 4 0 15,0 0-7-15,2 0-8 0,4 4 8 16,-1 4 4-16,4 1 1 16,2-1-1-16,2-1 1 15,-3-1-3-15,2-3-2 16,0-3 2-16,0 0 4 15,-5-6 3-15,0-3-1 16,-3-3 3-16,0 0 4 0,-2-3 0 16,-2 2-2-16,0-1-5 15,0 2-4-15,-5 1 0 16,-2 4-2-16,2 2-1 16,0 4-5-16,-1 1-23 15,0 3-42-15,3 5-51 0,3-1-199 16</inkml:trace>
  <inkml:trace contextRef="#ctx0" brushRef="#br0" timeOffset="63376.4176">1234 4463 716 0,'-2'0'12'0,"-3"0"21"0,4 0 14 16,1 0-37-16,0 3-7 16,0 5-7-16,0 1 3 15,6 6 0-15,-1 1 0 16,1 0 3-16,5-2 0 16,-2-1-5-16,2-5 1 15,3-5-1-15,-2-3 2 0,2-6 4 16,0-5 4-16,-3-7-8 15,0 1 1-15,-5-3 0 16,-4 1 1-16,-2-1 3 16,-2 2-6-16,-10 1 6 15,-2 2-3-15,-2 5 0 0,0 1-1 16,-2 6-2-16,1 3 2 16,6 0-11-16,1 3-41 15,5-3-77-15,5 0-253 16</inkml:trace>
  <inkml:trace contextRef="#ctx0" brushRef="#br0" timeOffset="63642.0125">1354 3848 533 0,'-8'-3'202'16,"6"-2"-199"-16,-2 1 13 0,4 1 0 15,2 0-13-15,10 2-17 16,3 0 7-16,7-2 7 16,0 2-13-16,3 1-26 15,-4 0-17-15,-1 0-37 16,-6 0-81-16</inkml:trace>
  <inkml:trace contextRef="#ctx0" brushRef="#br0" timeOffset="63782.6376">1430 3922 377 0,'-8'7'178'16,"2"-3"-154"-16,2 1 22 0,1-2-31 16,3 3-1-16,0-3-4 15,8-1-7-15,7 1-3 16,6-3 5-16,5 0-31 15,4-5-148-15</inkml:trace>
  <inkml:trace contextRef="#ctx0" brushRef="#br0" timeOffset="64095.1504">1732 3728 406 0,'-2'-12'280'0,"-4"4"-236"16,1 2 30-16,2 3-57 0,-1 2-6 15,0 1-3-15,2 1-10 16,2 10-5-16,0 5 4 16,0 3 0-16,0 3 3 15,3 4 0-15,6 1 0 16,-3-3-2-16,2-4 1 0,0-5 0 16,0-4-1-16,2-5-1 15,1-6 0-15,2-3 5 16,1-11 9-16,1-5-4 15,-2-7-2-15,-1-2-2 16,-3-2 1-16,-6-1-2 16,-3 2 4-16,-1 5 1 0,-11 3-5 15,-9 9-6-15,-9 11 4 16,-9 1-24-16,-7 7-129 16</inkml:trace>
  <inkml:trace contextRef="#ctx0" brushRef="#br0" timeOffset="65329.3834">467 5516 657 0,'-19'-14'1'0,"5"3"1"16,2 1 15-16,8 5 13 15,4 5-4-15,10 0-13 16,10 3-21-16,6 10 8 15,5 6 2-15,7 5 3 0,1 10 0 16,-7 4-3-16,2 8 0 16,-7-1 3-16,-8 2-4 15,-7-5 0-15,-10-1 2 16,-2-9-3-16,-14-8 1 16,-7-5 7-16,-7-7-5 15,0-7 1-15,0-5 0 16,3-9 0-16,1-10-2 0,6-5 1 15,4-3 0-15,7-4 0 16,5 3-2-16,2 4-2 16,6 4-3-16,12 4-2 15,5 4-34-15,2 4-63 0,2 0-77 16</inkml:trace>
  <inkml:trace contextRef="#ctx0" brushRef="#br0" timeOffset="66079.4117">814 5505 760 0,'-2'-5'4'0,"-2"4"7"0,4 1-6 16,0 1-16-16,2 10 5 15,5 0 16-15,2 4-1 16,2 2-2-16,0 2-4 15,-1 3 0-15,-3 4-3 16,1-1 3-16,-3 1-2 16,0-2-32-16,-4-3-50 0,2-6-17 15,-1-10-62-15,-1-5-260 16</inkml:trace>
  <inkml:trace contextRef="#ctx0" brushRef="#br0" timeOffset="66266.8548">843 5532 523 0,'-9'-16'57'16,"3"2"2"-16,5 3 8 16,1 1-43-16,0 3-9 15,10-2-4-15,1 4-8 16,4 1-9-16,0 3 5 16,1 1 1-16,-3 0-66 0,-2 2-16 15,-3 6-19-15,-5 1-34 16,-2 3-88-16</inkml:trace>
  <inkml:trace contextRef="#ctx0" brushRef="#br0" timeOffset="66423.1184">876 5555 187 0,'-11'7'28'0,"4"1"73"15,1-5-4-15,6-3-17 16,0 0 17-16,11-4-44 16,3-5-33-16,5 2-6 15,5-5 2-15,1 3-9 0,-2 2-3 16,0 2-1-16,-6 4-2 15,-3 1-20-15,-9 4-84 16,-5 8-61-16</inkml:trace>
  <inkml:trace contextRef="#ctx0" brushRef="#br0" timeOffset="66594.9984">865 5784 471 0,'0'0'79'0,"4"-2"-16"15,5-9 4-15,7-3-27 16,8-4-17-16,2-1-9 0,6-5-4 16,2 2-8-16,3 3 1 15,-2 1-4-15,-4 5-47 16,-4 5-87-16,-9 4-68 16</inkml:trace>
  <inkml:trace contextRef="#ctx0" brushRef="#br0" timeOffset="66876.2295">569 6073 625 0,'-5'4'87'16,"5"-4"-80"-16,3-3 24 15,18-6-18-15,13-6 25 16,16-6-9-16,10-5-15 0,12-5-3 16,8-5 2-16,3-4-4 15,1 0-4-15,-5 1-4 16,-6 2 1-16,-8 4-1 16,-15 9-5-16,-16 7-17 15,-16 9-34-15,-18 6-116 0,-11 4-244 16</inkml:trace>
  <inkml:trace contextRef="#ctx0" brushRef="#br0" timeOffset="67282.4059">814 6100 550 0,'2'-3'215'0,"-1"0"-204"16,0 3 19-16,4 0-24 15,3 4-8-15,3 5 7 16,1 5-2-16,0 2 1 16,2 4-4-16,-4 2 3 0,0 3 0 15,-4 1-2-15,-5 0 0 16,-1-1-2-16,-2-2 3 15,-9-3 3-15,1-3-3 16,-1-6 1-16,1-3-1 16,-1-6 3-16,4-2-3 15,0-7 2-15,5-5-4 0,-1-8 4 16,3-3-7-16,0-1 6 16,5-1-3-16,3 3-2 15,4 3 1-15,-2 8 2 16,5 1-21-16,-2 5-61 15,5 2-125-15</inkml:trace>
  <inkml:trace contextRef="#ctx0" brushRef="#br0" timeOffset="67813.623">1084 6062 486 0,'-11'-3'297'0,"6"-9"-290"16,1 8 28-16,4 3-17 0,0 1 3 15,0 0-8-15,0 1-17 16,0 9 1-16,4 3 3 16,2 4 0-16,-1 4 1 15,2 0 0-15,-1 0-1 16,-1-3-4-16,0-5-11 15,2-6 2-15,-3-6 2 0,2-1 4 16,-1-6 14-16,2-6 0 16,1-6-4-16,-3-1-2 15,0 1 1-15,-2 0 1 16,-1 2 6-16,0 5-1 0,-2 2-4 16,0 4-3-16,0 2 0 15,2 3-2-15,-1 1-6 16,3 7-2-16,-1 4 7 15,4 3 3-15,1 1-2 16,1 0-3-16,0-4-10 16,0 0-10-16,2-6-3 0,-1-5 14 15,-1-1 13 1,-1-6 13-16,-1-7 1 0,-2-1 2 16,0-1-3-16,-3-1 0 15,-2-2 1-15,0 2-1 16,-5 3-3-16,-2 1-6 15,0 3-4-15,-1 4-4 0,2 5 1 16,1 0-30-16,4 5-55 16,1 1-67-16,0 2-208 15</inkml:trace>
  <inkml:trace contextRef="#ctx0" brushRef="#br0" timeOffset="68016.7184">1344 6085 744 0,'0'4'41'0,"1"1"-20"16,4 5-9-16,1 2 8 15,3 2 2-15,0 4-12 16,0 1-7-16,2 1-2 16,-3-2 1-16,1-3-10 15,-4-6-51-15,-1-6-90 0,-2-5-193 16</inkml:trace>
  <inkml:trace contextRef="#ctx0" brushRef="#br0" timeOffset="68251.0941">1476 5582 767 0,'-8'0'49'16,"6"-3"-48"-16,2-6 11 0,1-1 5 16,10 0 7-16,5-3-16 15,3 3-6-15,4 2 1 16,0 2-3-16,1 3-2 16,-4 1-58-16,-3 2-79 15,-5 0-118-15</inkml:trace>
  <inkml:trace contextRef="#ctx0" brushRef="#br0" timeOffset="68407.3147">1544 5655 536 0,'-4'8'111'0,"0"-3"-78"16,3-3 14-16,1 0-18 16,5-2-11-16,10 0-10 15,4 0 2-15,4-3-5 16,3-5-1-16,3 1-27 15,1-4-67-15,0-2-27 0,-2-2-73 16</inkml:trace>
  <inkml:trace contextRef="#ctx0" brushRef="#br0" timeOffset="70375.9181">689 8754 582 0,'-10'-14'3'16,"4"5"15"-16,5 1 50 0,1 2-26 15,8 4-26-15,10 2-13 16,9 0-6-16,5 8 7 16,6 8 3-16,4 4 0 15,-5 4 1-15,-2 8 0 16,-4 5 1-16,-6-2-4 16,-9 0-1-16,-5-4-2 0,-5-4 0 15,-6-8-1-15,-1-5 5 16,-10-9 1-16,-2-3 5 15,-4-2 7-15,3-6-3 16,-1-9-10-16,-1-2-2 0,4-5-1 16,2 3 0-16,5-3-1 15,4 3-5-15,1 0 0 16,7 2-2-16,9 3-27 16,5 2-25-16,-1 2-74 15,3 1-83-15</inkml:trace>
  <inkml:trace contextRef="#ctx0" brushRef="#br0" timeOffset="71094.6666">1118 8718 300 0,'0'-3'411'16,"-3"-1"-396"-16,1 4 14 15,1 1-33-15,1 8-7 16,0 4 9-16,0 1 5 15,0 2 2-15,0 4 1 0,1 0-4 16,2 1 1-16,0 1 0 16,2-3-1-16,-1-2-55 15,-1-5-43-15,1-5-35 16,-2-7-98-16</inkml:trace>
  <inkml:trace contextRef="#ctx0" brushRef="#br0" timeOffset="71266.4926">1104 8773 563 0,'-7'-13'36'0,"4"4"25"16,3 0 0-16,0 2-26 15,10-2-16-15,2 3-15 0,6 0-4 16,1-1 1-16,4 2-2 16,-2 1-31-16,1 4-32 15,-5 0-12-15,-7 0-40 16,-7 4-140-16</inkml:trace>
  <inkml:trace contextRef="#ctx0" brushRef="#br0" timeOffset="71438.3483">1152 8819 530 0,'0'3'14'0,"0"-3"5"16,0 0 6-16,9 0 10 0,6-3 16 15,4-2-20-15,3-2-18 16,2 1-10-16,1 0-1 15,-3 3-17-15,-6 3-54 16,-6 0-29-16,-4 3-3 16,-6 8-30-16</inkml:trace>
  <inkml:trace contextRef="#ctx0" brushRef="#br0" timeOffset="71594.594">1179 8993 481 0,'7'0'36'0,"6"-1"37"0,5-9-20 16,3 0-20-16,6-4-11 16,1 2-16-16,-1 0-4 15,-3 2-2-15,-6 4-41 16,-7 3-129-16,-8 3-233 0</inkml:trace>
  <inkml:trace contextRef="#ctx0" brushRef="#br0" timeOffset="71907.0863">788 9301 612 0,'-8'5'99'15,"4"-5"-91"-15,10-1 15 16,18-11-19-16,11-4 14 16,9-6 5-16,13-4-13 15,9-6-4-15,5-1 0 16,4 1-4-16,-2 0 1 0,-4 5-2 16,-9 4 1-16,-10 8-1 15,-14 3-4-15,-14 9-23 16,-15 3-50-16,-7 8-61 15,-18 6-104-15</inkml:trace>
  <inkml:trace contextRef="#ctx0" brushRef="#br0" timeOffset="72266.4284">1002 9401 755 0,'0'0'54'16,"0"0"-57"-16,0 0 17 16,2 0-21-16,7 7 2 15,7 4 17-15,3 6-2 0,6 6 0 16,-3 5-2-16,2 6 0 16,-2 7-4-16,-5 2-2 15,-5 0 0-15,-10-2 0 16,-2-4-3-16,-1-4 4 15,-12-10-1-15,-4-8 0 0,0-7 3 16,-1-8 0-16,1-5 2 16,-1-13-2-16,2-5 0 15,5-6-4-15,5 0-2 16,4-3-1-16,2 7-1 16,7 1 0-16,8 3-4 15,5 4-18-15,0 2-20 16,3 2-76-16,-2 4-98 0</inkml:trace>
  <inkml:trace contextRef="#ctx0" brushRef="#br0" timeOffset="72516.3955">1334 9416 771 0,'-3'-4'51'16,"0"1"-13"-16,2 2 10 0,1 1-38 16,0 2-13-16,0 8 1 15,4 2 0-15,3 7 0 16,1 0 2-16,0 5 1 16,-2 0 1-16,0-2-9 15,-3-3-36-15,-2-5-44 0,-1-5-103 16,0-8-312-16</inkml:trace>
  <inkml:trace contextRef="#ctx0" brushRef="#br0" timeOffset="72985.1117">1453 9482 579 0,'-4'-2'88'0,"1"2"-75"16,-1-1 48-16,0 1-40 0,-2 1-13 15,1 8-3-15,-2 4-2 16,-1 1-5-16,1 4 3 16,0-1-1-16,3-1 1 15,1-1-1-15,1-5-1 16,2-1-42-16,0-5-38 16,2-4-59-16,3-2-220 0</inkml:trace>
  <inkml:trace contextRef="#ctx0" brushRef="#br0" timeOffset="73328.8761">1460 9485 617 0,'-1'-1'30'16,"0"0"8"-16,1 1 24 15,0 0-49-15,0 4-13 0,4 6 2 16,2 3 0-16,4 3 2 15,0 0 0-15,-2 0-1 16,4-5 0-16,-5 1-3 16,2-7 2-16,-3-4-1 15,0-1 2-15,-1-5 8 16,0-10 11-16,-1-2-13 16,1-6-5-16,-3-4 1 0,0 0 2 15,-2-3-2-15,0-1 3 16,-4 2 1-16,-1 3-4 15,-4 3 1-15,3 7 1 16,-1 4-6-16,1 7-2 0,1 3-5 16,1 2-4-16,0 7-45 15,0 5-51-15,3 2-91 16</inkml:trace>
  <inkml:trace contextRef="#ctx0" brushRef="#br0" timeOffset="73594.4812">1632 9599 646 0,'2'10'34'16,"-1"-2"33"-16,2 2-3 15,-2 4-38-15,3 1-12 0,-1 1-5 16,3 7-8-16,-1-1 2 16,-1 1-2-16,-3 1-2 15,0-2-32-15,-1-3-53 16,0-6-88-16,-4-4-284 16</inkml:trace>
  <inkml:trace contextRef="#ctx0" brushRef="#br0" timeOffset="73875.691">1662 9709 671 0,'0'-9'90'0,"6"0"-71"16,3 3 9-16,2-2-16 15,5 5-4-15,3 1 2 16,0 2-7-16,-1 0-3 15,-2 9 0-15,-3 1 5 0,-2 3-4 16,-9 5 2-16,-2 2-5 16,-6 4 3-16,-8 0 2 15,-6 2 0-15,-2-3-8 16,0-3-19-16,-2-7-16 16,4-7-8-16,3-6-9 15,4-5-25-15,1-14-99 0</inkml:trace>
  <inkml:trace contextRef="#ctx0" brushRef="#br0" timeOffset="74188.1361">1601 8992 631 0,'-4'0'98'0,"-1"0"-66"16,4 0 17-16,1 0-22 15,1 0-9-15,10-3-7 16,2-2-4-16,8 1-6 15,3-1-1-15,3-1 2 16,3 2-35-16,-3-1-71 0,-7 5-113 16</inkml:trace>
  <inkml:trace contextRef="#ctx0" brushRef="#br0" timeOffset="74360.0382">1712 9079 638 0,'0'2'69'0,"0"-2"-38"0,0 0 30 16,2 0-19-16,7 0-21 16,3-4-20-16,5 0-2 15,3-1 3-15,6 1-6 16,3-3-45-16,2 0-61 0,2-1-76 16,-2-2-223-16</inkml:trace>
  <inkml:trace contextRef="#ctx0" brushRef="#br0" timeOffset="74672.4803">2046 8930 505 0,'-6'-4'104'0,"-2"1"-55"15,3 1 41-15,0 2-33 0,1 0-18 16,2 0-27-16,0 1-10 16,0 9-5-16,2 3 1 15,0 2 1-15,5 7 0 16,1 1-1-16,2-2 4 0,3 1-2 15,-1-3-1-15,3-5 1 16,-1-3-1-16,0-6-1 16,0-5 1-16,3 0 5 15,-1-10 4-15,0-6-4 16,0-5-1-16,1-4-3 0,-6-3 1 16,-2-3-2-16,-5 2 3 15,-2-1-2-15,-4 5-1 16,-7 7 1-16,-7 8-4 15,-6 10 0-15,-5 1-32 16,-6 12-102-16,-5 1-407 16</inkml:trace>
  <inkml:trace contextRef="#ctx0" brushRef="#br0" timeOffset="76812.9925">1832 5310 440 0,'-5'8'32'0,"-1"0"-1"15,-1 5 8-15,2 2-14 16,0 7-2-16,2 2 6 16,2 4-11-16,1 1 0 0,0 0-2 15,4 1-1-15,4-2-2 16,4-2-5-16,2-3-3 15,1-6-2-15,3-6-1 16,2-2-3-16,3-8 5 16,1-1 2-16,2-10-2 0,-2-8 2 15,0-3 6-15,-2-7-5 16,-4-3 5-16,-4 0-4 16,-3-2-1-16,-5-1-3 15,-5 4-1-15,-1 1-2 16,-7 4-1-16,-7 2-2 15,-6 8 1-15,-1 8-1 0,-4 2 0 16,-2 5 1-16,-3 9-35 16,0 6-28-16,-2 0-68 15</inkml:trace>
  <inkml:trace contextRef="#ctx0" brushRef="#br0" timeOffset="79078.6316">2463 3808 679 0,'-17'1'6'0,"3"-1"6"16,1 0 32-16,9 1-22 15,4 3-6-15,3-1-10 0,15 0-2 16,9-2 21-16,10 1-2 15,5-1-13-15,5-1-7 16,-1 1-1-16,-3 3-11 16,-4 1-42-16,-11 3-28 15,-9 3-31-15,-11 0-74 0</inkml:trace>
  <inkml:trace contextRef="#ctx0" brushRef="#br0" timeOffset="79250.4959">2488 4011 46 0,'-31'12'527'0,"10"-5"-470"16,5-3 3-16,10-1-14 0,6-2-22 16,5-1 6-16,15 0-12 15,11 0-6-15,9-3-4 16,9-4-7-16,7 0 1 16,-1-1-5-16,-3-2-49 15,-2 1-58-15,-10-2-51 0,-7-4-344 16</inkml:trace>
  <inkml:trace contextRef="#ctx0" brushRef="#br0" timeOffset="79469.2511">2642 3762 617 0,'-3'-10'43'15,"2"-2"29"-15,11 3-44 16,10 4-28-16,6 5 3 15,8 0-2-15,2 14-2 0,3 5 1 16,-2 13 1-16,-3 6 0 16,-8 6-1-16,-8 5-2 15,-11 4 3-15,-7 2-1 16,-11-3-48-16,-12-7-176 16</inkml:trace>
  <inkml:trace contextRef="#ctx0" brushRef="#br0" timeOffset="80016.1006">2454 5495 562 0,'-4'7'90'16,"4"-6"-59"-16,11-1-18 16,12 0 40-16,9 0 0 15,8-7-20-15,9-3-14 16,4-1-10-16,1 1-5 16,-4-3-3-16,0 4-1 0,-5 1-1 15,-8 2-31-15,-8 5-47 16,-12 1-66-16,-12 0-80 15</inkml:trace>
  <inkml:trace contextRef="#ctx0" brushRef="#br0" timeOffset="80219.1865">2480 5640 649 0,'0'3'16'16,"13"-3"-30"-16,14 0 26 15,11-3 6-15,13-3 6 16,7-2-1-16,5-6-16 16,4 1-2-16,-3-1-3 15,-5-1-17-15,-3 0-97 16,-15 0-80-16</inkml:trace>
  <inkml:trace contextRef="#ctx0" brushRef="#br0" timeOffset="80453.5184">2766 5301 667 0,'0'-8'9'0,"12"3"15"16,7 5-19-16,9 0-2 15,8 13-2-15,7 4 6 16,4 10 5-16,0 5 3 15,-5 8 7-15,-7 8-6 0,-11 5-10 16,-12 2-3-16,-9 2 1 16,-8-4-41-16,-15-4-70 15,-11-8-195-15</inkml:trace>
  <inkml:trace contextRef="#ctx0" brushRef="#br0" timeOffset="81187.8527">2740 8932 746 0,'-4'0'4'0,"1"0"-5"16,3 0 3-16,2 0-10 15,13 0 18-15,9 0 22 16,5 0-10-16,8 0-11 15,6-6-9-15,4-2-1 16,-3 2-17-16,-2-3-62 16,-7 3-32-16,-7 0-71 0</inkml:trace>
  <inkml:trace contextRef="#ctx0" brushRef="#br0" timeOffset="81359.7524">2830 9047 457 0,'-28'17'107'15,"7"-5"-90"-15,12-1 34 16,8-3-31-16,4-3-9 16,16-2 17-16,14-3 15 15,8 0-32-15,8-6-7 0,7-3-4 16,3-5 1-16,0 1-46 16,-3-3-61-16,-5-3-60 15</inkml:trace>
  <inkml:trace contextRef="#ctx0" brushRef="#br0" timeOffset="81578.4384">3071 8820 646 0,'-7'-5'18'0,"7"1"33"15,2 4 7-15,16 4-58 16,9 11 6-16,8 7 5 15,7 7 1-15,7 7-5 16,-1 5 1-16,-4 10-3 16,-11 5-4-16,-11 11 2 0,-21 7-3 15,-15 9-56 1,-30-1-166-16</inkml:trace>
</inkml:ink>
</file>

<file path=ppt/ink/ink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737.38074" units="1/cm"/>
          <inkml:channelProperty channel="Y" name="resolution" value="3068.07104" units="1/cm"/>
          <inkml:channelProperty channel="F" name="resolution" value="2.84167E-5" units="1/deg"/>
          <inkml:channelProperty channel="T" name="resolution" value="1" units="1/dev"/>
        </inkml:channelProperties>
      </inkml:inkSource>
      <inkml:timestamp xml:id="ts0" timeString="2019-05-24T10:39:50.941"/>
    </inkml:context>
    <inkml:brush xml:id="br0">
      <inkml:brushProperty name="width" value="0.05292" units="cm"/>
      <inkml:brushProperty name="height" value="0.05292" units="cm"/>
      <inkml:brushProperty name="color" value="#FF0000"/>
    </inkml:brush>
  </inkml:definitions>
  <inkml:trace contextRef="#ctx0" brushRef="#br0">10938 13211 601 0,'0'-13'18'0,"0"5"16"15,-2 1 29-15,0 1 2 16,2 6-41-16,0 0-14 15,0 0-6-15,0 2-6 0,4 9 3 16,0 3-1-16,3 7 1 16,0 6 2-16,-5 4 0 15,1 3-3-15,-3 0 2 16,0 1 0-16,0-3-2 16,-3-8 2-16,-2 0-1 0,0-9 0 15,0-3 0-15,2-3 0 16,0-6 0-16,0-3 9 15,1-3 8-15,2-12 10 16,0-6-18-16,0-8-6 16,0-9-3-16,6-13 0 0,4-3 0 15,0-10 3-15,1-7-3 16,0-3 0-16,2 4 0 16,0 3-1-16,1 11 1 15,0 13-2-15,-2 15 1 16,0 11 0-16,-1 14-1 15,0 8-4-15,-1 17 1 0,2 13 2 16,-2 11 3-16,5 12-2 16,-2 3 2-16,1 6 1 15,0-1-1-15,0-2 0 16,1-11 0-16,0-7 0 0,-3-5 1 16,1-12 0-16,-2-5 0 15,-3-9-1-15,0-4 1 16,-2-8 0-16,-2-3 0 15,0 0-2-15,-1-7-20 16,-3-6-35-16,0-2-66 16,0-3-103-16</inkml:trace>
  <inkml:trace contextRef="#ctx0" brushRef="#br0" timeOffset="187.4862">10947 13291 721 0,'0'0'24'15,"11"-9"-16"-15,9-2 11 16,11 2 1-16,9-2-16 0,7-4-2 16,3 1 0-16,4-1-111 15,0-4-281-15</inkml:trace>
  <inkml:trace contextRef="#ctx0" brushRef="#br0" timeOffset="2547.0019">11433 13717 538 0,'1'-6'49'0,"2"0"2"16,-2 2 30-16,1 3-11 15,0 1-34-15,0 0-27 16,-1 5-6-16,1 5 1 0,0 2-1 16,-1 0-1-16,-1 3-1 15,0 3-1-15,0 0 3 16,-1-1-25-16,-3 2-43 16,-1-7-65-16,-1-4-69 15</inkml:trace>
  <inkml:trace contextRef="#ctx0" brushRef="#br0" timeOffset="2843.8191">11387 13685 513 0,'-3'-15'38'16,"3"3"32"-16,3 4-13 16,8 3-18-16,5 2-21 15,4 3 0-15,7 0-6 16,3 6-4-16,-1 4-1 15,3 4 3-15,-3 3-1 16,-4 0-1-16,-7 4-6 0,-6-1 0 16,-9-1-2-16,-3 2 2 15,-13-3-2-15,-7 0 0 16,-5-3 2-16,-2-3-5 16,-1-3-7-16,2-3-5 15,2-6 1-15,5 0-11 0,6 0-17 16,6-3-13-16,5-7-30 15,4-1-83-15</inkml:trace>
  <inkml:trace contextRef="#ctx0" brushRef="#br0" timeOffset="3187.569">11732 13795 638 0,'-1'0'51'15,"-2"0"3"-15,3 0 0 16,4-3-18-16,5 1-23 16,6 0-10-16,3 0 2 15,4-1-1-15,0 0-3 0,0 0-1 16,-2-1-7-16,-3 0-44 16,-5 1-48-16,-5 1-20 15,-6-1-73-15</inkml:trace>
  <inkml:trace contextRef="#ctx0" brushRef="#br0" timeOffset="3359.3923">11825 13741 408 0,'-3'-2'148'0,"1"-1"-94"16,2 2 29-16,0 1-17 0,0 0-32 16,6 6-25-1,-1 4 2-15,0 3-2 0,1 3-4 16,-2 3-3-16,-1 1 0 15,0 0 0-15,-3 2-34 16,0-7-92-16,1-4-156 16</inkml:trace>
  <inkml:trace contextRef="#ctx0" brushRef="#br0" timeOffset="3578.1447">12006 13697 686 0,'2'0'30'0,"0"1"-12"15,3 10 7-15,0 3 12 16,1 2-8-16,2 6-10 16,-2 0-3-16,-2 2-10 0,0-2-5 15,-4 0 0-15,0-5-38 16,0-6-89-16,0-7-161 15</inkml:trace>
  <inkml:trace contextRef="#ctx0" brushRef="#br0" timeOffset="4187.5059">12403 13672 696 0,'0'1'31'0,"2"-1"-14"0,12 4 12 16,6 3 2-16,2 0-13 16,3 3-8-16,1 2-7 15,-4 2-1-15,1-2-1 16,-2 3 0-16,-4-3-2 16,-5 2-32-16,-3-4-76 15,-3-4-24-15,-5-2-59 0</inkml:trace>
  <inkml:trace contextRef="#ctx0" brushRef="#br0" timeOffset="4359.3469">12589 13725 425 0,'-5'-13'37'0,"-3"1"32"16,3 3 24-16,0 3-29 0,-4 6-28 16,0 0-26-16,-1 1-4 15,-1 9 0-15,0 2 1 16,-2 4-3-16,1 1-2 15,2 5-1-15,0 1-2 0,2-2-62 16,3-5-104-16</inkml:trace>
  <inkml:trace contextRef="#ctx0" brushRef="#br0" timeOffset="4593.7259">12844 13652 718 0,'3'-2'45'0,"-2"2"-18"16,1 0-15-16,0 7 9 0,2 5-1 16,0 1-14-16,2 3-3 15,-2 1-1-15,0 1-1 16,-2 1 0-16,-2-3-30 0,0-3-58 15,-1-2-103-15,-4-6-360 16</inkml:trace>
  <inkml:trace contextRef="#ctx0" brushRef="#br0" timeOffset="4906.1535">12806 13607 640 0,'-1'-10'43'0,"1"2"9"16,4 5-6-16,10 3-24 16,6 0-16-16,4 3-1 15,6 6 1-15,0 4-1 0,1 4 5 16,-3 0-4-16,-5-1-3 16,-7 1-1-16,-6 3-2 15,-7 0 1-15,-3-1-1 16,-9 0 2-16,-9 0-1 0,-4-4 2 15,1 0-1-15,-3-3 1 16,3-3-3-16,4-6 2 16,3 0-12-16,2-3-21 15,7 0-25-15,4-6-51 16,1-4-101-16</inkml:trace>
  <inkml:trace contextRef="#ctx0" brushRef="#br0" timeOffset="5109.312">13182 13725 180 0,'6'0'541'0,"-1"0"-507"16,0-1 15-16,5-2-11 16,3 0-10-16,2 0-21 15,5 0-5-15,-2-1-2 0,0 1 1 16,0-1 2-16,0 1-16 15,-5 1-24-15,-2-1-32 16,-5 1-76-16,-1 2-71 16</inkml:trace>
  <inkml:trace contextRef="#ctx0" brushRef="#br0" timeOffset="5296.7653">13312 13669 545 0,'-5'-5'68'0,"4"-1"30"16,1 2-3-16,-1 2-32 15,1 2-25-15,0 0-25 16,0 5-13-16,2 5-1 0,3 5 3 16,0 3 1-16,-1 0-3 15,0 3 1-15,-1-2-1 16,-1-1-41-16,1-2-48 16,0-5-147-16</inkml:trace>
  <inkml:trace contextRef="#ctx0" brushRef="#br0" timeOffset="5499.8643">13529 13591 715 0,'0'-9'70'16,"2"5"-19"-16,0 4-9 15,2 7-33-15,-1 12 2 16,4 2-3-16,2 6 5 15,-3 2-5-15,0 1-5 16,-3-2-1-16,-1 1-1 0,-2-2-19 16,0-6-71-16,-5-8-199 15</inkml:trace>
  <inkml:trace contextRef="#ctx0" brushRef="#br0" timeOffset="7202.9755">14416 12792 526 0,'-10'-15'149'15,"3"1"-133"-15,2 6 38 16,4 8-7-16,0 1-28 16,-1 14-20-16,2 7 1 0,0 10 7 15,0 4 3-15,0 3-3 16,4 1-2-16,1-3-2 15,0-3-2-15,-1-5 1 16,3-6-1-16,-1-9-1 0,1-6 1 16,1-8-1-16,1 0 2 15,1-10 4-15,-1-5-2 16,1-5-2-16,-2-2 0 16,0 1-1-16,-1 1 0 15,-5 4 5-15,3 3-1 16,-5 5-1-16,0 5-1 15,0 3-4-15,1 3-3 0,1 8 3 16,1 3 0-16,1 5 2 16,3 1-1-16,1 0 0 15,1 0 1-15,5-1-3 16,-1-7 2-16,4-2 2 0,-1-6-3 16,2-4 4-16,0-1-1 15,1-12 0-15,0-5-1 16,-5-6 1-16,0-3 0 15,-6-6 3-15,-2-3 3 16,-6-4 0-16,-1-6 0 0,-10-2-2 16,-7 1 2-16,2 3-2 15,-2 5-3-15,-1 10-1 16,6 7-1-16,1 13-2 16,4 8 0-16,5 2-35 15,3 13-39-15,0 5-102 16,11 0-453-16</inkml:trace>
  <inkml:trace contextRef="#ctx0" brushRef="#br0" timeOffset="7749.7803">14816 13321 543 0,'-4'-14'113'0,"2"0"-54"16,2 3 25-16,0 5-24 16,0 3-21-16,0 3-22 15,5 6-13-15,-1 8-3 0,4 4 0 16,-3 3 0-16,0 3 1 15,-1 1-2-15,-3 2 0 16,-1-2-14-16,0 1-34 16,-1-5-52-16,-5-5-122 15</inkml:trace>
  <inkml:trace contextRef="#ctx0" brushRef="#br0" timeOffset="8031.0225">14764 13310 492 0,'0'-19'127'16,"0"1"-100"-16,10 7 15 16,6 3 0-16,9 6-2 15,0 2-23-15,7 5-11 16,-1 8-3-16,0 6-1 16,-3 2-1-16,-6 2-2 15,-6 4 2-15,-11-1 0 0,-5 0 0 16,-10-1-1-16,-11-3 0 15,-5-3-2-15,-4-4 5 16,-4-3-2-16,5-6-2 16,1-3 2-16,5-3-11 15,8 0-21-15,6 0-16 0,9-8-40 16,2-5-166-16</inkml:trace>
  <inkml:trace contextRef="#ctx0" brushRef="#br0" timeOffset="8577.8832">15080 13448 636 0,'-4'0'65'0,"4"-3"-7"0,0-1-3 16,12-2-36-16,7 1-11 16,4-1-6-16,2 0 0 15,2 0-1-15,-1 2-11 0,-4-1-43 16,-4 1-80-16,-5-1-75 15</inkml:trace>
  <inkml:trace contextRef="#ctx0" brushRef="#br0" timeOffset="8765.328">15230 13363 525 0,'-7'-5'63'0,"3"0"27"16,0 0-6-16,3 5-26 15,1 0-29-15,0 8-26 16,0 4 0-16,0 2 0 15,1 5 0-15,3 1-2 16,-2 1 0-16,2 1 0 16,1 0-27-16,-2-6-62 0,2-4-104 15</inkml:trace>
  <inkml:trace contextRef="#ctx0" brushRef="#br0" timeOffset="8961.644">15407 13310 535 0,'0'-10'186'16,"-1"7"-147"-16,1 3 6 0,0 5-33 15,0 11-1-15,1 4-1 16,2 5-3-16,-1 4-2 16,-2-1-4-16,0 0 1 15,0 0-3-15,-6-5-61 16,-1-6-158-16</inkml:trace>
  <inkml:trace contextRef="#ctx0" brushRef="#br0" timeOffset="9867.9555">15753 13295 640 0,'-2'-2'59'0,"2"0"-11"15,0 2 2-15,2 2-31 0,8 7-5 16,3 2 1-16,3 2-2 16,3 0-7-16,0 4-3 15,0-1-2-15,0-2 0 16,-2 1 0-16,0-3-10 15,-3 0-33-15,-1-5-57 0,-4-2-47 16,-4-3-108-16</inkml:trace>
  <inkml:trace contextRef="#ctx0" brushRef="#br0" timeOffset="10055.3913">15878 13271 598 0,'-12'-7'58'16,"2"6"-29"-16,-2 1 9 16,0 10-20-16,2 10-7 0,-3 1-6 15,4 4 1-15,-1 2-2 16,4 1-3-16,0-1 2 16,-2-1-44-16,4-4-120 15</inkml:trace>
  <inkml:trace contextRef="#ctx0" brushRef="#br0" timeOffset="11633.4785">16930 12760 546 0,'-4'0'152'0,"2"0"-97"15,2-2-1-15,12-4-29 16,6 0-12-16,7-3-9 15,4 3-3-15,8 1 1 16,-4 2-2-16,3 2-35 16,-6 1-73-16,-4 0-61 15,-10 0-330-15</inkml:trace>
  <inkml:trace contextRef="#ctx0" brushRef="#br0" timeOffset="11789.765">16954 12877 683 0,'-20'17'74'15,"9"-14"-37"-15,11-2-6 16,7-1-22-16,17 0 8 16,14-2-13-16,12-7-1 15,10 3-3-15,4-5-50 16,7-4-109-16,-1-3-398 0</inkml:trace>
  <inkml:trace contextRef="#ctx0" brushRef="#br0" timeOffset="12258.4435">18312 12499 644 0,'0'-3'43'0,"0"-8"32"16,-2 8-5-16,2 3-31 16,0 4-19-16,0 9-18 15,4 7 4-15,1 3 3 0,0 6-1 16,0 3-4-16,0 3-2 15,1-1 0-15,-2 2-10 16,-2-6-46-16,-2-3-55 16,0-9-96-16,-2-9-343 15</inkml:trace>
  <inkml:trace contextRef="#ctx0" brushRef="#br0" timeOffset="12742.783">18268 12534 549 0,'-2'-38'59'0,"2"5"-13"16,7 2 26-16,9 4-23 16,7 8-15-16,7 2-18 15,6 7-3-15,4 5-6 16,1 3-5-16,-2 2-2 16,-5 2 1-16,-9 10-1 0,-8 0-1 15,-10 5-2-15,-7 0-12 16,-10 2 7-16,-11-2 6 15,-4 1 2-15,-5-1 1 16,5-1 0-16,-1-2-1 16,8-4 0-16,5 0 0 0,8-4 1 15,5-2 0-15,2 0-2 16,12-1 7-16,6 1 3 16,4 0-2-16,2 0-1 15,4 1-2-15,-4 4 1 16,0 0 0-16,-2 2 1 15,-6 1-1-15,-2 1 0 16,-6 3 3-16,-7 0 2 0,-3 0-2 16,0 2-2-16,-10-1 0 15,-5 1 0-15,-4-4 1 16,-3 0 0-16,-2-2-2 16,-3-3-1-16,-2-4 0 0,0-2-3 15,-4-2 0-15,2-1 1 16,1 0-2-16,3-6-3 15,7 0-27-15,4-2-34 16,6-5-70-16,10-5-373 16</inkml:trace>
  <inkml:trace contextRef="#ctx0" brushRef="#br0" timeOffset="14321.2505">18676 13085 445 0,'0'-7'177'16,"0"-2"-123"-16,0 1 22 0,0 3-14 15,0 4-23-15,0 1-19 16,0 4-14-16,0 7-9 16,0 4 3-16,0 4 1 15,4 0-3-15,0 1 5 16,-2-2-2-16,-2 3-19 0,0-5-35 16,0-1-78-16,-8-6-98 15</inkml:trace>
  <inkml:trace contextRef="#ctx0" brushRef="#br0" timeOffset="14618.1102">18664 13083 413 0,'-4'-19'203'16,"2"-1"-154"-16,2 4 14 15,0 1-16-15,12 6-23 0,7 1-16 16,8 5-5-16,6 3-2 15,6 0 0-15,1 11-1 16,0 3 1-16,-6 5-2 16,-8 3 1-16,-8 2 1 15,-11 0-3-15,-7 0 0 16,-10-1 1-16,-13-1 1 16,-3-2 0-16,-7 0 2 0,2-3-1 15,0-3-1-15,-1-3 4 16,7-3-4-16,5-3 1 15,8-3-2-15,6-2-30 16,6-3-27-16,6-8-76 16,11-4-235-16</inkml:trace>
  <inkml:trace contextRef="#ctx0" brushRef="#br0" timeOffset="14821.2199">19051 13176 616 0,'0'1'45'0,"6"-1"-21"15,7 0 22-15,6 0-29 16,4 0-13-16,3-3-5 0,-4 0-4 16,0-1-59-16,-7-2-43 15,-3 3-59-15</inkml:trace>
  <inkml:trace contextRef="#ctx0" brushRef="#br0" timeOffset="15008.6966">19186 13070 624 0,'-2'-1'79'16,"0"1"2"-16,2 5-57 15,0 7-5-15,0 7 1 0,0 2-3 16,0 0-9-16,0 3-3 15,2-1-2-15,-2-1 1 16,2 0-8-16,-1-5-39 16,2-3-88-16,2-7-188 15</inkml:trace>
  <inkml:trace contextRef="#ctx0" brushRef="#br0" timeOffset="15211.8554">19394 13060 738 0,'0'0'33'0,"0"3"3"16,0 8-24-16,0 8-2 16,0 3 5-16,0 3-7 0,0 0-6 15,6 2 0-15,-4-6 0 16,2-3-51-16,-1-5-151 15</inkml:trace>
  <inkml:trace contextRef="#ctx0" brushRef="#br0" timeOffset="15696.1955">19896 13055 661 0,'-2'-7'57'0,"2"6"25"16,6-1-31-16,7 2-30 16,8 3-5-16,3 10-3 15,6 0-7-15,-4 2-3 16,0 4-1-16,-2-1-2 0,-8-3-3 16,-4 2-24-16,-10-4-27 15,-2-2-81-15,0-6-63 16</inkml:trace>
  <inkml:trace contextRef="#ctx0" brushRef="#br0" timeOffset="15883.6616">20046 13009 614 0,'-11'-16'60'0,"-4"7"7"15,-1 6-19-15,-4 3-22 0,0 10-5 16,-2 8-10-16,2 6-4 15,0 4-2-15,5 4-3 16,-1-2-2-16,7 3 1 16,3-5-50-16,6-8-139 15</inkml:trace>
  <inkml:trace contextRef="#ctx0" brushRef="#br0" timeOffset="36851.4683">16040 13279 509 0,'2'-8'31'0,"0"-1"21"16,0 4 28-16,-2 2-18 15,0 1-19-15,2 1-9 16,-2 1-9-16,3 0-15 16,1 1-7-16,0 5 0 15,1 7 3-15,2 6 4 0,-2 2 2 16,2 5-1-16,-3-1-5 16,-1 1 0-16,-2-3-3 15,2-3-2-15,-1-3 0 16,-1-1 0-16,0-2 0 15,2-1-40-15,1-4-64 0,-1-6-193 16</inkml:trace>
  <inkml:trace contextRef="#ctx0" brushRef="#br0" timeOffset="37663.94">20439 12975 520 0,'1'-6'41'0,"2"-1"8"16,0 3 22-16,-1 1-8 0,0 1-28 16,3 1-9-16,-3 1-4 15,1 0-7-15,1 9-10 16,0 7 2-16,0 7 2 15,0 4 5-15,-1 5 2 16,-1-1-7-16,-1 2-6 16,2-2 0-16,-2-2-3 0,-1-4 2 15,0-5-13-15,0-2-57 16,-5-10-202-16</inkml:trace>
</inkml:ink>
</file>

<file path=ppt/ink/ink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737.38074" units="1/cm"/>
          <inkml:channelProperty channel="Y" name="resolution" value="3068.07104" units="1/cm"/>
          <inkml:channelProperty channel="F" name="resolution" value="2.84167E-5" units="1/deg"/>
          <inkml:channelProperty channel="T" name="resolution" value="1" units="1/dev"/>
        </inkml:channelProperties>
      </inkml:inkSource>
      <inkml:timestamp xml:id="ts0" timeString="2019-05-24T10:40:46.996"/>
    </inkml:context>
    <inkml:brush xml:id="br0">
      <inkml:brushProperty name="width" value="0.05292" units="cm"/>
      <inkml:brushProperty name="height" value="0.05292" units="cm"/>
      <inkml:brushProperty name="color" value="#FF0000"/>
    </inkml:brush>
  </inkml:definitions>
  <inkml:trace contextRef="#ctx0" brushRef="#br0">15884 14754 355 0,'5'-15'272'16,"-3"0"-239"-16,-2 3 50 15,1 3-9-15,2 5-44 16,-2 3-13-16,1 1-10 16,4 6-10-16,-1 12-4 0,-1 3 5 15,-1 6 5-15,1 4-1 16,-2-1-1-16,-2-2-1 16,0-6 2-16,0-3 0 15,-3-7-1-15,0-7-1 16,2-5 3-16,0-7 9 15,1-10-5-15,0-6-5 16,0-9 3-16,4-8 7 0,2-8 5 16,3-3-3-16,0-4-1 15,2 0-7-15,1 7-6 16,2 9 0-16,-2 12 0 16,3 11 0-16,-2 13-6 15,1 9 3-15,1 15 0 0,-3 15 1 16,1 3 2-16,-2 9-2 15,1 3 3-15,-4 0 0 16,-1-6-1-16,-1-4 0 16,1-10 1-16,-3-4-13 15,0-9-10-15,-1-4-13 0,-3-5-13 16,0-4-64-16,0-5-87 16,-7 0-259-16</inkml:trace>
  <inkml:trace contextRef="#ctx0" brushRef="#br0" timeOffset="156.2464">15915 14797 149 0,'-11'2'514'0,"3"-2"-471"16,8 0 2-16,2-2-7 16,16-3-18-16,8 0-7 0,8-2-7 15,8 0-8-15,5-2-9 16,0 3-80-16,0-5-86 15</inkml:trace>
  <inkml:trace contextRef="#ctx0" brushRef="#br0" timeOffset="624.9193">16419 14634 620 0,'-8'-5'77'0,"-1"1"-30"16,2 4 19-16,0 2-38 0,1 11-19 15,2 1-4-15,3 7 3 16,1 3-1-16,0 1-1 16,0 1-2-16,3-2-3 15,1-3 0-15,0-6 1 16,1-4-5-16,2-7-3 16,-1-4 1-16,5 0 8 0,-2-9 2 15,2-3-3-15,-2-3-1 16,3-1 2-16,-2-1-2 15,0 4-1-15,-3 3 1 16,-2 3-1-16,0 7 1 0,-1 0-2 16,1 6-1-16,-1 6 1 15,2 2 1-15,1 1 1 16,2-1-1-16,1 0 1 16,0-4-1-16,3-3 1 15,0-6-1-15,1-1 1 0,1-1 3 16,0-10-1-16,-2-2-3 15,-1-4 3-15,-1-2-2 16,-6-1 6-16,-2-3 3 16,-3 1-2-16,0-3 0 15,-6 2-3-15,-1 5-3 16,-1 1-1-16,-2 7-2 16,6 2-21-16,0 5-40 0,4 0-138 15</inkml:trace>
  <inkml:trace contextRef="#ctx0" brushRef="#br0" timeOffset="1312.3595">17006 14691 653 0,'-13'-2'60'16,"4"-4"21"-16,9-2-22 16,5-1-24-16,12 1-21 0,9 1-13 15,10 0 3-15,5 3-3 16,2-2-4-16,-2 5-37 15,-4 1-41-15,-8 0-81 16,-10 0-139-16</inkml:trace>
  <inkml:trace contextRef="#ctx0" brushRef="#br0" timeOffset="1453.0265">17098 14754 429 0,'-12'6'173'15,"3"-3"-141"-15,9-2 27 16,9-1-17-16,9 0 3 0,11 0-32 15,5-2-8-15,5-2-3 16,6-3-10-16,-2 0-90 16,1-1-114-16</inkml:trace>
  <inkml:trace contextRef="#ctx0" brushRef="#br0" timeOffset="1656.1335">17719 14618 647 0,'-6'0'70'16,"-5"0"-3"-16,3 0-3 16,0 5-31-16,3 6-9 15,1 6-11-15,4 3 0 0,0 2-1 16,0 4-6-16,0-1-4 16,4-2-1-16,1-1 0 15,1-5-30-15,0-5-28 16,1-7-22-16,-2-5-71 0,1 0-116 15</inkml:trace>
  <inkml:trace contextRef="#ctx0" brushRef="#br0" timeOffset="2077.9526">17710 14581 547 0,'-8'-19'73'0,"1"3"11"15,4 1 1-15,3 5-28 0,0 0-19 16,13 4-23-16,7 1-13 15,9 2 2-15,0 2-3 16,3 1 1-16,-2 0-1 0,-6 3-1 16,-6 2 1-1,-9 2-1-15,-7 4-1 0,-2-2-1 16,-13 3 2-16,-3 3 1 16,-2-3-1-16,-3 0-1 15,1 0-2-15,4-1 1 0,5-1 1 16,7-2 0-16,4-3-2 15,7-1-1-15,9 0 3 16,3 0 1-16,3 0 1 16,-2 1 1-16,4 2 3 15,-6 3 5-15,0-1-1 16,-4 3-1-16,-5 0-2 0,-5 1-1 16,-4 1-1-16,0 1-2 15,-12-1 0-15,-6-2-1 16,-6 1 2-16,-3-3-1 15,-1-2 1-15,-3-5-1 16,3-1-15-16,2-2-16 0,2 0-36 16,6-9-135-16</inkml:trace>
  <inkml:trace contextRef="#ctx0" brushRef="#br0" timeOffset="2484.1995">18454 14658 631 0,'-3'0'55'0,"3"0"41"16,8-3-34-16,11-3-34 15,5 1-9-15,9 0-6 16,4-1-8-16,5 2-5 16,-1 2 1-16,-2 0-18 15,-6 2-28-15,-6 0-44 0,-9 0-59 16,-10 0-116-16</inkml:trace>
  <inkml:trace contextRef="#ctx0" brushRef="#br0" timeOffset="2656.0241">18523 14754 483 0,'0'5'29'0,"5"-2"26"15,14-3 13-15,9 0-16 16,10 0-29-16,7-7-19 16,6-2-2-16,-2 1-12 0,1-4-41 15,-2 3-41-15,-7-4-42 16,-8 2-159-16</inkml:trace>
  <inkml:trace contextRef="#ctx0" brushRef="#br0" timeOffset="2874.7515">18815 14522 315 0,'-9'-2'300'0,"7"1"-242"16,2 1 22-16,13 1-44 15,8 8-12-15,4 5 4 0,5 7-7 16,-2 1-5-16,-1 7 2 16,-8 1-3-16,-8 6-6 15,-10 2-5-15,-4 2-3 16,-18 2 0-16,-8 0-6 16,-4-3-40-16,-4-6-46 0,4-9-193 15</inkml:trace>
  <inkml:trace contextRef="#ctx0" brushRef="#br0" timeOffset="4609.0817">20420 14484 623 0,'0'-7'17'16,"0"0"12"-16,2 5 28 15,-1 2-12-15,0 10-36 16,-1 8-9-16,0 3 6 16,0 5 3-16,0 3-1 0,-2 2 2 15,-5-2-5-15,0-4-2 16,-2-1-1-16,2-7 0 16,-2-7 0-16,3-6 1 15,0-4 0-15,3-4 2 16,3-11 0-16,0-4-4 15,1-7 3-15,7-2 9 0,5-9 1 16,-1-1-5-16,5-2 2 16,2 0-6-16,2 1-4 15,1 10 0-15,0 4-2 16,0 11 1-16,-6 8-1 16,1 6 5-16,-2 8 0 15,-6 11-4-15,1 7 1 0,-4 10 2 16,-2 1-1-16,0 4 0 15,0-5 0-15,-2-3-1 16,2-3 0-16,-2-8 1 0,0-6-4 16,-1-4-14-16,-1-2-15 15,0-5-30-15,0-5-99 16,-3 0-104-16</inkml:trace>
  <inkml:trace contextRef="#ctx0" brushRef="#br0" timeOffset="4780.9406">20419 14612 613 0,'-9'0'80'0,"3"0"-20"15,6-2-1-15,0-2-26 16,15 1-10-16,4-3-13 0,5 3-5 16,4-3-4-16,5 0 0 15,-4 1-30-15,1-3-50 16,-3-2-93-16,-3-3-217 15</inkml:trace>
  <inkml:trace contextRef="#ctx0" brushRef="#br0" timeOffset="5187.1983">20593 14272 557 0,'-10'0'15'0,"6"-1"-11"16,4 0 22-16,8 1-9 16,10-2 22-16,6 1-4 15,4-2-17-15,5 0-13 0,2-5-4 16,2 1 0-16,-2-2 0 16,-4-3-12-16,-1-3 3 15,-7 0 5-15,-5-2 3 16,-8 1 1-16,-4-1-1 15,-5 1 2-15,-1 1 12 16,-3 2 11-16,-4 2 9 0,2 5-4 16,-2 0-10-16,5 3-1 15,-2 3-6-15,4 0-4 16,0 6-9-16,0 3 2 16,0 9 1-16,4 3 3 15,-2 7 1-15,1 4-2 0,-1 3-1 16,-1 0-1-16,-1 1-2 15,0-3 0-15,0-4-21 16,-1-8-62-16,-4-10-190 16</inkml:trace>
  <inkml:trace contextRef="#ctx0" brushRef="#br0" timeOffset="6546.709">21292 14411 654 0,'4'-10'39'0,"-1"-2"-14"15,-1 2 21-15,1 5-21 16,-2 1-3-16,1 3-7 16,-1 1-9-16,-1 0-4 0,0 0-1 15,0 5-2-15,0 3 1 16,0 1-1-16,0 2 2 16,0-2 1-16,0 0-1 15,0-3-1-15,0-1 1 16,0-1 1-16,0-1 0 15,0-3 5-15,0 0-3 0,0 0 7 16,0 0-5-16,0 0 1 16,2 0-2-16,-1-5-2 15,-1 3 1-15,1-2-2 16,-1 2-2-16,2-1 0 16,-2-1 0-16,0 2 0 0,0-3 0 15,0 2 3-15,0 0-5 16,0-1 4-16,0 1-4 15,0 1 2-15,0-1 0 16,0 3 0-16,0 0-1 16,0 0-1-16,0 4-3 0,0 4 4 15,0 4 0-15,0 6-1 16,0 6 4-16,0 0-2 16,-3 3-2-16,-3 0 4 15,0-2-3-15,0-2 2 16,0-4-1-16,-2-5 1 15,2-4 0-15,3-5-1 16,2-5 2-16,1 0 4 0,0-8 4 16,3-5-8-16,3-7 1 15,5-5 3-15,-1-5-2 16,3-6 1-16,1-3 0 0,1-3-3 16,3 0 0-16,-2 3-1 15,3 6-1-15,-1 7 0 16,-2 7 0-16,-1 9-1 15,0 7 0-15,0 3 1 16,-5 13-2-16,1 9 2 16,-1 4 0-16,1 10 0 0,1 3 1 15,-4-1 1-15,2 4 1 16,-2-7-1-16,-3-4-2 16,1-3 2-16,-4-9-2 15,1-2-8-15,-3-7-16 16,0-2-14-16,-5-4-28 0,-5-4-91 15,-2 0-72-15</inkml:trace>
  <inkml:trace contextRef="#ctx0" brushRef="#br0" timeOffset="6702.9605">21361 14508 549 0,'-11'-4'146'0,"9"-1"-98"16,2-2-1-16,6 4-29 15,8-2-8-15,7 2-3 16,4-1-7-16,4 2 0 0,6-5-45 16,-2 1-111-16,1-6-296 15</inkml:trace>
  <inkml:trace contextRef="#ctx0" brushRef="#br0" timeOffset="7343.5328">22067 14365 515 0,'-1'-5'71'0,"1"-4"-40"16,0 3 47-16,0 2-16 15,0 4-14-15,0 0-16 16,0 8-21-16,0 8-9 16,-2 6 4-16,0 3 0 15,-1 5 2-15,1-1-3 0,0-1 0 16,2-6-2-16,0-6-2 15,0-4 0-15,6-6 0 16,3-5 4-16,5-1 2 16,-1-6-2-16,3-4-1 15,1-5-5-15,0 1 5 0,-2 0-3 16,-3 0-1-16,-5 7 0 16,-1-1 1-16,-3 6-2 15,0 2 1-15,-2 2-5 16,1 8 2-16,0 4 3 15,2 1 0-15,2 4 0 0,2-2-1 16,1-1 3-16,2-3-2 16,2-5 1-16,2-6-1 15,0-2 2-15,1 0-1 16,-1-7 0-16,-1-6 2 16,-1-6-2-16,-4-2-1 15,-2-2 2-15,-3-8 0 0,-4 1 5 16,0-5-5-16,-4 3 2 15,-3 4-2-15,-1 4-2 16,0 8 0-16,2 4-1 16,-2 6-20-16,7 6-33 15,1 0-81-15,0 0-180 0</inkml:trace>
  <inkml:trace contextRef="#ctx0" brushRef="#br0" timeOffset="7656.0515">22653 14387 643 0,'7'-3'57'0,"9"-4"22"16,8-3-40-16,6 3-6 16,4-2-14-16,4 3-13 15,4 0-4-15,0 3-2 16,-3 0-12-16,-8 3-75 0,-6 0-159 15</inkml:trace>
  <inkml:trace contextRef="#ctx0" brushRef="#br0" timeOffset="7827.8745">22763 14525 661 0,'0'1'58'0,"8"-1"13"16,12 0-17-16,6-5-26 15,10 0-13-15,1-4-13 16,5 3 0-16,-3-3-4 0,-3 0-42 16,-1 1-143-16</inkml:trace>
  <inkml:trace contextRef="#ctx0" brushRef="#br0" timeOffset="11797.0165">23702 14222 345 0,'0'-7'274'0,"0"-1"-230"16,0 4 12-16,0 2 0 16,4 2-37-16,2 9-17 15,1 6-2-15,-1 4 0 16,1 7 1-16,-3 2 1 0,-5 0-2 15,1 1 0-15,-1 0 0 16,-8-7 1-16,3-3 0 16,-1-4 1-16,0-8-2 15,4-3 2-15,0-4 3 16,3-7 21-16,0-8-4 16,9-6-14-16,0-3-4 0,3-8 0 15,7-4 1-15,1-5-2 16,2-5 1-16,2 5-3 15,0 1 0-15,-1 6 0 16,0 9-2-16,-1 10 0 16,-2 9-2-16,-2 6 4 0,-4 4-3 15,0 11-1-15,-2 9 1 16,-5 5 2-16,-3 4-1 16,-2 4 1-16,0 1 0 15,-2-1 1-15,0-4 0 16,0-2-5-16,-4-3-31 15,0-5-43-15,-3-12-74 16,-1-4-138-16</inkml:trace>
  <inkml:trace contextRef="#ctx0" brushRef="#br0" timeOffset="11984.5044">23790 14336 615 0,'-5'-3'45'16,"5"-4"9"-16,0 0 13 16,11 2-48-16,10 0-16 0,5 2-3 15,6 0-7-15,4-4-58 16,4 1-52-16,2-5-155 16</inkml:trace>
  <inkml:trace contextRef="#ctx0" brushRef="#br0" timeOffset="12812.5725">23931 13850 623 0,'-5'-4'28'0,"3"-5"2"15,2 4 25-15,0 2-19 16,6 1-20-16,9-1-12 16,2 0-7-16,6 1 6 0,4 0-3 15,2-1 0-15,-2 0-11 16,0 0-42-16,-3-3-4 15,-3 1-14-15,-5-2-29 16,-5-2-58-16,-4-1-94 16</inkml:trace>
  <inkml:trace contextRef="#ctx0" brushRef="#br0" timeOffset="12968.8112">24163 13710 281 0,'-9'-19'112'16,"0"4"-29"-16,1-2 3 16,3 7-16-16,1 1-9 15,3 7-6-15,1 2-18 16,1 5-32-16,6 10-7 0,3 5 4 15,3 7 0-15,-3 4 0 16,1 6-3-16,-2 7 4 16,-5 4-4-16,2-1-14 15,-3-4-94-15,1-4-100 16</inkml:trace>
  <inkml:trace contextRef="#ctx0" brushRef="#br0" timeOffset="13265.687">24512 14132 735 0,'0'0'36'16,"0"0"9"-16,0 3-22 16,0 9-17-16,0 3 9 15,1 1 0-15,1 6-8 16,2 2-3-16,-3 0-2 0,2 2-3 16,-2-2-7-16,2-4-51 15,-2-5-95-15,1-5-134 16</inkml:trace>
  <inkml:trace contextRef="#ctx0" brushRef="#br0" timeOffset="13734.3937">24519 14153 171 0,'-4'-23'525'15,"4"2"-470"-15,4 2 2 0,14 7-32 16,8 2-14-16,9 2-3 15,7 6-2-15,0 2-5 16,-1 0 1-16,-3 0-1 16,-8 5-1-16,-8 2 0 15,-9 0 0-15,-11 1-2 16,-2 1-3-16,-10 1 4 16,-9 2 3-16,-3 0 0 0,-2 3-1 15,1-2-1-15,4-1 1 16,4-2 0-16,5 0-2 15,4-2 1-15,6-1-1 16,0 0 1-16,9 0 0 16,6 0 3-16,0-2-1 0,4 3 6 15,1 2 2-15,2-1-6 16,-2 3 4-16,-1 0 0 16,-3 2 1-16,-3-1-1 15,-6-1 1-15,-4 2-4 0,-3-2 4 16,-3-3-4-16,-7 0 0 15,-5-1 1-15,-6-2 0 16,-2-2 1-16,-2-1-5 16,-5-3-1-16,-3 0-2 15,-2 0-11-15,-5 0-13 16,1 0-25-16,5-10-69 0,3-1-584 16</inkml:trace>
  <inkml:trace contextRef="#ctx0" brushRef="#br0" timeOffset="14703.0855">18124 15680 608 0,'-18'5'49'16,"0"-4"3"-16,9 0 22 16,0 2-36-16,7-2-21 15,4 1-4-15,13 0 1 0,9-2 0 16,6 0-7-16,9 0-2 15,5 0-5-15,1 0-16 16,-1 0-34-16,-4 0-37 16,-12 0-54-16,-10 0-118 15</inkml:trace>
  <inkml:trace contextRef="#ctx0" brushRef="#br0" timeOffset="14859.3403">18070 15851 411 0,'-17'12'229'15,"11"-6"-215"-15,12-6-1 16,20 0 24-16,12 0 11 0,14-5-25 16,6-4-17-16,7-4-6 15,0 0-4-15,-6 0-74 16,-5-2-122-16</inkml:trace>
  <inkml:trace contextRef="#ctx0" brushRef="#br0" timeOffset="15078.0242">18360 15524 655 0,'-9'-9'20'0,"7"6"52"16,2 3-33-16,13 9-38 16,6 9 9-16,4 7 8 15,4 8-2-15,1 2-4 16,-3 7 0-16,-3 1-1 15,-5 4-7-15,-11 2-3 16,-6 2 2-16,-12 2-11 0,-9-2-44 16,-5-5-90-16,-7-10-170 15</inkml:trace>
  <inkml:trace contextRef="#ctx0" brushRef="#br0" timeOffset="16390.494">19602 15682 396 0,'-2'-12'298'16,"-2"1"-264"-16,1 5 30 16,1 6-27-16,2 0-21 15,-2 13-17-15,1 4 3 16,-1 5 0-16,1 3 3 0,1 3-4 15,0 0 0-15,0 1 2 16,-1-5-3-16,1-3 2 16,0-6 0-16,4-3-2 15,-1-8 1-15,6-4-1 16,-1 0 2-16,1-7 3 0,1-3-3 16,0-3 0-16,1 1 0 15,-4 3-2-15,-2 1 1 16,-1 3-1-16,0 2 0 15,-2 3-1-15,1 0-2 16,1 8 0-16,-2 1 3 0,3 5-1 16,1 0 1-16,1 0 0 15,2-4 1-15,2-1-1 16,1-3 0-16,2-3 0 16,0-3 0-16,3-3 1 15,-2-5 1-15,-1-4 0 16,1-4 0-16,-2-1-1 0,-6-2 2 15,-2-1 3-15,-2 1 2 16,-3-2 0-16,0 2-2 16,-1 2-4-16,-4 2 0 15,-2 0-2-15,1 6 0 0,4 3-1 16,0 1-8-16,2 5-21 16,4 0-38-16,9 0-120 15,3 0-198-15</inkml:trace>
  <inkml:trace contextRef="#ctx0" brushRef="#br0" timeOffset="16593.5894">20148 15732 671 0,'-11'6'32'0,"6"-6"14"16,5 0 4-16,5 0-29 0,13 0-12 15,6-1-5-15,4-2-2 16,6 2-1-16,0 0-15 16,-4 1-69-16,-4-2-67 0,-6 2-164 15</inkml:trace>
  <inkml:trace contextRef="#ctx0" brushRef="#br0" timeOffset="16749.8285">20242 15845 584 0,'-3'4'85'16,"3"-4"-51"-16,6 0 8 16,9 0-6-16,6 0-7 15,5 0-18-15,8-4-7 16,3-1-4-16,5-2-40 16,0-2-163-16</inkml:trace>
  <inkml:trace contextRef="#ctx0" brushRef="#br0" timeOffset="17437.277">21191 15644 712 0,'-2'-2'27'16,"1"-9"22"-16,1 11-6 15,0 1-35-15,6 14-9 16,-1 6 0-16,0 4 1 0,-1 1 0 15,0 4 1-15,-4-2 0 16,0 0 0-16,-3-4 0 16,-3-5 0-16,0-4 0 15,0-7-1-15,1-5 2 16,4-3 2-16,1-9 5 0,0-4-5 16,0-6 1-16,1-2 5 15,5-5 2-15,2-4 3 16,0-5 1-16,5-3-3 15,-3-1-5-15,4 3-5 16,-2 4-2-16,3 6 3 0,-2 6-2 16,1 11-2-16,-3 5 3 15,0 4-3-15,0 9 0 16,0 8-3-16,-2 6 4 16,1 7-1-16,-1 3-2 15,-3-2 2-15,-1 4 1 16,-1-2-1-16,-1-5-24 0,-3-2-15 15,0-2-16-15,-4-6-57 16,-7-6-83-16</inkml:trace>
  <inkml:trace contextRef="#ctx0" brushRef="#br0" timeOffset="17593.529">21211 15803 97 0,'-2'-3'573'0,"2"-3"-531"15,8 0-2-15,6 2-22 16,8 0-8-16,4 0-3 0,5 0-5 16,-1 1-1-16,1-1-47 15,-1-1-97-15,-6-5-159 16</inkml:trace>
  <inkml:trace contextRef="#ctx0" brushRef="#br0" timeOffset="17828.5758">21258 15381 648 0,'0'0'12'0,"5"-1"24"16,13-4-20-16,11-2-5 15,5 1 4-15,8-2-7 0,4 2-6 16,2-1-2-16,-1 1-37 16,-5-3-50-16,-6 0-85 15</inkml:trace>
  <inkml:trace contextRef="#ctx0" brushRef="#br0" timeOffset="18047.3188">21626 15155 622 0,'-2'-18'24'16,"2"6"56"-16,0 2-27 16,2 4-14-16,5 3-7 0,1 3-11 15,2 4-12-15,0 12-10 16,0 5 3-16,2 8 0 16,-3 7-1-16,-4 6 2 15,-1 4-4-15,-4 3 4 16,0 1-13-16,0-3-43 15,-4-8-113-15,0-9-262 0</inkml:trace>
  <inkml:trace contextRef="#ctx0" brushRef="#br0" timeOffset="18453.5805">22174 15574 543 0,'0'0'63'16,"0"0"6"-16,-2 5 0 0,2 7-48 16,0 5 14-16,0 6-6 15,0 0-8-15,3 3-3 16,0-1-9-16,-3 0-3 15,0-5-4-15,-2 0-3 16,-5-1-17-16,-3-5-32 16,-1-8-78-16,0-6-98 0</inkml:trace>
  <inkml:trace contextRef="#ctx0" brushRef="#br0" timeOffset="18891.0079">22174 15446 666 0,'7'-15'40'0,"6"3"42"16,6 4-48-16,3 4-25 15,3 2 5-15,1 2-10 16,-1 0-3-16,-1 3-1 0,-4 5 0 16,-4 0 1-16,-6 2-1 15,-5 3-3-15,-5-1 0 16,-4 1 1-16,-8 0 0 15,-5 1 3-15,-1-1 0 16,-2 1 1-16,6-1-2 0,0-4 0 16,3 1 1-16,4-2-1 15,6 0 0-15,1 0 0 16,6 0 7-16,7 0 8 16,4 2-1-16,5 2-5 15,1 3-1-15,1-1 1 16,-2 2 0-16,-2 1 0 15,-4-2 1-15,-4 1-3 0,-7-1 2 16,-3-2-3-16,-2-1-4 16,-7 0 3-16,-10-2-1 15,-7-1 6-15,-7-1-6 0,-7-1 1 16,-4-5-3-16,-4 2-2 16,2-4-10-16,2 0-31 15,4-5-61-15,13-13-327 16</inkml:trace>
  <inkml:trace contextRef="#ctx0" brushRef="#br0" timeOffset="19672.2298">22222 15485 302 0,'0'0'41'16,"0"0"-52"-16,3 0-28 16,1 0-46-16,-1 0 35 15,0 0 30-15,-3 0 19 0,1 0 6 16,-1 0 18-16,0 0-9 15,0 0-11-15,-1 0-47 16</inkml:trace>
  <inkml:trace contextRef="#ctx0" brushRef="#br0" timeOffset="19984.6662">22178 15488 327 0,'0'-3'42'0,"0"-3"4"15,0 0 3-15,0 3-9 16,0-3 0-16,0 3-8 0,-2-2-4 16,1 1-2-16,1 3 5 15,-1-2 6-15,-1 2 1 16,2 0-1-16,0 1-8 16,0 0-8-16,0 0-6 15,0 0-4-15,0 1-8 0,-1 7-3 16,0 4 1-16,0 4 4 15,-1 4 1-15,-3 3-2 16,-1 2-1-16,-3 2-2 16,1-3 0-16,-3-1 0 15,2-7-27-15,-2-11-87 16,4-5-544-16</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4818"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pPr>
              <a:defRPr/>
            </a:pPr>
            <a:r>
              <a:rPr lang="en-US"/>
              <a:t>Lecture-1</a:t>
            </a:r>
          </a:p>
        </p:txBody>
      </p:sp>
      <p:sp>
        <p:nvSpPr>
          <p:cNvPr id="34819" name="Rectangle 3"/>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pPr>
              <a:defRPr/>
            </a:pPr>
            <a:fld id="{2B1E8206-5749-452C-870E-52CFAFB5846C}" type="datetimeFigureOut">
              <a:rPr lang="en-US" smtClean="0"/>
              <a:pPr>
                <a:defRPr/>
              </a:pPr>
              <a:t>4/23/2020</a:t>
            </a:fld>
            <a:endParaRPr lang="en-US"/>
          </a:p>
        </p:txBody>
      </p:sp>
      <p:sp>
        <p:nvSpPr>
          <p:cNvPr id="57348"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34821"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34822"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pPr>
              <a:defRPr/>
            </a:pPr>
            <a:endParaRPr lang="en-US"/>
          </a:p>
        </p:txBody>
      </p:sp>
      <p:sp>
        <p:nvSpPr>
          <p:cNvPr id="34823"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Tahoma" pitchFamily="34" charset="0"/>
              </a:defRPr>
            </a:lvl1pPr>
          </a:lstStyle>
          <a:p>
            <a:pPr>
              <a:defRPr/>
            </a:pPr>
            <a:fld id="{29515144-DAD1-4D30-BCF8-73F71ACED815}" type="slidenum">
              <a:rPr lang="en-US"/>
              <a:pPr>
                <a:defRPr/>
              </a:pPr>
              <a:t>‹#›</a:t>
            </a:fld>
            <a:endParaRPr lang="en-US"/>
          </a:p>
        </p:txBody>
      </p:sp>
    </p:spTree>
    <p:extLst>
      <p:ext uri="{BB962C8B-B14F-4D97-AF65-F5344CB8AC3E}">
        <p14:creationId xmlns:p14="http://schemas.microsoft.com/office/powerpoint/2010/main" val="1143769575"/>
      </p:ext>
    </p:extLst>
  </p:cSld>
  <p:clrMap bg1="lt1" tx1="dk1" bg2="lt2" tx2="dk2" accent1="accent1" accent2="accent2" accent3="accent3" accent4="accent4" accent5="accent5" accent6="accent6" hlink="hlink" folHlink="folHlink"/>
  <p:hf ftr="0" dt="0"/>
  <p:notesStyle>
    <a:lvl1pPr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a:p>
        </p:txBody>
      </p:sp>
      <p:sp>
        <p:nvSpPr>
          <p:cNvPr id="4" name="Header Placeholder 3"/>
          <p:cNvSpPr>
            <a:spLocks noGrp="1"/>
          </p:cNvSpPr>
          <p:nvPr>
            <p:ph type="hdr" sz="quarter" idx="10"/>
          </p:nvPr>
        </p:nvSpPr>
        <p:spPr/>
        <p:txBody>
          <a:bodyPr/>
          <a:lstStyle/>
          <a:p>
            <a:pPr>
              <a:defRPr/>
            </a:pPr>
            <a:r>
              <a:rPr lang="en-US" smtClean="0"/>
              <a:t>Lecture-1</a:t>
            </a:r>
            <a:endParaRPr lang="en-US"/>
          </a:p>
        </p:txBody>
      </p:sp>
      <p:sp>
        <p:nvSpPr>
          <p:cNvPr id="5" name="Slide Number Placeholder 4"/>
          <p:cNvSpPr>
            <a:spLocks noGrp="1"/>
          </p:cNvSpPr>
          <p:nvPr>
            <p:ph type="sldNum" sz="quarter" idx="11"/>
          </p:nvPr>
        </p:nvSpPr>
        <p:spPr/>
        <p:txBody>
          <a:bodyPr/>
          <a:lstStyle/>
          <a:p>
            <a:pPr>
              <a:defRPr/>
            </a:pPr>
            <a:fld id="{29515144-DAD1-4D30-BCF8-73F71ACED815}" type="slidenum">
              <a:rPr lang="en-US" smtClean="0"/>
              <a:pPr>
                <a:defRPr/>
              </a:pPr>
              <a:t>2</a:t>
            </a:fld>
            <a:endParaRPr lang="en-US"/>
          </a:p>
        </p:txBody>
      </p:sp>
    </p:spTree>
    <p:extLst>
      <p:ext uri="{BB962C8B-B14F-4D97-AF65-F5344CB8AC3E}">
        <p14:creationId xmlns:p14="http://schemas.microsoft.com/office/powerpoint/2010/main" val="2172813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FF38DAD-5F37-4EA5-A798-26ED1E453939}" type="slidenum">
              <a:rPr lang="en-US" smtClean="0"/>
              <a:pPr/>
              <a:t>27</a:t>
            </a:fld>
            <a:endParaRPr lang="en-US"/>
          </a:p>
        </p:txBody>
      </p:sp>
    </p:spTree>
    <p:extLst>
      <p:ext uri="{BB962C8B-B14F-4D97-AF65-F5344CB8AC3E}">
        <p14:creationId xmlns:p14="http://schemas.microsoft.com/office/powerpoint/2010/main" val="27693427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a:defRPr/>
            </a:pPr>
            <a:r>
              <a:rPr lang="en-US" smtClean="0"/>
              <a:t>Lecture-1</a:t>
            </a:r>
            <a:endParaRPr lang="en-US"/>
          </a:p>
        </p:txBody>
      </p:sp>
      <p:sp>
        <p:nvSpPr>
          <p:cNvPr id="5" name="Slide Number Placeholder 4"/>
          <p:cNvSpPr>
            <a:spLocks noGrp="1"/>
          </p:cNvSpPr>
          <p:nvPr>
            <p:ph type="sldNum" sz="quarter" idx="11"/>
          </p:nvPr>
        </p:nvSpPr>
        <p:spPr/>
        <p:txBody>
          <a:bodyPr/>
          <a:lstStyle/>
          <a:p>
            <a:pPr>
              <a:defRPr/>
            </a:pPr>
            <a:fld id="{29515144-DAD1-4D30-BCF8-73F71ACED815}" type="slidenum">
              <a:rPr lang="en-US" smtClean="0"/>
              <a:pPr>
                <a:defRPr/>
              </a:pPr>
              <a:t>57</a:t>
            </a:fld>
            <a:endParaRPr lang="en-US"/>
          </a:p>
        </p:txBody>
      </p:sp>
    </p:spTree>
    <p:extLst>
      <p:ext uri="{BB962C8B-B14F-4D97-AF65-F5344CB8AC3E}">
        <p14:creationId xmlns:p14="http://schemas.microsoft.com/office/powerpoint/2010/main" val="53017816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4.xml"/><Relationship Id="rId4" Type="http://schemas.openxmlformats.org/officeDocument/2006/relationships/image" Target="../media/image9.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3" name="Rectangle 2"/>
          <p:cNvSpPr/>
          <p:nvPr/>
        </p:nvSpPr>
        <p:spPr>
          <a:xfrm>
            <a:off x="0" y="3352800"/>
            <a:ext cx="8686800" cy="2743200"/>
          </a:xfrm>
          <a:prstGeom prst="rect">
            <a:avLst/>
          </a:prstGeom>
          <a:solidFill>
            <a:srgbClr val="10114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defRPr/>
            </a:pPr>
            <a:endParaRPr lang="en-US" dirty="0">
              <a:solidFill>
                <a:prstClr val="white"/>
              </a:solidFill>
              <a:latin typeface="Arial" pitchFamily="34" charset="0"/>
              <a:cs typeface="Arial" pitchFamily="34" charset="0"/>
            </a:endParaRPr>
          </a:p>
        </p:txBody>
      </p:sp>
      <p:sp>
        <p:nvSpPr>
          <p:cNvPr id="4" name="Rectangle 3"/>
          <p:cNvSpPr/>
          <p:nvPr/>
        </p:nvSpPr>
        <p:spPr>
          <a:xfrm>
            <a:off x="2895600" y="6096000"/>
            <a:ext cx="28956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5" name="Rectangle 4"/>
          <p:cNvSpPr/>
          <p:nvPr/>
        </p:nvSpPr>
        <p:spPr>
          <a:xfrm>
            <a:off x="0" y="6096000"/>
            <a:ext cx="28956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6" name="Rectangle 5"/>
          <p:cNvSpPr/>
          <p:nvPr/>
        </p:nvSpPr>
        <p:spPr>
          <a:xfrm>
            <a:off x="5791200" y="6096000"/>
            <a:ext cx="28956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pic>
        <p:nvPicPr>
          <p:cNvPr id="7" name="Picture 10" descr="BITS_university_logo_whitevert.png"/>
          <p:cNvPicPr>
            <a:picLocks noChangeAspect="1"/>
          </p:cNvPicPr>
          <p:nvPr/>
        </p:nvPicPr>
        <p:blipFill>
          <a:blip r:embed="rId3" cstate="print"/>
          <a:srcRect t="2" b="28592"/>
          <a:stretch>
            <a:fillRect/>
          </a:stretch>
        </p:blipFill>
        <p:spPr bwMode="auto">
          <a:xfrm>
            <a:off x="76200" y="3352800"/>
            <a:ext cx="2057400" cy="1979613"/>
          </a:xfrm>
          <a:prstGeom prst="rect">
            <a:avLst/>
          </a:prstGeom>
          <a:noFill/>
          <a:ln w="9525">
            <a:noFill/>
            <a:miter lim="800000"/>
            <a:headEnd/>
            <a:tailEnd/>
          </a:ln>
        </p:spPr>
      </p:pic>
      <p:sp>
        <p:nvSpPr>
          <p:cNvPr id="8" name="TextBox 7"/>
          <p:cNvSpPr txBox="1"/>
          <p:nvPr/>
        </p:nvSpPr>
        <p:spPr>
          <a:xfrm>
            <a:off x="-76200" y="5257800"/>
            <a:ext cx="2209800" cy="554038"/>
          </a:xfrm>
          <a:prstGeom prst="rect">
            <a:avLst/>
          </a:prstGeom>
          <a:noFill/>
        </p:spPr>
        <p:txBody>
          <a:bodyPr>
            <a:spAutoFit/>
          </a:bodyPr>
          <a:lstStyle/>
          <a:p>
            <a:pPr algn="ctr">
              <a:defRPr/>
            </a:pPr>
            <a:r>
              <a:rPr lang="en-US" sz="2900" b="1" spc="-150" dirty="0">
                <a:solidFill>
                  <a:prstClr val="white"/>
                </a:solidFill>
                <a:latin typeface="Arial"/>
                <a:cs typeface="Arial"/>
              </a:rPr>
              <a:t>BITS</a:t>
            </a:r>
            <a:r>
              <a:rPr lang="en-US" sz="2900" spc="-150" dirty="0">
                <a:solidFill>
                  <a:prstClr val="white"/>
                </a:solidFill>
                <a:latin typeface="Arial"/>
                <a:cs typeface="Arial"/>
              </a:rPr>
              <a:t> Pilani</a:t>
            </a:r>
          </a:p>
        </p:txBody>
      </p:sp>
      <p:sp>
        <p:nvSpPr>
          <p:cNvPr id="9" name="TextBox 8"/>
          <p:cNvSpPr txBox="1"/>
          <p:nvPr/>
        </p:nvSpPr>
        <p:spPr>
          <a:xfrm>
            <a:off x="152400" y="5667375"/>
            <a:ext cx="1905000" cy="276225"/>
          </a:xfrm>
          <a:prstGeom prst="rect">
            <a:avLst/>
          </a:prstGeom>
          <a:noFill/>
        </p:spPr>
        <p:txBody>
          <a:bodyPr>
            <a:spAutoFit/>
          </a:bodyPr>
          <a:lstStyle/>
          <a:p>
            <a:pPr>
              <a:defRPr/>
            </a:pPr>
            <a:r>
              <a:rPr lang="en-US" sz="1200" dirty="0">
                <a:solidFill>
                  <a:srgbClr val="FFFFFF"/>
                </a:solidFill>
                <a:latin typeface="Arial"/>
                <a:cs typeface="Arial"/>
              </a:rPr>
              <a:t>Pilani Campus</a:t>
            </a:r>
          </a:p>
        </p:txBody>
      </p:sp>
      <p:sp>
        <p:nvSpPr>
          <p:cNvPr id="11" name="Title 1"/>
          <p:cNvSpPr>
            <a:spLocks noGrp="1"/>
          </p:cNvSpPr>
          <p:nvPr>
            <p:ph type="title"/>
          </p:nvPr>
        </p:nvSpPr>
        <p:spPr>
          <a:xfrm>
            <a:off x="2514600" y="3810000"/>
            <a:ext cx="6019800" cy="1524000"/>
          </a:xfrm>
        </p:spPr>
        <p:txBody>
          <a:bodyPr anchorCtr="0">
            <a:noAutofit/>
          </a:bodyPr>
          <a:lstStyle>
            <a:lvl1pPr algn="l">
              <a:lnSpc>
                <a:spcPts val="4000"/>
              </a:lnSpc>
              <a:defRPr sz="4400" baseline="0">
                <a:solidFill>
                  <a:schemeClr val="bg1"/>
                </a:solidFill>
              </a:defRPr>
            </a:lvl1pPr>
          </a:lstStyle>
          <a:p>
            <a:r>
              <a:rPr lang="en-US" smtClean="0"/>
              <a:t>Click to edit Master title style</a:t>
            </a:r>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Vertical Text">
    <p:spTree>
      <p:nvGrpSpPr>
        <p:cNvPr id="1" name=""/>
        <p:cNvGrpSpPr/>
        <p:nvPr/>
      </p:nvGrpSpPr>
      <p:grpSpPr>
        <a:xfrm>
          <a:off x="0" y="0"/>
          <a:ext cx="0" cy="0"/>
          <a:chOff x="0" y="0"/>
          <a:chExt cx="0" cy="0"/>
        </a:xfrm>
      </p:grpSpPr>
      <p:grpSp>
        <p:nvGrpSpPr>
          <p:cNvPr id="4" name="Group 19"/>
          <p:cNvGrpSpPr>
            <a:grpSpLocks/>
          </p:cNvGrpSpPr>
          <p:nvPr/>
        </p:nvGrpSpPr>
        <p:grpSpPr bwMode="auto">
          <a:xfrm>
            <a:off x="0" y="1295400"/>
            <a:ext cx="7010400" cy="46038"/>
            <a:chOff x="1905000" y="6553200"/>
            <a:chExt cx="7010400" cy="45719"/>
          </a:xfrm>
        </p:grpSpPr>
        <p:sp>
          <p:nvSpPr>
            <p:cNvPr id="5" name="Rectangle 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6" name="Rectangle 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7" name="Rectangle 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grpSp>
      <p:grpSp>
        <p:nvGrpSpPr>
          <p:cNvPr id="8" name="Group 24"/>
          <p:cNvGrpSpPr>
            <a:grpSpLocks/>
          </p:cNvGrpSpPr>
          <p:nvPr/>
        </p:nvGrpSpPr>
        <p:grpSpPr bwMode="auto">
          <a:xfrm>
            <a:off x="2133600" y="6553200"/>
            <a:ext cx="7010400" cy="46038"/>
            <a:chOff x="1905000" y="6553200"/>
            <a:chExt cx="7010400" cy="45719"/>
          </a:xfrm>
        </p:grpSpPr>
        <p:sp>
          <p:nvSpPr>
            <p:cNvPr id="9" name="Rectangle 8"/>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0" name="Rectangle 9"/>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1" name="Rectangle 10"/>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grpSp>
      <p:pic>
        <p:nvPicPr>
          <p:cNvPr id="12" name="Picture 14" descr="Picture 7.png"/>
          <p:cNvPicPr>
            <a:picLocks noChangeAspect="1"/>
          </p:cNvPicPr>
          <p:nvPr/>
        </p:nvPicPr>
        <p:blipFill>
          <a:blip r:embed="rId2" cstate="print"/>
          <a:srcRect l="1923" b="5336"/>
          <a:stretch>
            <a:fillRect/>
          </a:stretch>
        </p:blipFill>
        <p:spPr bwMode="auto">
          <a:xfrm>
            <a:off x="6629400" y="0"/>
            <a:ext cx="2193925" cy="692150"/>
          </a:xfrm>
          <a:prstGeom prst="rect">
            <a:avLst/>
          </a:prstGeom>
          <a:noFill/>
          <a:ln w="9525">
            <a:noFill/>
            <a:miter lim="800000"/>
            <a:headEnd/>
            <a:tailEnd/>
          </a:ln>
        </p:spPr>
      </p:pic>
      <p:sp>
        <p:nvSpPr>
          <p:cNvPr id="13" name="TextBox 12"/>
          <p:cNvSpPr txBox="1"/>
          <p:nvPr/>
        </p:nvSpPr>
        <p:spPr>
          <a:xfrm>
            <a:off x="3276600" y="6596063"/>
            <a:ext cx="5867400" cy="261937"/>
          </a:xfrm>
          <a:prstGeom prst="rect">
            <a:avLst/>
          </a:prstGeom>
          <a:noFill/>
        </p:spPr>
        <p:txBody>
          <a:bodyPr>
            <a:spAutoFit/>
          </a:bodyPr>
          <a:lstStyle/>
          <a:p>
            <a:pPr algn="r">
              <a:defRPr/>
            </a:pPr>
            <a:r>
              <a:rPr lang="en-US" sz="1100" b="1" dirty="0">
                <a:solidFill>
                  <a:srgbClr val="101141"/>
                </a:solidFill>
                <a:latin typeface="Arial"/>
                <a:cs typeface="Arial"/>
              </a:rPr>
              <a:t>BITS </a:t>
            </a:r>
            <a:r>
              <a:rPr lang="en-US" sz="1100" dirty="0">
                <a:solidFill>
                  <a:srgbClr val="101141"/>
                </a:solidFill>
                <a:latin typeface="Arial"/>
                <a:cs typeface="Arial"/>
              </a:rPr>
              <a:t>Pilani, Pilani Campus</a:t>
            </a:r>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9"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smtClean="0"/>
              <a:t>Click to edit Master text styles</a:t>
            </a: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userDrawn="1">
  <p:cSld name="76_Title and Content">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3563108" y="2223656"/>
            <a:ext cx="2017786" cy="2729344"/>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9144000" cy="40580"/>
          </a:xfrm>
          <a:prstGeom prst="rect">
            <a:avLst/>
          </a:prstGeom>
        </p:spPr>
      </p:pic>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160569"/>
            <a:ext cx="8001000" cy="764364"/>
          </a:xfrm>
          <a:prstGeom prst="rect">
            <a:avLst/>
          </a:prstGeom>
        </p:spPr>
      </p:pic>
      <p:sp>
        <p:nvSpPr>
          <p:cNvPr id="2" name="Title 1"/>
          <p:cNvSpPr>
            <a:spLocks noGrp="1"/>
          </p:cNvSpPr>
          <p:nvPr>
            <p:ph type="title"/>
          </p:nvPr>
        </p:nvSpPr>
        <p:spPr>
          <a:xfrm>
            <a:off x="628650" y="160569"/>
            <a:ext cx="6991350" cy="764364"/>
          </a:xfrm>
        </p:spPr>
        <p:txBody>
          <a:bodyPr>
            <a:normAutofit/>
          </a:bodyPr>
          <a:lstStyle>
            <a:lvl1pPr>
              <a:defRPr sz="2400" b="1">
                <a:solidFill>
                  <a:schemeClr val="bg1"/>
                </a:solidFill>
                <a:latin typeface="Helvetica" panose="020B0604020202030204" pitchFamily="34" charset="0"/>
              </a:defRPr>
            </a:lvl1pPr>
          </a:lstStyle>
          <a:p>
            <a:r>
              <a:rPr lang="en-US" smtClean="0"/>
              <a:t>Click to edit Master title style</a:t>
            </a:r>
            <a:endParaRPr lang="en-US"/>
          </a:p>
        </p:txBody>
      </p:sp>
      <p:sp>
        <p:nvSpPr>
          <p:cNvPr id="11" name="Text Placeholder 10"/>
          <p:cNvSpPr>
            <a:spLocks noGrp="1"/>
          </p:cNvSpPr>
          <p:nvPr>
            <p:ph type="body" sz="quarter" idx="13"/>
          </p:nvPr>
        </p:nvSpPr>
        <p:spPr>
          <a:xfrm>
            <a:off x="643304" y="1600202"/>
            <a:ext cx="7620000" cy="2728913"/>
          </a:xfrm>
        </p:spPr>
        <p:txBody>
          <a:bodyPr/>
          <a:lstStyle>
            <a:lvl1pPr>
              <a:defRPr sz="1350">
                <a:latin typeface="Helvetica" panose="020B0604020202030204" pitchFamily="34" charset="0"/>
              </a:defRPr>
            </a:lvl1pPr>
            <a:lvl2pPr>
              <a:defRPr sz="1200">
                <a:latin typeface="Helvetica" panose="020B0604020202030204" pitchFamily="34" charset="0"/>
              </a:defRPr>
            </a:lvl2pPr>
            <a:lvl3pPr>
              <a:defRPr sz="1050">
                <a:latin typeface="Helvetica" panose="020B0604020202030204" pitchFamily="34" charset="0"/>
              </a:defRPr>
            </a:lvl3pPr>
            <a:lvl4pPr>
              <a:defRPr sz="900">
                <a:latin typeface="Helvetica" panose="020B0604020202030204" pitchFamily="34" charset="0"/>
              </a:defRPr>
            </a:lvl4pPr>
            <a:lvl5pPr>
              <a:defRPr sz="900">
                <a:latin typeface="Helvetica" panose="020B060402020203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Text Placeholder 12"/>
          <p:cNvSpPr>
            <a:spLocks noGrp="1"/>
          </p:cNvSpPr>
          <p:nvPr>
            <p:ph type="body" sz="quarter" idx="14"/>
          </p:nvPr>
        </p:nvSpPr>
        <p:spPr>
          <a:xfrm>
            <a:off x="246935" y="1143002"/>
            <a:ext cx="8397717" cy="395287"/>
          </a:xfrm>
        </p:spPr>
        <p:txBody>
          <a:bodyPr>
            <a:normAutofit/>
          </a:bodyPr>
          <a:lstStyle>
            <a:lvl1pPr marL="0" indent="0">
              <a:buNone/>
              <a:defRPr sz="1500" b="1">
                <a:solidFill>
                  <a:srgbClr val="1C1573"/>
                </a:solidFill>
                <a:latin typeface="Helvetica" panose="020B0604020202030204" pitchFamily="34" charset="0"/>
              </a:defRPr>
            </a:lvl1pPr>
            <a:lvl2pPr>
              <a:defRPr b="1">
                <a:solidFill>
                  <a:srgbClr val="1C1573"/>
                </a:solidFill>
                <a:latin typeface="Helvetica" panose="020B0604020202030204" pitchFamily="34" charset="0"/>
              </a:defRPr>
            </a:lvl2pPr>
            <a:lvl3pPr>
              <a:defRPr b="1">
                <a:solidFill>
                  <a:srgbClr val="1C1573"/>
                </a:solidFill>
                <a:latin typeface="Helvetica" panose="020B0604020202030204" pitchFamily="34" charset="0"/>
              </a:defRPr>
            </a:lvl3pPr>
            <a:lvl4pPr>
              <a:defRPr b="1">
                <a:solidFill>
                  <a:srgbClr val="1C1573"/>
                </a:solidFill>
                <a:latin typeface="Helvetica" panose="020B0604020202030204" pitchFamily="34" charset="0"/>
              </a:defRPr>
            </a:lvl4pPr>
            <a:lvl5pPr>
              <a:defRPr b="1">
                <a:solidFill>
                  <a:srgbClr val="1C1573"/>
                </a:solidFill>
                <a:latin typeface="Helvetica" panose="020B0604020202030204" pitchFamily="34" charset="0"/>
              </a:defRPr>
            </a:lvl5pPr>
          </a:lstStyle>
          <a:p>
            <a:pPr lvl="0"/>
            <a:r>
              <a:rPr lang="en-US" dirty="0" smtClean="0"/>
              <a:t>Click to edit Master text styles</a:t>
            </a:r>
          </a:p>
        </p:txBody>
      </p:sp>
    </p:spTree>
    <p:extLst>
      <p:ext uri="{BB962C8B-B14F-4D97-AF65-F5344CB8AC3E}">
        <p14:creationId xmlns:p14="http://schemas.microsoft.com/office/powerpoint/2010/main" val="1385929548"/>
      </p:ext>
    </p:extLst>
  </p:cSld>
  <p:clrMapOvr>
    <a:masterClrMapping/>
  </p:clrMapOvr>
  <p:timing>
    <p:tnLst>
      <p:par>
        <p:cT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userDrawn="1">
  <p:cSld name="77_Title and Content">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3563108" y="2223656"/>
            <a:ext cx="2017786" cy="2729344"/>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9144000" cy="40580"/>
          </a:xfrm>
          <a:prstGeom prst="rect">
            <a:avLst/>
          </a:prstGeom>
        </p:spPr>
      </p:pic>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160569"/>
            <a:ext cx="8001000" cy="764364"/>
          </a:xfrm>
          <a:prstGeom prst="rect">
            <a:avLst/>
          </a:prstGeom>
        </p:spPr>
      </p:pic>
      <p:sp>
        <p:nvSpPr>
          <p:cNvPr id="2" name="Title 1"/>
          <p:cNvSpPr>
            <a:spLocks noGrp="1"/>
          </p:cNvSpPr>
          <p:nvPr>
            <p:ph type="title"/>
          </p:nvPr>
        </p:nvSpPr>
        <p:spPr>
          <a:xfrm>
            <a:off x="628650" y="160569"/>
            <a:ext cx="6991350" cy="764364"/>
          </a:xfrm>
        </p:spPr>
        <p:txBody>
          <a:bodyPr>
            <a:normAutofit/>
          </a:bodyPr>
          <a:lstStyle>
            <a:lvl1pPr>
              <a:defRPr sz="2400" b="1">
                <a:solidFill>
                  <a:schemeClr val="bg1"/>
                </a:solidFill>
                <a:latin typeface="Helvetica" panose="020B0604020202030204" pitchFamily="34" charset="0"/>
              </a:defRPr>
            </a:lvl1pPr>
          </a:lstStyle>
          <a:p>
            <a:r>
              <a:rPr lang="en-US" smtClean="0"/>
              <a:t>Click to edit Master title style</a:t>
            </a:r>
            <a:endParaRPr lang="en-US"/>
          </a:p>
        </p:txBody>
      </p:sp>
      <p:sp>
        <p:nvSpPr>
          <p:cNvPr id="11" name="Text Placeholder 10"/>
          <p:cNvSpPr>
            <a:spLocks noGrp="1"/>
          </p:cNvSpPr>
          <p:nvPr>
            <p:ph type="body" sz="quarter" idx="13"/>
          </p:nvPr>
        </p:nvSpPr>
        <p:spPr>
          <a:xfrm>
            <a:off x="643304" y="1600202"/>
            <a:ext cx="7620000" cy="2728913"/>
          </a:xfrm>
        </p:spPr>
        <p:txBody>
          <a:bodyPr/>
          <a:lstStyle>
            <a:lvl1pPr>
              <a:defRPr sz="1350">
                <a:latin typeface="Helvetica" panose="020B0604020202030204" pitchFamily="34" charset="0"/>
              </a:defRPr>
            </a:lvl1pPr>
            <a:lvl2pPr>
              <a:defRPr sz="1200">
                <a:latin typeface="Helvetica" panose="020B0604020202030204" pitchFamily="34" charset="0"/>
              </a:defRPr>
            </a:lvl2pPr>
            <a:lvl3pPr>
              <a:defRPr sz="1050">
                <a:latin typeface="Helvetica" panose="020B0604020202030204" pitchFamily="34" charset="0"/>
              </a:defRPr>
            </a:lvl3pPr>
            <a:lvl4pPr>
              <a:defRPr sz="900">
                <a:latin typeface="Helvetica" panose="020B0604020202030204" pitchFamily="34" charset="0"/>
              </a:defRPr>
            </a:lvl4pPr>
            <a:lvl5pPr>
              <a:defRPr sz="900">
                <a:latin typeface="Helvetica" panose="020B060402020203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Text Placeholder 12"/>
          <p:cNvSpPr>
            <a:spLocks noGrp="1"/>
          </p:cNvSpPr>
          <p:nvPr>
            <p:ph type="body" sz="quarter" idx="14"/>
          </p:nvPr>
        </p:nvSpPr>
        <p:spPr>
          <a:xfrm>
            <a:off x="246935" y="1143002"/>
            <a:ext cx="8397717" cy="395287"/>
          </a:xfrm>
        </p:spPr>
        <p:txBody>
          <a:bodyPr>
            <a:normAutofit/>
          </a:bodyPr>
          <a:lstStyle>
            <a:lvl1pPr marL="0" indent="0">
              <a:buNone/>
              <a:defRPr sz="1500" b="1">
                <a:solidFill>
                  <a:srgbClr val="1C1573"/>
                </a:solidFill>
                <a:latin typeface="Helvetica" panose="020B0604020202030204" pitchFamily="34" charset="0"/>
              </a:defRPr>
            </a:lvl1pPr>
            <a:lvl2pPr>
              <a:defRPr b="1">
                <a:solidFill>
                  <a:srgbClr val="1C1573"/>
                </a:solidFill>
                <a:latin typeface="Helvetica" panose="020B0604020202030204" pitchFamily="34" charset="0"/>
              </a:defRPr>
            </a:lvl2pPr>
            <a:lvl3pPr>
              <a:defRPr b="1">
                <a:solidFill>
                  <a:srgbClr val="1C1573"/>
                </a:solidFill>
                <a:latin typeface="Helvetica" panose="020B0604020202030204" pitchFamily="34" charset="0"/>
              </a:defRPr>
            </a:lvl3pPr>
            <a:lvl4pPr>
              <a:defRPr b="1">
                <a:solidFill>
                  <a:srgbClr val="1C1573"/>
                </a:solidFill>
                <a:latin typeface="Helvetica" panose="020B0604020202030204" pitchFamily="34" charset="0"/>
              </a:defRPr>
            </a:lvl4pPr>
            <a:lvl5pPr>
              <a:defRPr b="1">
                <a:solidFill>
                  <a:srgbClr val="1C1573"/>
                </a:solidFill>
                <a:latin typeface="Helvetica" panose="020B0604020202030204" pitchFamily="34" charset="0"/>
              </a:defRPr>
            </a:lvl5pPr>
          </a:lstStyle>
          <a:p>
            <a:pPr lvl="0"/>
            <a:r>
              <a:rPr lang="en-US" dirty="0" smtClean="0"/>
              <a:t>Click to edit Master text styles</a:t>
            </a:r>
          </a:p>
        </p:txBody>
      </p:sp>
    </p:spTree>
    <p:extLst>
      <p:ext uri="{BB962C8B-B14F-4D97-AF65-F5344CB8AC3E}">
        <p14:creationId xmlns:p14="http://schemas.microsoft.com/office/powerpoint/2010/main" val="1251782601"/>
      </p:ext>
    </p:extLst>
  </p:cSld>
  <p:clrMapOvr>
    <a:masterClrMapping/>
  </p:clrMapOvr>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userDrawn="1">
  <p:cSld name="78_Title and Content">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3563108" y="2223656"/>
            <a:ext cx="2017786" cy="2729344"/>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9144000" cy="40580"/>
          </a:xfrm>
          <a:prstGeom prst="rect">
            <a:avLst/>
          </a:prstGeom>
        </p:spPr>
      </p:pic>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160569"/>
            <a:ext cx="8001000" cy="764364"/>
          </a:xfrm>
          <a:prstGeom prst="rect">
            <a:avLst/>
          </a:prstGeom>
        </p:spPr>
      </p:pic>
      <p:sp>
        <p:nvSpPr>
          <p:cNvPr id="2" name="Title 1"/>
          <p:cNvSpPr>
            <a:spLocks noGrp="1"/>
          </p:cNvSpPr>
          <p:nvPr>
            <p:ph type="title"/>
          </p:nvPr>
        </p:nvSpPr>
        <p:spPr>
          <a:xfrm>
            <a:off x="628650" y="160569"/>
            <a:ext cx="6991350" cy="764364"/>
          </a:xfrm>
        </p:spPr>
        <p:txBody>
          <a:bodyPr>
            <a:normAutofit/>
          </a:bodyPr>
          <a:lstStyle>
            <a:lvl1pPr>
              <a:defRPr sz="2400" b="1">
                <a:solidFill>
                  <a:schemeClr val="bg1"/>
                </a:solidFill>
                <a:latin typeface="Helvetica" panose="020B0604020202030204" pitchFamily="34" charset="0"/>
              </a:defRPr>
            </a:lvl1pPr>
          </a:lstStyle>
          <a:p>
            <a:r>
              <a:rPr lang="en-US" smtClean="0"/>
              <a:t>Click to edit Master title style</a:t>
            </a:r>
            <a:endParaRPr lang="en-US"/>
          </a:p>
        </p:txBody>
      </p:sp>
      <p:sp>
        <p:nvSpPr>
          <p:cNvPr id="11" name="Text Placeholder 10"/>
          <p:cNvSpPr>
            <a:spLocks noGrp="1"/>
          </p:cNvSpPr>
          <p:nvPr>
            <p:ph type="body" sz="quarter" idx="13"/>
          </p:nvPr>
        </p:nvSpPr>
        <p:spPr>
          <a:xfrm>
            <a:off x="643304" y="1600202"/>
            <a:ext cx="7620000" cy="2728913"/>
          </a:xfrm>
        </p:spPr>
        <p:txBody>
          <a:bodyPr/>
          <a:lstStyle>
            <a:lvl1pPr>
              <a:defRPr sz="1350">
                <a:latin typeface="Helvetica" panose="020B0604020202030204" pitchFamily="34" charset="0"/>
              </a:defRPr>
            </a:lvl1pPr>
            <a:lvl2pPr>
              <a:defRPr sz="1200">
                <a:latin typeface="Helvetica" panose="020B0604020202030204" pitchFamily="34" charset="0"/>
              </a:defRPr>
            </a:lvl2pPr>
            <a:lvl3pPr>
              <a:defRPr sz="1050">
                <a:latin typeface="Helvetica" panose="020B0604020202030204" pitchFamily="34" charset="0"/>
              </a:defRPr>
            </a:lvl3pPr>
            <a:lvl4pPr>
              <a:defRPr sz="900">
                <a:latin typeface="Helvetica" panose="020B0604020202030204" pitchFamily="34" charset="0"/>
              </a:defRPr>
            </a:lvl4pPr>
            <a:lvl5pPr>
              <a:defRPr sz="900">
                <a:latin typeface="Helvetica" panose="020B060402020203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Text Placeholder 12"/>
          <p:cNvSpPr>
            <a:spLocks noGrp="1"/>
          </p:cNvSpPr>
          <p:nvPr>
            <p:ph type="body" sz="quarter" idx="14"/>
          </p:nvPr>
        </p:nvSpPr>
        <p:spPr>
          <a:xfrm>
            <a:off x="246935" y="1143002"/>
            <a:ext cx="8397717" cy="395287"/>
          </a:xfrm>
        </p:spPr>
        <p:txBody>
          <a:bodyPr>
            <a:normAutofit/>
          </a:bodyPr>
          <a:lstStyle>
            <a:lvl1pPr marL="0" indent="0">
              <a:buNone/>
              <a:defRPr sz="1500" b="1">
                <a:solidFill>
                  <a:srgbClr val="1C1573"/>
                </a:solidFill>
                <a:latin typeface="Helvetica" panose="020B0604020202030204" pitchFamily="34" charset="0"/>
              </a:defRPr>
            </a:lvl1pPr>
            <a:lvl2pPr>
              <a:defRPr b="1">
                <a:solidFill>
                  <a:srgbClr val="1C1573"/>
                </a:solidFill>
                <a:latin typeface="Helvetica" panose="020B0604020202030204" pitchFamily="34" charset="0"/>
              </a:defRPr>
            </a:lvl2pPr>
            <a:lvl3pPr>
              <a:defRPr b="1">
                <a:solidFill>
                  <a:srgbClr val="1C1573"/>
                </a:solidFill>
                <a:latin typeface="Helvetica" panose="020B0604020202030204" pitchFamily="34" charset="0"/>
              </a:defRPr>
            </a:lvl3pPr>
            <a:lvl4pPr>
              <a:defRPr b="1">
                <a:solidFill>
                  <a:srgbClr val="1C1573"/>
                </a:solidFill>
                <a:latin typeface="Helvetica" panose="020B0604020202030204" pitchFamily="34" charset="0"/>
              </a:defRPr>
            </a:lvl4pPr>
            <a:lvl5pPr>
              <a:defRPr b="1">
                <a:solidFill>
                  <a:srgbClr val="1C1573"/>
                </a:solidFill>
                <a:latin typeface="Helvetica" panose="020B0604020202030204" pitchFamily="34" charset="0"/>
              </a:defRPr>
            </a:lvl5pPr>
          </a:lstStyle>
          <a:p>
            <a:pPr lvl="0"/>
            <a:r>
              <a:rPr lang="en-US" dirty="0" smtClean="0"/>
              <a:t>Click to edit Master text styles</a:t>
            </a:r>
          </a:p>
        </p:txBody>
      </p:sp>
    </p:spTree>
    <p:extLst>
      <p:ext uri="{BB962C8B-B14F-4D97-AF65-F5344CB8AC3E}">
        <p14:creationId xmlns:p14="http://schemas.microsoft.com/office/powerpoint/2010/main" val="4261582647"/>
      </p:ext>
    </p:extLst>
  </p:cSld>
  <p:clrMapOvr>
    <a:masterClrMapping/>
  </p:clrMapOvr>
  <p:timing>
    <p:tnLst>
      <p:par>
        <p:cT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userDrawn="1">
  <p:cSld name="79_Title and Content">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3563108" y="2223656"/>
            <a:ext cx="2017786" cy="2729344"/>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9144000" cy="40580"/>
          </a:xfrm>
          <a:prstGeom prst="rect">
            <a:avLst/>
          </a:prstGeom>
        </p:spPr>
      </p:pic>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160569"/>
            <a:ext cx="8001000" cy="764364"/>
          </a:xfrm>
          <a:prstGeom prst="rect">
            <a:avLst/>
          </a:prstGeom>
        </p:spPr>
      </p:pic>
      <p:sp>
        <p:nvSpPr>
          <p:cNvPr id="2" name="Title 1"/>
          <p:cNvSpPr>
            <a:spLocks noGrp="1"/>
          </p:cNvSpPr>
          <p:nvPr>
            <p:ph type="title"/>
          </p:nvPr>
        </p:nvSpPr>
        <p:spPr>
          <a:xfrm>
            <a:off x="628650" y="160569"/>
            <a:ext cx="6991350" cy="764364"/>
          </a:xfrm>
        </p:spPr>
        <p:txBody>
          <a:bodyPr>
            <a:normAutofit/>
          </a:bodyPr>
          <a:lstStyle>
            <a:lvl1pPr>
              <a:defRPr sz="2400" b="1">
                <a:solidFill>
                  <a:schemeClr val="bg1"/>
                </a:solidFill>
                <a:latin typeface="Helvetica" panose="020B0604020202030204" pitchFamily="34" charset="0"/>
              </a:defRPr>
            </a:lvl1pPr>
          </a:lstStyle>
          <a:p>
            <a:r>
              <a:rPr lang="en-US" smtClean="0"/>
              <a:t>Click to edit Master title style</a:t>
            </a:r>
            <a:endParaRPr lang="en-US"/>
          </a:p>
        </p:txBody>
      </p:sp>
      <p:sp>
        <p:nvSpPr>
          <p:cNvPr id="11" name="Text Placeholder 10"/>
          <p:cNvSpPr>
            <a:spLocks noGrp="1"/>
          </p:cNvSpPr>
          <p:nvPr>
            <p:ph type="body" sz="quarter" idx="13"/>
          </p:nvPr>
        </p:nvSpPr>
        <p:spPr>
          <a:xfrm>
            <a:off x="643304" y="1600202"/>
            <a:ext cx="7620000" cy="2728913"/>
          </a:xfrm>
        </p:spPr>
        <p:txBody>
          <a:bodyPr/>
          <a:lstStyle>
            <a:lvl1pPr>
              <a:defRPr sz="1350">
                <a:latin typeface="Helvetica" panose="020B0604020202030204" pitchFamily="34" charset="0"/>
              </a:defRPr>
            </a:lvl1pPr>
            <a:lvl2pPr>
              <a:defRPr sz="1200">
                <a:latin typeface="Helvetica" panose="020B0604020202030204" pitchFamily="34" charset="0"/>
              </a:defRPr>
            </a:lvl2pPr>
            <a:lvl3pPr>
              <a:defRPr sz="1050">
                <a:latin typeface="Helvetica" panose="020B0604020202030204" pitchFamily="34" charset="0"/>
              </a:defRPr>
            </a:lvl3pPr>
            <a:lvl4pPr>
              <a:defRPr sz="900">
                <a:latin typeface="Helvetica" panose="020B0604020202030204" pitchFamily="34" charset="0"/>
              </a:defRPr>
            </a:lvl4pPr>
            <a:lvl5pPr>
              <a:defRPr sz="900">
                <a:latin typeface="Helvetica" panose="020B060402020203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Text Placeholder 12"/>
          <p:cNvSpPr>
            <a:spLocks noGrp="1"/>
          </p:cNvSpPr>
          <p:nvPr>
            <p:ph type="body" sz="quarter" idx="14"/>
          </p:nvPr>
        </p:nvSpPr>
        <p:spPr>
          <a:xfrm>
            <a:off x="246935" y="1143002"/>
            <a:ext cx="8397717" cy="395287"/>
          </a:xfrm>
        </p:spPr>
        <p:txBody>
          <a:bodyPr>
            <a:normAutofit/>
          </a:bodyPr>
          <a:lstStyle>
            <a:lvl1pPr marL="0" indent="0">
              <a:buNone/>
              <a:defRPr sz="1500" b="1">
                <a:solidFill>
                  <a:srgbClr val="1C1573"/>
                </a:solidFill>
                <a:latin typeface="Helvetica" panose="020B0604020202030204" pitchFamily="34" charset="0"/>
              </a:defRPr>
            </a:lvl1pPr>
            <a:lvl2pPr>
              <a:defRPr b="1">
                <a:solidFill>
                  <a:srgbClr val="1C1573"/>
                </a:solidFill>
                <a:latin typeface="Helvetica" panose="020B0604020202030204" pitchFamily="34" charset="0"/>
              </a:defRPr>
            </a:lvl2pPr>
            <a:lvl3pPr>
              <a:defRPr b="1">
                <a:solidFill>
                  <a:srgbClr val="1C1573"/>
                </a:solidFill>
                <a:latin typeface="Helvetica" panose="020B0604020202030204" pitchFamily="34" charset="0"/>
              </a:defRPr>
            </a:lvl3pPr>
            <a:lvl4pPr>
              <a:defRPr b="1">
                <a:solidFill>
                  <a:srgbClr val="1C1573"/>
                </a:solidFill>
                <a:latin typeface="Helvetica" panose="020B0604020202030204" pitchFamily="34" charset="0"/>
              </a:defRPr>
            </a:lvl4pPr>
            <a:lvl5pPr>
              <a:defRPr b="1">
                <a:solidFill>
                  <a:srgbClr val="1C1573"/>
                </a:solidFill>
                <a:latin typeface="Helvetica" panose="020B0604020202030204" pitchFamily="34" charset="0"/>
              </a:defRPr>
            </a:lvl5pPr>
          </a:lstStyle>
          <a:p>
            <a:pPr lvl="0"/>
            <a:r>
              <a:rPr lang="en-US" dirty="0" smtClean="0"/>
              <a:t>Click to edit Master text styles</a:t>
            </a:r>
          </a:p>
        </p:txBody>
      </p:sp>
    </p:spTree>
    <p:extLst>
      <p:ext uri="{BB962C8B-B14F-4D97-AF65-F5344CB8AC3E}">
        <p14:creationId xmlns:p14="http://schemas.microsoft.com/office/powerpoint/2010/main" val="1133527033"/>
      </p:ext>
    </p:extLst>
  </p:cSld>
  <p:clrMapOvr>
    <a:masterClrMapping/>
  </p:clrMapOvr>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80_Title and Content">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3563108" y="2223656"/>
            <a:ext cx="2017786" cy="2729344"/>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9144000" cy="40580"/>
          </a:xfrm>
          <a:prstGeom prst="rect">
            <a:avLst/>
          </a:prstGeom>
        </p:spPr>
      </p:pic>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160569"/>
            <a:ext cx="8001000" cy="764364"/>
          </a:xfrm>
          <a:prstGeom prst="rect">
            <a:avLst/>
          </a:prstGeom>
        </p:spPr>
      </p:pic>
      <p:sp>
        <p:nvSpPr>
          <p:cNvPr id="2" name="Title 1"/>
          <p:cNvSpPr>
            <a:spLocks noGrp="1"/>
          </p:cNvSpPr>
          <p:nvPr>
            <p:ph type="title"/>
          </p:nvPr>
        </p:nvSpPr>
        <p:spPr>
          <a:xfrm>
            <a:off x="628650" y="160569"/>
            <a:ext cx="6991350" cy="764364"/>
          </a:xfrm>
        </p:spPr>
        <p:txBody>
          <a:bodyPr>
            <a:normAutofit/>
          </a:bodyPr>
          <a:lstStyle>
            <a:lvl1pPr>
              <a:defRPr sz="2400" b="1">
                <a:solidFill>
                  <a:schemeClr val="bg1"/>
                </a:solidFill>
                <a:latin typeface="Helvetica" panose="020B0604020202030204" pitchFamily="34" charset="0"/>
              </a:defRPr>
            </a:lvl1pPr>
          </a:lstStyle>
          <a:p>
            <a:r>
              <a:rPr lang="en-US" smtClean="0"/>
              <a:t>Click to edit Master title style</a:t>
            </a:r>
            <a:endParaRPr lang="en-US"/>
          </a:p>
        </p:txBody>
      </p:sp>
      <p:sp>
        <p:nvSpPr>
          <p:cNvPr id="11" name="Text Placeholder 10"/>
          <p:cNvSpPr>
            <a:spLocks noGrp="1"/>
          </p:cNvSpPr>
          <p:nvPr>
            <p:ph type="body" sz="quarter" idx="13"/>
          </p:nvPr>
        </p:nvSpPr>
        <p:spPr>
          <a:xfrm>
            <a:off x="643304" y="1600202"/>
            <a:ext cx="7620000" cy="2728913"/>
          </a:xfrm>
        </p:spPr>
        <p:txBody>
          <a:bodyPr/>
          <a:lstStyle>
            <a:lvl1pPr>
              <a:defRPr sz="1350">
                <a:latin typeface="Helvetica" panose="020B0604020202030204" pitchFamily="34" charset="0"/>
              </a:defRPr>
            </a:lvl1pPr>
            <a:lvl2pPr>
              <a:defRPr sz="1200">
                <a:latin typeface="Helvetica" panose="020B0604020202030204" pitchFamily="34" charset="0"/>
              </a:defRPr>
            </a:lvl2pPr>
            <a:lvl3pPr>
              <a:defRPr sz="1050">
                <a:latin typeface="Helvetica" panose="020B0604020202030204" pitchFamily="34" charset="0"/>
              </a:defRPr>
            </a:lvl3pPr>
            <a:lvl4pPr>
              <a:defRPr sz="900">
                <a:latin typeface="Helvetica" panose="020B0604020202030204" pitchFamily="34" charset="0"/>
              </a:defRPr>
            </a:lvl4pPr>
            <a:lvl5pPr>
              <a:defRPr sz="900">
                <a:latin typeface="Helvetica" panose="020B060402020203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Text Placeholder 12"/>
          <p:cNvSpPr>
            <a:spLocks noGrp="1"/>
          </p:cNvSpPr>
          <p:nvPr>
            <p:ph type="body" sz="quarter" idx="14"/>
          </p:nvPr>
        </p:nvSpPr>
        <p:spPr>
          <a:xfrm>
            <a:off x="246935" y="1143002"/>
            <a:ext cx="8397717" cy="395287"/>
          </a:xfrm>
        </p:spPr>
        <p:txBody>
          <a:bodyPr>
            <a:normAutofit/>
          </a:bodyPr>
          <a:lstStyle>
            <a:lvl1pPr marL="0" indent="0">
              <a:buNone/>
              <a:defRPr sz="1500" b="1">
                <a:solidFill>
                  <a:srgbClr val="1C1573"/>
                </a:solidFill>
                <a:latin typeface="Helvetica" panose="020B0604020202030204" pitchFamily="34" charset="0"/>
              </a:defRPr>
            </a:lvl1pPr>
            <a:lvl2pPr>
              <a:defRPr b="1">
                <a:solidFill>
                  <a:srgbClr val="1C1573"/>
                </a:solidFill>
                <a:latin typeface="Helvetica" panose="020B0604020202030204" pitchFamily="34" charset="0"/>
              </a:defRPr>
            </a:lvl2pPr>
            <a:lvl3pPr>
              <a:defRPr b="1">
                <a:solidFill>
                  <a:srgbClr val="1C1573"/>
                </a:solidFill>
                <a:latin typeface="Helvetica" panose="020B0604020202030204" pitchFamily="34" charset="0"/>
              </a:defRPr>
            </a:lvl3pPr>
            <a:lvl4pPr>
              <a:defRPr b="1">
                <a:solidFill>
                  <a:srgbClr val="1C1573"/>
                </a:solidFill>
                <a:latin typeface="Helvetica" panose="020B0604020202030204" pitchFamily="34" charset="0"/>
              </a:defRPr>
            </a:lvl4pPr>
            <a:lvl5pPr>
              <a:defRPr b="1">
                <a:solidFill>
                  <a:srgbClr val="1C1573"/>
                </a:solidFill>
                <a:latin typeface="Helvetica" panose="020B0604020202030204" pitchFamily="34" charset="0"/>
              </a:defRPr>
            </a:lvl5pPr>
          </a:lstStyle>
          <a:p>
            <a:pPr lvl="0"/>
            <a:r>
              <a:rPr lang="en-US" dirty="0" smtClean="0"/>
              <a:t>Click to edit Master text styles</a:t>
            </a:r>
          </a:p>
        </p:txBody>
      </p:sp>
    </p:spTree>
    <p:extLst>
      <p:ext uri="{BB962C8B-B14F-4D97-AF65-F5344CB8AC3E}">
        <p14:creationId xmlns:p14="http://schemas.microsoft.com/office/powerpoint/2010/main" val="257971212"/>
      </p:ext>
    </p:extLst>
  </p:cSld>
  <p:clrMapOvr>
    <a:masterClrMapping/>
  </p:clrMapOvr>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81_Title and Content">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3563108" y="2223656"/>
            <a:ext cx="2017786" cy="2729344"/>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9144000" cy="40580"/>
          </a:xfrm>
          <a:prstGeom prst="rect">
            <a:avLst/>
          </a:prstGeom>
        </p:spPr>
      </p:pic>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160569"/>
            <a:ext cx="8001000" cy="764364"/>
          </a:xfrm>
          <a:prstGeom prst="rect">
            <a:avLst/>
          </a:prstGeom>
        </p:spPr>
      </p:pic>
      <p:sp>
        <p:nvSpPr>
          <p:cNvPr id="2" name="Title 1"/>
          <p:cNvSpPr>
            <a:spLocks noGrp="1"/>
          </p:cNvSpPr>
          <p:nvPr>
            <p:ph type="title"/>
          </p:nvPr>
        </p:nvSpPr>
        <p:spPr>
          <a:xfrm>
            <a:off x="628650" y="160569"/>
            <a:ext cx="6991350" cy="764364"/>
          </a:xfrm>
        </p:spPr>
        <p:txBody>
          <a:bodyPr>
            <a:normAutofit/>
          </a:bodyPr>
          <a:lstStyle>
            <a:lvl1pPr>
              <a:defRPr sz="2400" b="1">
                <a:solidFill>
                  <a:schemeClr val="bg1"/>
                </a:solidFill>
                <a:latin typeface="Helvetica" panose="020B0604020202030204" pitchFamily="34" charset="0"/>
              </a:defRPr>
            </a:lvl1pPr>
          </a:lstStyle>
          <a:p>
            <a:r>
              <a:rPr lang="en-US" smtClean="0"/>
              <a:t>Click to edit Master title style</a:t>
            </a:r>
            <a:endParaRPr lang="en-US"/>
          </a:p>
        </p:txBody>
      </p:sp>
      <p:sp>
        <p:nvSpPr>
          <p:cNvPr id="11" name="Text Placeholder 10"/>
          <p:cNvSpPr>
            <a:spLocks noGrp="1"/>
          </p:cNvSpPr>
          <p:nvPr>
            <p:ph type="body" sz="quarter" idx="13"/>
          </p:nvPr>
        </p:nvSpPr>
        <p:spPr>
          <a:xfrm>
            <a:off x="643304" y="1600202"/>
            <a:ext cx="7620000" cy="2728913"/>
          </a:xfrm>
        </p:spPr>
        <p:txBody>
          <a:bodyPr/>
          <a:lstStyle>
            <a:lvl1pPr>
              <a:defRPr sz="1350">
                <a:latin typeface="Helvetica" panose="020B0604020202030204" pitchFamily="34" charset="0"/>
              </a:defRPr>
            </a:lvl1pPr>
            <a:lvl2pPr>
              <a:defRPr sz="1200">
                <a:latin typeface="Helvetica" panose="020B0604020202030204" pitchFamily="34" charset="0"/>
              </a:defRPr>
            </a:lvl2pPr>
            <a:lvl3pPr>
              <a:defRPr sz="1050">
                <a:latin typeface="Helvetica" panose="020B0604020202030204" pitchFamily="34" charset="0"/>
              </a:defRPr>
            </a:lvl3pPr>
            <a:lvl4pPr>
              <a:defRPr sz="900">
                <a:latin typeface="Helvetica" panose="020B0604020202030204" pitchFamily="34" charset="0"/>
              </a:defRPr>
            </a:lvl4pPr>
            <a:lvl5pPr>
              <a:defRPr sz="900">
                <a:latin typeface="Helvetica" panose="020B060402020203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Text Placeholder 12"/>
          <p:cNvSpPr>
            <a:spLocks noGrp="1"/>
          </p:cNvSpPr>
          <p:nvPr>
            <p:ph type="body" sz="quarter" idx="14"/>
          </p:nvPr>
        </p:nvSpPr>
        <p:spPr>
          <a:xfrm>
            <a:off x="246935" y="1143002"/>
            <a:ext cx="8397717" cy="395287"/>
          </a:xfrm>
        </p:spPr>
        <p:txBody>
          <a:bodyPr>
            <a:normAutofit/>
          </a:bodyPr>
          <a:lstStyle>
            <a:lvl1pPr marL="0" indent="0">
              <a:buNone/>
              <a:defRPr sz="1500" b="1">
                <a:solidFill>
                  <a:srgbClr val="1C1573"/>
                </a:solidFill>
                <a:latin typeface="Helvetica" panose="020B0604020202030204" pitchFamily="34" charset="0"/>
              </a:defRPr>
            </a:lvl1pPr>
            <a:lvl2pPr>
              <a:defRPr b="1">
                <a:solidFill>
                  <a:srgbClr val="1C1573"/>
                </a:solidFill>
                <a:latin typeface="Helvetica" panose="020B0604020202030204" pitchFamily="34" charset="0"/>
              </a:defRPr>
            </a:lvl2pPr>
            <a:lvl3pPr>
              <a:defRPr b="1">
                <a:solidFill>
                  <a:srgbClr val="1C1573"/>
                </a:solidFill>
                <a:latin typeface="Helvetica" panose="020B0604020202030204" pitchFamily="34" charset="0"/>
              </a:defRPr>
            </a:lvl3pPr>
            <a:lvl4pPr>
              <a:defRPr b="1">
                <a:solidFill>
                  <a:srgbClr val="1C1573"/>
                </a:solidFill>
                <a:latin typeface="Helvetica" panose="020B0604020202030204" pitchFamily="34" charset="0"/>
              </a:defRPr>
            </a:lvl4pPr>
            <a:lvl5pPr>
              <a:defRPr b="1">
                <a:solidFill>
                  <a:srgbClr val="1C1573"/>
                </a:solidFill>
                <a:latin typeface="Helvetica" panose="020B0604020202030204" pitchFamily="34" charset="0"/>
              </a:defRPr>
            </a:lvl5pPr>
          </a:lstStyle>
          <a:p>
            <a:pPr lvl="0"/>
            <a:r>
              <a:rPr lang="en-US" dirty="0" smtClean="0"/>
              <a:t>Click to edit Master text styles</a:t>
            </a:r>
          </a:p>
        </p:txBody>
      </p:sp>
    </p:spTree>
    <p:extLst>
      <p:ext uri="{BB962C8B-B14F-4D97-AF65-F5344CB8AC3E}">
        <p14:creationId xmlns:p14="http://schemas.microsoft.com/office/powerpoint/2010/main" val="2216352329"/>
      </p:ext>
    </p:extLst>
  </p:cSld>
  <p:clrMapOvr>
    <a:masterClrMapping/>
  </p:clrMapOvr>
  <p:timing>
    <p:tnLst>
      <p:par>
        <p:cTn id="1" dur="indefinite" restart="never" nodeType="tmRoot"/>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userDrawn="1">
  <p:cSld name="82_Title and Content">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3563108" y="2223656"/>
            <a:ext cx="2017786" cy="2729344"/>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9144000" cy="40580"/>
          </a:xfrm>
          <a:prstGeom prst="rect">
            <a:avLst/>
          </a:prstGeom>
        </p:spPr>
      </p:pic>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160569"/>
            <a:ext cx="8001000" cy="764364"/>
          </a:xfrm>
          <a:prstGeom prst="rect">
            <a:avLst/>
          </a:prstGeom>
        </p:spPr>
      </p:pic>
      <p:sp>
        <p:nvSpPr>
          <p:cNvPr id="2" name="Title 1"/>
          <p:cNvSpPr>
            <a:spLocks noGrp="1"/>
          </p:cNvSpPr>
          <p:nvPr>
            <p:ph type="title"/>
          </p:nvPr>
        </p:nvSpPr>
        <p:spPr>
          <a:xfrm>
            <a:off x="628650" y="160569"/>
            <a:ext cx="6991350" cy="764364"/>
          </a:xfrm>
        </p:spPr>
        <p:txBody>
          <a:bodyPr>
            <a:normAutofit/>
          </a:bodyPr>
          <a:lstStyle>
            <a:lvl1pPr>
              <a:defRPr sz="2400" b="1">
                <a:solidFill>
                  <a:schemeClr val="bg1"/>
                </a:solidFill>
                <a:latin typeface="Helvetica" panose="020B0604020202030204" pitchFamily="34" charset="0"/>
              </a:defRPr>
            </a:lvl1pPr>
          </a:lstStyle>
          <a:p>
            <a:r>
              <a:rPr lang="en-US" smtClean="0"/>
              <a:t>Click to edit Master title style</a:t>
            </a:r>
            <a:endParaRPr lang="en-US"/>
          </a:p>
        </p:txBody>
      </p:sp>
      <p:sp>
        <p:nvSpPr>
          <p:cNvPr id="11" name="Text Placeholder 10"/>
          <p:cNvSpPr>
            <a:spLocks noGrp="1"/>
          </p:cNvSpPr>
          <p:nvPr>
            <p:ph type="body" sz="quarter" idx="13"/>
          </p:nvPr>
        </p:nvSpPr>
        <p:spPr>
          <a:xfrm>
            <a:off x="643304" y="1600202"/>
            <a:ext cx="7620000" cy="2728913"/>
          </a:xfrm>
        </p:spPr>
        <p:txBody>
          <a:bodyPr/>
          <a:lstStyle>
            <a:lvl1pPr>
              <a:defRPr sz="1350">
                <a:latin typeface="Helvetica" panose="020B0604020202030204" pitchFamily="34" charset="0"/>
              </a:defRPr>
            </a:lvl1pPr>
            <a:lvl2pPr>
              <a:defRPr sz="1200">
                <a:latin typeface="Helvetica" panose="020B0604020202030204" pitchFamily="34" charset="0"/>
              </a:defRPr>
            </a:lvl2pPr>
            <a:lvl3pPr>
              <a:defRPr sz="1050">
                <a:latin typeface="Helvetica" panose="020B0604020202030204" pitchFamily="34" charset="0"/>
              </a:defRPr>
            </a:lvl3pPr>
            <a:lvl4pPr>
              <a:defRPr sz="900">
                <a:latin typeface="Helvetica" panose="020B0604020202030204" pitchFamily="34" charset="0"/>
              </a:defRPr>
            </a:lvl4pPr>
            <a:lvl5pPr>
              <a:defRPr sz="900">
                <a:latin typeface="Helvetica" panose="020B060402020203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Text Placeholder 12"/>
          <p:cNvSpPr>
            <a:spLocks noGrp="1"/>
          </p:cNvSpPr>
          <p:nvPr>
            <p:ph type="body" sz="quarter" idx="14"/>
          </p:nvPr>
        </p:nvSpPr>
        <p:spPr>
          <a:xfrm>
            <a:off x="246935" y="1143002"/>
            <a:ext cx="8397717" cy="395287"/>
          </a:xfrm>
        </p:spPr>
        <p:txBody>
          <a:bodyPr>
            <a:normAutofit/>
          </a:bodyPr>
          <a:lstStyle>
            <a:lvl1pPr marL="0" indent="0">
              <a:buNone/>
              <a:defRPr sz="1500" b="1">
                <a:solidFill>
                  <a:srgbClr val="1C1573"/>
                </a:solidFill>
                <a:latin typeface="Helvetica" panose="020B0604020202030204" pitchFamily="34" charset="0"/>
              </a:defRPr>
            </a:lvl1pPr>
            <a:lvl2pPr>
              <a:defRPr b="1">
                <a:solidFill>
                  <a:srgbClr val="1C1573"/>
                </a:solidFill>
                <a:latin typeface="Helvetica" panose="020B0604020202030204" pitchFamily="34" charset="0"/>
              </a:defRPr>
            </a:lvl2pPr>
            <a:lvl3pPr>
              <a:defRPr b="1">
                <a:solidFill>
                  <a:srgbClr val="1C1573"/>
                </a:solidFill>
                <a:latin typeface="Helvetica" panose="020B0604020202030204" pitchFamily="34" charset="0"/>
              </a:defRPr>
            </a:lvl3pPr>
            <a:lvl4pPr>
              <a:defRPr b="1">
                <a:solidFill>
                  <a:srgbClr val="1C1573"/>
                </a:solidFill>
                <a:latin typeface="Helvetica" panose="020B0604020202030204" pitchFamily="34" charset="0"/>
              </a:defRPr>
            </a:lvl4pPr>
            <a:lvl5pPr>
              <a:defRPr b="1">
                <a:solidFill>
                  <a:srgbClr val="1C1573"/>
                </a:solidFill>
                <a:latin typeface="Helvetica" panose="020B0604020202030204" pitchFamily="34" charset="0"/>
              </a:defRPr>
            </a:lvl5pPr>
          </a:lstStyle>
          <a:p>
            <a:pPr lvl="0"/>
            <a:r>
              <a:rPr lang="en-US" dirty="0" smtClean="0"/>
              <a:t>Click to edit Master text styles</a:t>
            </a:r>
          </a:p>
        </p:txBody>
      </p:sp>
    </p:spTree>
    <p:extLst>
      <p:ext uri="{BB962C8B-B14F-4D97-AF65-F5344CB8AC3E}">
        <p14:creationId xmlns:p14="http://schemas.microsoft.com/office/powerpoint/2010/main" val="3752420303"/>
      </p:ext>
    </p:extLst>
  </p:cSld>
  <p:clrMapOvr>
    <a:masterClrMapping/>
  </p:clrMapOvr>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83_Title and Content">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3563108" y="2223656"/>
            <a:ext cx="2017786" cy="2729344"/>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9144000" cy="40580"/>
          </a:xfrm>
          <a:prstGeom prst="rect">
            <a:avLst/>
          </a:prstGeom>
        </p:spPr>
      </p:pic>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160569"/>
            <a:ext cx="8001000" cy="764364"/>
          </a:xfrm>
          <a:prstGeom prst="rect">
            <a:avLst/>
          </a:prstGeom>
        </p:spPr>
      </p:pic>
      <p:sp>
        <p:nvSpPr>
          <p:cNvPr id="2" name="Title 1"/>
          <p:cNvSpPr>
            <a:spLocks noGrp="1"/>
          </p:cNvSpPr>
          <p:nvPr>
            <p:ph type="title"/>
          </p:nvPr>
        </p:nvSpPr>
        <p:spPr>
          <a:xfrm>
            <a:off x="628650" y="160569"/>
            <a:ext cx="6991350" cy="764364"/>
          </a:xfrm>
        </p:spPr>
        <p:txBody>
          <a:bodyPr>
            <a:normAutofit/>
          </a:bodyPr>
          <a:lstStyle>
            <a:lvl1pPr>
              <a:defRPr sz="2400" b="1">
                <a:solidFill>
                  <a:schemeClr val="bg1"/>
                </a:solidFill>
                <a:latin typeface="Helvetica" panose="020B0604020202030204" pitchFamily="34" charset="0"/>
              </a:defRPr>
            </a:lvl1pPr>
          </a:lstStyle>
          <a:p>
            <a:r>
              <a:rPr lang="en-US" smtClean="0"/>
              <a:t>Click to edit Master title style</a:t>
            </a:r>
            <a:endParaRPr lang="en-US"/>
          </a:p>
        </p:txBody>
      </p:sp>
      <p:sp>
        <p:nvSpPr>
          <p:cNvPr id="11" name="Text Placeholder 10"/>
          <p:cNvSpPr>
            <a:spLocks noGrp="1"/>
          </p:cNvSpPr>
          <p:nvPr>
            <p:ph type="body" sz="quarter" idx="13"/>
          </p:nvPr>
        </p:nvSpPr>
        <p:spPr>
          <a:xfrm>
            <a:off x="643304" y="1600202"/>
            <a:ext cx="7620000" cy="2728913"/>
          </a:xfrm>
        </p:spPr>
        <p:txBody>
          <a:bodyPr/>
          <a:lstStyle>
            <a:lvl1pPr>
              <a:defRPr sz="1350">
                <a:latin typeface="Helvetica" panose="020B0604020202030204" pitchFamily="34" charset="0"/>
              </a:defRPr>
            </a:lvl1pPr>
            <a:lvl2pPr>
              <a:defRPr sz="1200">
                <a:latin typeface="Helvetica" panose="020B0604020202030204" pitchFamily="34" charset="0"/>
              </a:defRPr>
            </a:lvl2pPr>
            <a:lvl3pPr>
              <a:defRPr sz="1050">
                <a:latin typeface="Helvetica" panose="020B0604020202030204" pitchFamily="34" charset="0"/>
              </a:defRPr>
            </a:lvl3pPr>
            <a:lvl4pPr>
              <a:defRPr sz="900">
                <a:latin typeface="Helvetica" panose="020B0604020202030204" pitchFamily="34" charset="0"/>
              </a:defRPr>
            </a:lvl4pPr>
            <a:lvl5pPr>
              <a:defRPr sz="900">
                <a:latin typeface="Helvetica" panose="020B060402020203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Text Placeholder 12"/>
          <p:cNvSpPr>
            <a:spLocks noGrp="1"/>
          </p:cNvSpPr>
          <p:nvPr>
            <p:ph type="body" sz="quarter" idx="14"/>
          </p:nvPr>
        </p:nvSpPr>
        <p:spPr>
          <a:xfrm>
            <a:off x="246935" y="1143002"/>
            <a:ext cx="8397717" cy="395287"/>
          </a:xfrm>
        </p:spPr>
        <p:txBody>
          <a:bodyPr>
            <a:normAutofit/>
          </a:bodyPr>
          <a:lstStyle>
            <a:lvl1pPr marL="0" indent="0">
              <a:buNone/>
              <a:defRPr sz="1500" b="1">
                <a:solidFill>
                  <a:srgbClr val="1C1573"/>
                </a:solidFill>
                <a:latin typeface="Helvetica" panose="020B0604020202030204" pitchFamily="34" charset="0"/>
              </a:defRPr>
            </a:lvl1pPr>
            <a:lvl2pPr>
              <a:defRPr b="1">
                <a:solidFill>
                  <a:srgbClr val="1C1573"/>
                </a:solidFill>
                <a:latin typeface="Helvetica" panose="020B0604020202030204" pitchFamily="34" charset="0"/>
              </a:defRPr>
            </a:lvl2pPr>
            <a:lvl3pPr>
              <a:defRPr b="1">
                <a:solidFill>
                  <a:srgbClr val="1C1573"/>
                </a:solidFill>
                <a:latin typeface="Helvetica" panose="020B0604020202030204" pitchFamily="34" charset="0"/>
              </a:defRPr>
            </a:lvl3pPr>
            <a:lvl4pPr>
              <a:defRPr b="1">
                <a:solidFill>
                  <a:srgbClr val="1C1573"/>
                </a:solidFill>
                <a:latin typeface="Helvetica" panose="020B0604020202030204" pitchFamily="34" charset="0"/>
              </a:defRPr>
            </a:lvl4pPr>
            <a:lvl5pPr>
              <a:defRPr b="1">
                <a:solidFill>
                  <a:srgbClr val="1C1573"/>
                </a:solidFill>
                <a:latin typeface="Helvetica" panose="020B0604020202030204" pitchFamily="34" charset="0"/>
              </a:defRPr>
            </a:lvl5pPr>
          </a:lstStyle>
          <a:p>
            <a:pPr lvl="0"/>
            <a:r>
              <a:rPr lang="en-US" dirty="0" smtClean="0"/>
              <a:t>Click to edit Master text styles</a:t>
            </a:r>
          </a:p>
        </p:txBody>
      </p:sp>
    </p:spTree>
    <p:extLst>
      <p:ext uri="{BB962C8B-B14F-4D97-AF65-F5344CB8AC3E}">
        <p14:creationId xmlns:p14="http://schemas.microsoft.com/office/powerpoint/2010/main" val="3650839863"/>
      </p:ext>
    </p:extLst>
  </p:cSld>
  <p:clrMapOvr>
    <a:masterClrMapping/>
  </p:clrMapOvr>
  <p:timing>
    <p:tnLst>
      <p:par>
        <p:cTn id="1" dur="indefinite" restart="never" nodeType="tmRoot"/>
      </p:par>
    </p:tn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userDrawn="1">
  <p:cSld name="84_Title and Content">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3563108" y="2223656"/>
            <a:ext cx="2017786" cy="2729344"/>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9144000" cy="40580"/>
          </a:xfrm>
          <a:prstGeom prst="rect">
            <a:avLst/>
          </a:prstGeom>
        </p:spPr>
      </p:pic>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160569"/>
            <a:ext cx="8001000" cy="764364"/>
          </a:xfrm>
          <a:prstGeom prst="rect">
            <a:avLst/>
          </a:prstGeom>
        </p:spPr>
      </p:pic>
      <p:sp>
        <p:nvSpPr>
          <p:cNvPr id="2" name="Title 1"/>
          <p:cNvSpPr>
            <a:spLocks noGrp="1"/>
          </p:cNvSpPr>
          <p:nvPr>
            <p:ph type="title"/>
          </p:nvPr>
        </p:nvSpPr>
        <p:spPr>
          <a:xfrm>
            <a:off x="628650" y="160569"/>
            <a:ext cx="6991350" cy="764364"/>
          </a:xfrm>
        </p:spPr>
        <p:txBody>
          <a:bodyPr>
            <a:normAutofit/>
          </a:bodyPr>
          <a:lstStyle>
            <a:lvl1pPr>
              <a:defRPr sz="2400" b="1">
                <a:solidFill>
                  <a:schemeClr val="bg1"/>
                </a:solidFill>
                <a:latin typeface="Helvetica" panose="020B0604020202030204" pitchFamily="34" charset="0"/>
              </a:defRPr>
            </a:lvl1pPr>
          </a:lstStyle>
          <a:p>
            <a:r>
              <a:rPr lang="en-US" smtClean="0"/>
              <a:t>Click to edit Master title style</a:t>
            </a:r>
            <a:endParaRPr lang="en-US"/>
          </a:p>
        </p:txBody>
      </p:sp>
      <p:sp>
        <p:nvSpPr>
          <p:cNvPr id="11" name="Text Placeholder 10"/>
          <p:cNvSpPr>
            <a:spLocks noGrp="1"/>
          </p:cNvSpPr>
          <p:nvPr>
            <p:ph type="body" sz="quarter" idx="13"/>
          </p:nvPr>
        </p:nvSpPr>
        <p:spPr>
          <a:xfrm>
            <a:off x="643304" y="1600202"/>
            <a:ext cx="7620000" cy="2728913"/>
          </a:xfrm>
        </p:spPr>
        <p:txBody>
          <a:bodyPr/>
          <a:lstStyle>
            <a:lvl1pPr>
              <a:defRPr sz="1350">
                <a:latin typeface="Helvetica" panose="020B0604020202030204" pitchFamily="34" charset="0"/>
              </a:defRPr>
            </a:lvl1pPr>
            <a:lvl2pPr>
              <a:defRPr sz="1200">
                <a:latin typeface="Helvetica" panose="020B0604020202030204" pitchFamily="34" charset="0"/>
              </a:defRPr>
            </a:lvl2pPr>
            <a:lvl3pPr>
              <a:defRPr sz="1050">
                <a:latin typeface="Helvetica" panose="020B0604020202030204" pitchFamily="34" charset="0"/>
              </a:defRPr>
            </a:lvl3pPr>
            <a:lvl4pPr>
              <a:defRPr sz="900">
                <a:latin typeface="Helvetica" panose="020B0604020202030204" pitchFamily="34" charset="0"/>
              </a:defRPr>
            </a:lvl4pPr>
            <a:lvl5pPr>
              <a:defRPr sz="900">
                <a:latin typeface="Helvetica" panose="020B060402020203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Text Placeholder 12"/>
          <p:cNvSpPr>
            <a:spLocks noGrp="1"/>
          </p:cNvSpPr>
          <p:nvPr>
            <p:ph type="body" sz="quarter" idx="14"/>
          </p:nvPr>
        </p:nvSpPr>
        <p:spPr>
          <a:xfrm>
            <a:off x="246935" y="1143002"/>
            <a:ext cx="8397717" cy="395287"/>
          </a:xfrm>
        </p:spPr>
        <p:txBody>
          <a:bodyPr>
            <a:normAutofit/>
          </a:bodyPr>
          <a:lstStyle>
            <a:lvl1pPr marL="0" indent="0">
              <a:buNone/>
              <a:defRPr sz="1500" b="1">
                <a:solidFill>
                  <a:srgbClr val="1C1573"/>
                </a:solidFill>
                <a:latin typeface="Helvetica" panose="020B0604020202030204" pitchFamily="34" charset="0"/>
              </a:defRPr>
            </a:lvl1pPr>
            <a:lvl2pPr>
              <a:defRPr b="1">
                <a:solidFill>
                  <a:srgbClr val="1C1573"/>
                </a:solidFill>
                <a:latin typeface="Helvetica" panose="020B0604020202030204" pitchFamily="34" charset="0"/>
              </a:defRPr>
            </a:lvl2pPr>
            <a:lvl3pPr>
              <a:defRPr b="1">
                <a:solidFill>
                  <a:srgbClr val="1C1573"/>
                </a:solidFill>
                <a:latin typeface="Helvetica" panose="020B0604020202030204" pitchFamily="34" charset="0"/>
              </a:defRPr>
            </a:lvl3pPr>
            <a:lvl4pPr>
              <a:defRPr b="1">
                <a:solidFill>
                  <a:srgbClr val="1C1573"/>
                </a:solidFill>
                <a:latin typeface="Helvetica" panose="020B0604020202030204" pitchFamily="34" charset="0"/>
              </a:defRPr>
            </a:lvl4pPr>
            <a:lvl5pPr>
              <a:defRPr b="1">
                <a:solidFill>
                  <a:srgbClr val="1C1573"/>
                </a:solidFill>
                <a:latin typeface="Helvetica" panose="020B0604020202030204" pitchFamily="34" charset="0"/>
              </a:defRPr>
            </a:lvl5pPr>
          </a:lstStyle>
          <a:p>
            <a:pPr lvl="0"/>
            <a:r>
              <a:rPr lang="en-US" dirty="0" smtClean="0"/>
              <a:t>Click to edit Master text styles</a:t>
            </a:r>
          </a:p>
        </p:txBody>
      </p:sp>
    </p:spTree>
    <p:extLst>
      <p:ext uri="{BB962C8B-B14F-4D97-AF65-F5344CB8AC3E}">
        <p14:creationId xmlns:p14="http://schemas.microsoft.com/office/powerpoint/2010/main" val="2688921302"/>
      </p:ext>
    </p:extLst>
  </p:cSld>
  <p:clrMapOvr>
    <a:masterClrMapping/>
  </p:clrMapOvr>
  <p:timing>
    <p:tnLst>
      <p:par>
        <p:cT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userDrawn="1">
  <p:cSld name="85_Title and Content">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3563108" y="2223656"/>
            <a:ext cx="2017786" cy="2729344"/>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9144000" cy="40580"/>
          </a:xfrm>
          <a:prstGeom prst="rect">
            <a:avLst/>
          </a:prstGeom>
        </p:spPr>
      </p:pic>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160569"/>
            <a:ext cx="8001000" cy="764364"/>
          </a:xfrm>
          <a:prstGeom prst="rect">
            <a:avLst/>
          </a:prstGeom>
        </p:spPr>
      </p:pic>
      <p:sp>
        <p:nvSpPr>
          <p:cNvPr id="2" name="Title 1"/>
          <p:cNvSpPr>
            <a:spLocks noGrp="1"/>
          </p:cNvSpPr>
          <p:nvPr>
            <p:ph type="title"/>
          </p:nvPr>
        </p:nvSpPr>
        <p:spPr>
          <a:xfrm>
            <a:off x="628650" y="160569"/>
            <a:ext cx="6991350" cy="764364"/>
          </a:xfrm>
        </p:spPr>
        <p:txBody>
          <a:bodyPr>
            <a:normAutofit/>
          </a:bodyPr>
          <a:lstStyle>
            <a:lvl1pPr>
              <a:defRPr sz="2400" b="1">
                <a:solidFill>
                  <a:schemeClr val="bg1"/>
                </a:solidFill>
                <a:latin typeface="Helvetica" panose="020B0604020202030204" pitchFamily="34" charset="0"/>
              </a:defRPr>
            </a:lvl1pPr>
          </a:lstStyle>
          <a:p>
            <a:r>
              <a:rPr lang="en-US" smtClean="0"/>
              <a:t>Click to edit Master title style</a:t>
            </a:r>
            <a:endParaRPr lang="en-US"/>
          </a:p>
        </p:txBody>
      </p:sp>
      <p:sp>
        <p:nvSpPr>
          <p:cNvPr id="11" name="Text Placeholder 10"/>
          <p:cNvSpPr>
            <a:spLocks noGrp="1"/>
          </p:cNvSpPr>
          <p:nvPr>
            <p:ph type="body" sz="quarter" idx="13"/>
          </p:nvPr>
        </p:nvSpPr>
        <p:spPr>
          <a:xfrm>
            <a:off x="643304" y="1600202"/>
            <a:ext cx="7620000" cy="2728913"/>
          </a:xfrm>
        </p:spPr>
        <p:txBody>
          <a:bodyPr/>
          <a:lstStyle>
            <a:lvl1pPr>
              <a:defRPr sz="1350">
                <a:latin typeface="Helvetica" panose="020B0604020202030204" pitchFamily="34" charset="0"/>
              </a:defRPr>
            </a:lvl1pPr>
            <a:lvl2pPr>
              <a:defRPr sz="1200">
                <a:latin typeface="Helvetica" panose="020B0604020202030204" pitchFamily="34" charset="0"/>
              </a:defRPr>
            </a:lvl2pPr>
            <a:lvl3pPr>
              <a:defRPr sz="1050">
                <a:latin typeface="Helvetica" panose="020B0604020202030204" pitchFamily="34" charset="0"/>
              </a:defRPr>
            </a:lvl3pPr>
            <a:lvl4pPr>
              <a:defRPr sz="900">
                <a:latin typeface="Helvetica" panose="020B0604020202030204" pitchFamily="34" charset="0"/>
              </a:defRPr>
            </a:lvl4pPr>
            <a:lvl5pPr>
              <a:defRPr sz="900">
                <a:latin typeface="Helvetica" panose="020B060402020203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Text Placeholder 12"/>
          <p:cNvSpPr>
            <a:spLocks noGrp="1"/>
          </p:cNvSpPr>
          <p:nvPr>
            <p:ph type="body" sz="quarter" idx="14"/>
          </p:nvPr>
        </p:nvSpPr>
        <p:spPr>
          <a:xfrm>
            <a:off x="246935" y="1143002"/>
            <a:ext cx="8397717" cy="395287"/>
          </a:xfrm>
        </p:spPr>
        <p:txBody>
          <a:bodyPr>
            <a:normAutofit/>
          </a:bodyPr>
          <a:lstStyle>
            <a:lvl1pPr marL="0" indent="0">
              <a:buNone/>
              <a:defRPr sz="1500" b="1">
                <a:solidFill>
                  <a:srgbClr val="1C1573"/>
                </a:solidFill>
                <a:latin typeface="Helvetica" panose="020B0604020202030204" pitchFamily="34" charset="0"/>
              </a:defRPr>
            </a:lvl1pPr>
            <a:lvl2pPr>
              <a:defRPr b="1">
                <a:solidFill>
                  <a:srgbClr val="1C1573"/>
                </a:solidFill>
                <a:latin typeface="Helvetica" panose="020B0604020202030204" pitchFamily="34" charset="0"/>
              </a:defRPr>
            </a:lvl2pPr>
            <a:lvl3pPr>
              <a:defRPr b="1">
                <a:solidFill>
                  <a:srgbClr val="1C1573"/>
                </a:solidFill>
                <a:latin typeface="Helvetica" panose="020B0604020202030204" pitchFamily="34" charset="0"/>
              </a:defRPr>
            </a:lvl3pPr>
            <a:lvl4pPr>
              <a:defRPr b="1">
                <a:solidFill>
                  <a:srgbClr val="1C1573"/>
                </a:solidFill>
                <a:latin typeface="Helvetica" panose="020B0604020202030204" pitchFamily="34" charset="0"/>
              </a:defRPr>
            </a:lvl4pPr>
            <a:lvl5pPr>
              <a:defRPr b="1">
                <a:solidFill>
                  <a:srgbClr val="1C1573"/>
                </a:solidFill>
                <a:latin typeface="Helvetica" panose="020B0604020202030204" pitchFamily="34" charset="0"/>
              </a:defRPr>
            </a:lvl5pPr>
          </a:lstStyle>
          <a:p>
            <a:pPr lvl="0"/>
            <a:r>
              <a:rPr lang="en-US" dirty="0" smtClean="0"/>
              <a:t>Click to edit Master text styles</a:t>
            </a:r>
          </a:p>
        </p:txBody>
      </p:sp>
    </p:spTree>
    <p:extLst>
      <p:ext uri="{BB962C8B-B14F-4D97-AF65-F5344CB8AC3E}">
        <p14:creationId xmlns:p14="http://schemas.microsoft.com/office/powerpoint/2010/main" val="3008808965"/>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Vertical Title and Text">
    <p:spTree>
      <p:nvGrpSpPr>
        <p:cNvPr id="1" name=""/>
        <p:cNvGrpSpPr/>
        <p:nvPr/>
      </p:nvGrpSpPr>
      <p:grpSpPr>
        <a:xfrm>
          <a:off x="0" y="0"/>
          <a:ext cx="0" cy="0"/>
          <a:chOff x="0" y="0"/>
          <a:chExt cx="0" cy="0"/>
        </a:xfrm>
      </p:grpSpPr>
      <p:grpSp>
        <p:nvGrpSpPr>
          <p:cNvPr id="4" name="Group 7"/>
          <p:cNvGrpSpPr>
            <a:grpSpLocks/>
          </p:cNvGrpSpPr>
          <p:nvPr/>
        </p:nvGrpSpPr>
        <p:grpSpPr bwMode="auto">
          <a:xfrm rot="5400000">
            <a:off x="5006182" y="2567781"/>
            <a:ext cx="5181600" cy="46037"/>
            <a:chOff x="1905000" y="6553200"/>
            <a:chExt cx="7010400" cy="45719"/>
          </a:xfrm>
        </p:grpSpPr>
        <p:sp>
          <p:nvSpPr>
            <p:cNvPr id="5" name="Rectangle 4"/>
            <p:cNvSpPr/>
            <p:nvPr/>
          </p:nvSpPr>
          <p:spPr>
            <a:xfrm>
              <a:off x="4267574" y="6553200"/>
              <a:ext cx="2328209"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6" name="Rectangle 5"/>
            <p:cNvSpPr/>
            <p:nvPr/>
          </p:nvSpPr>
          <p:spPr>
            <a:xfrm>
              <a:off x="1905000" y="6553200"/>
              <a:ext cx="2362574"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8" name="Rectangle 7"/>
            <p:cNvSpPr/>
            <p:nvPr userDrawn="1"/>
          </p:nvSpPr>
          <p:spPr>
            <a:xfrm>
              <a:off x="6587191" y="6553200"/>
              <a:ext cx="2328209"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grpSp>
      <p:pic>
        <p:nvPicPr>
          <p:cNvPr id="9" name="Picture 10" descr="Picture 7.png"/>
          <p:cNvPicPr>
            <a:picLocks noChangeAspect="1"/>
          </p:cNvPicPr>
          <p:nvPr/>
        </p:nvPicPr>
        <p:blipFill>
          <a:blip r:embed="rId2" cstate="print"/>
          <a:srcRect l="5336" t="1923"/>
          <a:stretch>
            <a:fillRect/>
          </a:stretch>
        </p:blipFill>
        <p:spPr bwMode="auto">
          <a:xfrm>
            <a:off x="-7938" y="381000"/>
            <a:ext cx="692151" cy="2193925"/>
          </a:xfrm>
          <a:prstGeom prst="rect">
            <a:avLst/>
          </a:prstGeom>
          <a:noFill/>
          <a:ln w="9525">
            <a:noFill/>
            <a:miter lim="800000"/>
            <a:headEnd/>
            <a:tailEnd/>
          </a:ln>
        </p:spPr>
      </p:pic>
      <p:sp>
        <p:nvSpPr>
          <p:cNvPr id="10" name="TextBox 9"/>
          <p:cNvSpPr txBox="1"/>
          <p:nvPr/>
        </p:nvSpPr>
        <p:spPr>
          <a:xfrm rot="5400000">
            <a:off x="-2794793" y="3809206"/>
            <a:ext cx="5867400" cy="230187"/>
          </a:xfrm>
          <a:prstGeom prst="rect">
            <a:avLst/>
          </a:prstGeom>
          <a:noFill/>
        </p:spPr>
        <p:txBody>
          <a:bodyPr>
            <a:spAutoFit/>
          </a:bodyPr>
          <a:lstStyle/>
          <a:p>
            <a:pPr algn="r">
              <a:defRPr/>
            </a:pPr>
            <a:r>
              <a:rPr lang="en-US" sz="900" b="1" dirty="0">
                <a:solidFill>
                  <a:srgbClr val="101141"/>
                </a:solidFill>
                <a:latin typeface="Arial"/>
                <a:cs typeface="Arial"/>
              </a:rPr>
              <a:t>BITS </a:t>
            </a:r>
            <a:r>
              <a:rPr lang="en-US" sz="900" dirty="0">
                <a:solidFill>
                  <a:srgbClr val="101141"/>
                </a:solidFill>
                <a:latin typeface="Arial"/>
                <a:cs typeface="Arial"/>
              </a:rPr>
              <a:t>Pilani, Pilani Campus</a:t>
            </a:r>
          </a:p>
        </p:txBody>
      </p:sp>
      <p:sp>
        <p:nvSpPr>
          <p:cNvPr id="3" name="Vertical Text Placeholder 2"/>
          <p:cNvSpPr>
            <a:spLocks noGrp="1"/>
          </p:cNvSpPr>
          <p:nvPr>
            <p:ph type="body" orient="vert" idx="1"/>
          </p:nvPr>
        </p:nvSpPr>
        <p:spPr>
          <a:xfrm>
            <a:off x="1219200" y="381000"/>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Content Placeholder 18"/>
          <p:cNvSpPr>
            <a:spLocks noGrp="1"/>
          </p:cNvSpPr>
          <p:nvPr>
            <p:ph sz="quarter" idx="10"/>
          </p:nvPr>
        </p:nvSpPr>
        <p:spPr>
          <a:xfrm rot="5400000">
            <a:off x="5410200" y="2743200"/>
            <a:ext cx="58674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smtClean="0"/>
              <a:t>Click to edit Master text styles</a:t>
            </a: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userDrawn="1">
  <p:cSld name="86_Title and Content">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3563108" y="2223656"/>
            <a:ext cx="2017786" cy="2729344"/>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9144000" cy="40580"/>
          </a:xfrm>
          <a:prstGeom prst="rect">
            <a:avLst/>
          </a:prstGeom>
        </p:spPr>
      </p:pic>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160569"/>
            <a:ext cx="8001000" cy="764364"/>
          </a:xfrm>
          <a:prstGeom prst="rect">
            <a:avLst/>
          </a:prstGeom>
        </p:spPr>
      </p:pic>
      <p:sp>
        <p:nvSpPr>
          <p:cNvPr id="2" name="Title 1"/>
          <p:cNvSpPr>
            <a:spLocks noGrp="1"/>
          </p:cNvSpPr>
          <p:nvPr>
            <p:ph type="title"/>
          </p:nvPr>
        </p:nvSpPr>
        <p:spPr>
          <a:xfrm>
            <a:off x="628650" y="160569"/>
            <a:ext cx="6991350" cy="764364"/>
          </a:xfrm>
        </p:spPr>
        <p:txBody>
          <a:bodyPr>
            <a:normAutofit/>
          </a:bodyPr>
          <a:lstStyle>
            <a:lvl1pPr>
              <a:defRPr sz="2400" b="1">
                <a:solidFill>
                  <a:schemeClr val="bg1"/>
                </a:solidFill>
                <a:latin typeface="Helvetica" panose="020B0604020202030204" pitchFamily="34" charset="0"/>
              </a:defRPr>
            </a:lvl1pPr>
          </a:lstStyle>
          <a:p>
            <a:r>
              <a:rPr lang="en-US" smtClean="0"/>
              <a:t>Click to edit Master title style</a:t>
            </a:r>
            <a:endParaRPr lang="en-US"/>
          </a:p>
        </p:txBody>
      </p:sp>
      <p:sp>
        <p:nvSpPr>
          <p:cNvPr id="11" name="Text Placeholder 10"/>
          <p:cNvSpPr>
            <a:spLocks noGrp="1"/>
          </p:cNvSpPr>
          <p:nvPr>
            <p:ph type="body" sz="quarter" idx="13"/>
          </p:nvPr>
        </p:nvSpPr>
        <p:spPr>
          <a:xfrm>
            <a:off x="643304" y="1600202"/>
            <a:ext cx="7620000" cy="2728913"/>
          </a:xfrm>
        </p:spPr>
        <p:txBody>
          <a:bodyPr/>
          <a:lstStyle>
            <a:lvl1pPr>
              <a:defRPr sz="1350">
                <a:latin typeface="Helvetica" panose="020B0604020202030204" pitchFamily="34" charset="0"/>
              </a:defRPr>
            </a:lvl1pPr>
            <a:lvl2pPr>
              <a:defRPr sz="1200">
                <a:latin typeface="Helvetica" panose="020B0604020202030204" pitchFamily="34" charset="0"/>
              </a:defRPr>
            </a:lvl2pPr>
            <a:lvl3pPr>
              <a:defRPr sz="1050">
                <a:latin typeface="Helvetica" panose="020B0604020202030204" pitchFamily="34" charset="0"/>
              </a:defRPr>
            </a:lvl3pPr>
            <a:lvl4pPr>
              <a:defRPr sz="900">
                <a:latin typeface="Helvetica" panose="020B0604020202030204" pitchFamily="34" charset="0"/>
              </a:defRPr>
            </a:lvl4pPr>
            <a:lvl5pPr>
              <a:defRPr sz="900">
                <a:latin typeface="Helvetica" panose="020B060402020203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Text Placeholder 12"/>
          <p:cNvSpPr>
            <a:spLocks noGrp="1"/>
          </p:cNvSpPr>
          <p:nvPr>
            <p:ph type="body" sz="quarter" idx="14"/>
          </p:nvPr>
        </p:nvSpPr>
        <p:spPr>
          <a:xfrm>
            <a:off x="246935" y="1143002"/>
            <a:ext cx="8397717" cy="395287"/>
          </a:xfrm>
        </p:spPr>
        <p:txBody>
          <a:bodyPr>
            <a:normAutofit/>
          </a:bodyPr>
          <a:lstStyle>
            <a:lvl1pPr marL="0" indent="0">
              <a:buNone/>
              <a:defRPr sz="1500" b="1">
                <a:solidFill>
                  <a:srgbClr val="1C1573"/>
                </a:solidFill>
                <a:latin typeface="Helvetica" panose="020B0604020202030204" pitchFamily="34" charset="0"/>
              </a:defRPr>
            </a:lvl1pPr>
            <a:lvl2pPr>
              <a:defRPr b="1">
                <a:solidFill>
                  <a:srgbClr val="1C1573"/>
                </a:solidFill>
                <a:latin typeface="Helvetica" panose="020B0604020202030204" pitchFamily="34" charset="0"/>
              </a:defRPr>
            </a:lvl2pPr>
            <a:lvl3pPr>
              <a:defRPr b="1">
                <a:solidFill>
                  <a:srgbClr val="1C1573"/>
                </a:solidFill>
                <a:latin typeface="Helvetica" panose="020B0604020202030204" pitchFamily="34" charset="0"/>
              </a:defRPr>
            </a:lvl3pPr>
            <a:lvl4pPr>
              <a:defRPr b="1">
                <a:solidFill>
                  <a:srgbClr val="1C1573"/>
                </a:solidFill>
                <a:latin typeface="Helvetica" panose="020B0604020202030204" pitchFamily="34" charset="0"/>
              </a:defRPr>
            </a:lvl4pPr>
            <a:lvl5pPr>
              <a:defRPr b="1">
                <a:solidFill>
                  <a:srgbClr val="1C1573"/>
                </a:solidFill>
                <a:latin typeface="Helvetica" panose="020B0604020202030204" pitchFamily="34" charset="0"/>
              </a:defRPr>
            </a:lvl5pPr>
          </a:lstStyle>
          <a:p>
            <a:pPr lvl="0"/>
            <a:r>
              <a:rPr lang="en-US" dirty="0" smtClean="0"/>
              <a:t>Click to edit Master text styles</a:t>
            </a:r>
          </a:p>
        </p:txBody>
      </p:sp>
    </p:spTree>
    <p:extLst>
      <p:ext uri="{BB962C8B-B14F-4D97-AF65-F5344CB8AC3E}">
        <p14:creationId xmlns:p14="http://schemas.microsoft.com/office/powerpoint/2010/main" val="67260189"/>
      </p:ext>
    </p:extLst>
  </p:cSld>
  <p:clrMapOvr>
    <a:masterClrMapping/>
  </p:clrMapOvr>
  <p:timing>
    <p:tnLst>
      <p:par>
        <p:cTn id="1" dur="indefinite" restart="never" nodeType="tmRoot"/>
      </p:par>
    </p:tn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userDrawn="1">
  <p:cSld name="87_Title and Content">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3563108" y="2223656"/>
            <a:ext cx="2017786" cy="2729344"/>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9144000" cy="40580"/>
          </a:xfrm>
          <a:prstGeom prst="rect">
            <a:avLst/>
          </a:prstGeom>
        </p:spPr>
      </p:pic>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160569"/>
            <a:ext cx="8001000" cy="764364"/>
          </a:xfrm>
          <a:prstGeom prst="rect">
            <a:avLst/>
          </a:prstGeom>
        </p:spPr>
      </p:pic>
      <p:sp>
        <p:nvSpPr>
          <p:cNvPr id="2" name="Title 1"/>
          <p:cNvSpPr>
            <a:spLocks noGrp="1"/>
          </p:cNvSpPr>
          <p:nvPr>
            <p:ph type="title"/>
          </p:nvPr>
        </p:nvSpPr>
        <p:spPr>
          <a:xfrm>
            <a:off x="628650" y="160569"/>
            <a:ext cx="6991350" cy="764364"/>
          </a:xfrm>
        </p:spPr>
        <p:txBody>
          <a:bodyPr>
            <a:normAutofit/>
          </a:bodyPr>
          <a:lstStyle>
            <a:lvl1pPr>
              <a:defRPr sz="2400" b="1">
                <a:solidFill>
                  <a:schemeClr val="bg1"/>
                </a:solidFill>
                <a:latin typeface="Helvetica" panose="020B0604020202030204" pitchFamily="34" charset="0"/>
              </a:defRPr>
            </a:lvl1pPr>
          </a:lstStyle>
          <a:p>
            <a:r>
              <a:rPr lang="en-US" smtClean="0"/>
              <a:t>Click to edit Master title style</a:t>
            </a:r>
            <a:endParaRPr lang="en-US"/>
          </a:p>
        </p:txBody>
      </p:sp>
      <p:sp>
        <p:nvSpPr>
          <p:cNvPr id="11" name="Text Placeholder 10"/>
          <p:cNvSpPr>
            <a:spLocks noGrp="1"/>
          </p:cNvSpPr>
          <p:nvPr>
            <p:ph type="body" sz="quarter" idx="13"/>
          </p:nvPr>
        </p:nvSpPr>
        <p:spPr>
          <a:xfrm>
            <a:off x="643304" y="1600202"/>
            <a:ext cx="7620000" cy="2728913"/>
          </a:xfrm>
        </p:spPr>
        <p:txBody>
          <a:bodyPr/>
          <a:lstStyle>
            <a:lvl1pPr>
              <a:defRPr sz="1350">
                <a:latin typeface="Helvetica" panose="020B0604020202030204" pitchFamily="34" charset="0"/>
              </a:defRPr>
            </a:lvl1pPr>
            <a:lvl2pPr>
              <a:defRPr sz="1200">
                <a:latin typeface="Helvetica" panose="020B0604020202030204" pitchFamily="34" charset="0"/>
              </a:defRPr>
            </a:lvl2pPr>
            <a:lvl3pPr>
              <a:defRPr sz="1050">
                <a:latin typeface="Helvetica" panose="020B0604020202030204" pitchFamily="34" charset="0"/>
              </a:defRPr>
            </a:lvl3pPr>
            <a:lvl4pPr>
              <a:defRPr sz="900">
                <a:latin typeface="Helvetica" panose="020B0604020202030204" pitchFamily="34" charset="0"/>
              </a:defRPr>
            </a:lvl4pPr>
            <a:lvl5pPr>
              <a:defRPr sz="900">
                <a:latin typeface="Helvetica" panose="020B060402020203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Text Placeholder 12"/>
          <p:cNvSpPr>
            <a:spLocks noGrp="1"/>
          </p:cNvSpPr>
          <p:nvPr>
            <p:ph type="body" sz="quarter" idx="14"/>
          </p:nvPr>
        </p:nvSpPr>
        <p:spPr>
          <a:xfrm>
            <a:off x="246935" y="1143002"/>
            <a:ext cx="8397717" cy="395287"/>
          </a:xfrm>
        </p:spPr>
        <p:txBody>
          <a:bodyPr>
            <a:normAutofit/>
          </a:bodyPr>
          <a:lstStyle>
            <a:lvl1pPr marL="0" indent="0">
              <a:buNone/>
              <a:defRPr sz="1500" b="1">
                <a:solidFill>
                  <a:srgbClr val="1C1573"/>
                </a:solidFill>
                <a:latin typeface="Helvetica" panose="020B0604020202030204" pitchFamily="34" charset="0"/>
              </a:defRPr>
            </a:lvl1pPr>
            <a:lvl2pPr>
              <a:defRPr b="1">
                <a:solidFill>
                  <a:srgbClr val="1C1573"/>
                </a:solidFill>
                <a:latin typeface="Helvetica" panose="020B0604020202030204" pitchFamily="34" charset="0"/>
              </a:defRPr>
            </a:lvl2pPr>
            <a:lvl3pPr>
              <a:defRPr b="1">
                <a:solidFill>
                  <a:srgbClr val="1C1573"/>
                </a:solidFill>
                <a:latin typeface="Helvetica" panose="020B0604020202030204" pitchFamily="34" charset="0"/>
              </a:defRPr>
            </a:lvl3pPr>
            <a:lvl4pPr>
              <a:defRPr b="1">
                <a:solidFill>
                  <a:srgbClr val="1C1573"/>
                </a:solidFill>
                <a:latin typeface="Helvetica" panose="020B0604020202030204" pitchFamily="34" charset="0"/>
              </a:defRPr>
            </a:lvl4pPr>
            <a:lvl5pPr>
              <a:defRPr b="1">
                <a:solidFill>
                  <a:srgbClr val="1C1573"/>
                </a:solidFill>
                <a:latin typeface="Helvetica" panose="020B0604020202030204" pitchFamily="34" charset="0"/>
              </a:defRPr>
            </a:lvl5pPr>
          </a:lstStyle>
          <a:p>
            <a:pPr lvl="0"/>
            <a:r>
              <a:rPr lang="en-US" dirty="0" smtClean="0"/>
              <a:t>Click to edit Master text styles</a:t>
            </a:r>
          </a:p>
        </p:txBody>
      </p:sp>
    </p:spTree>
    <p:extLst>
      <p:ext uri="{BB962C8B-B14F-4D97-AF65-F5344CB8AC3E}">
        <p14:creationId xmlns:p14="http://schemas.microsoft.com/office/powerpoint/2010/main" val="1163370969"/>
      </p:ext>
    </p:extLst>
  </p:cSld>
  <p:clrMapOvr>
    <a:masterClrMapping/>
  </p:clrMapOvr>
  <p:timing>
    <p:tnLst>
      <p:par>
        <p:cTn id="1" dur="indefinite" restart="never" nodeType="tmRoot"/>
      </p:par>
    </p:tn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userDrawn="1">
  <p:cSld name="88_Title and Content">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3563108" y="2223656"/>
            <a:ext cx="2017786" cy="2729344"/>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9144000" cy="40580"/>
          </a:xfrm>
          <a:prstGeom prst="rect">
            <a:avLst/>
          </a:prstGeom>
        </p:spPr>
      </p:pic>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160569"/>
            <a:ext cx="8001000" cy="764364"/>
          </a:xfrm>
          <a:prstGeom prst="rect">
            <a:avLst/>
          </a:prstGeom>
        </p:spPr>
      </p:pic>
      <p:sp>
        <p:nvSpPr>
          <p:cNvPr id="2" name="Title 1"/>
          <p:cNvSpPr>
            <a:spLocks noGrp="1"/>
          </p:cNvSpPr>
          <p:nvPr>
            <p:ph type="title"/>
          </p:nvPr>
        </p:nvSpPr>
        <p:spPr>
          <a:xfrm>
            <a:off x="628650" y="160569"/>
            <a:ext cx="6991350" cy="764364"/>
          </a:xfrm>
        </p:spPr>
        <p:txBody>
          <a:bodyPr>
            <a:normAutofit/>
          </a:bodyPr>
          <a:lstStyle>
            <a:lvl1pPr>
              <a:defRPr sz="2400" b="1">
                <a:solidFill>
                  <a:schemeClr val="bg1"/>
                </a:solidFill>
                <a:latin typeface="Helvetica" panose="020B0604020202030204" pitchFamily="34" charset="0"/>
              </a:defRPr>
            </a:lvl1pPr>
          </a:lstStyle>
          <a:p>
            <a:r>
              <a:rPr lang="en-US" smtClean="0"/>
              <a:t>Click to edit Master title style</a:t>
            </a:r>
            <a:endParaRPr lang="en-US"/>
          </a:p>
        </p:txBody>
      </p:sp>
      <p:sp>
        <p:nvSpPr>
          <p:cNvPr id="11" name="Text Placeholder 10"/>
          <p:cNvSpPr>
            <a:spLocks noGrp="1"/>
          </p:cNvSpPr>
          <p:nvPr>
            <p:ph type="body" sz="quarter" idx="13"/>
          </p:nvPr>
        </p:nvSpPr>
        <p:spPr>
          <a:xfrm>
            <a:off x="643304" y="1600202"/>
            <a:ext cx="7620000" cy="2728913"/>
          </a:xfrm>
        </p:spPr>
        <p:txBody>
          <a:bodyPr/>
          <a:lstStyle>
            <a:lvl1pPr>
              <a:defRPr sz="1350">
                <a:latin typeface="Helvetica" panose="020B0604020202030204" pitchFamily="34" charset="0"/>
              </a:defRPr>
            </a:lvl1pPr>
            <a:lvl2pPr>
              <a:defRPr sz="1200">
                <a:latin typeface="Helvetica" panose="020B0604020202030204" pitchFamily="34" charset="0"/>
              </a:defRPr>
            </a:lvl2pPr>
            <a:lvl3pPr>
              <a:defRPr sz="1050">
                <a:latin typeface="Helvetica" panose="020B0604020202030204" pitchFamily="34" charset="0"/>
              </a:defRPr>
            </a:lvl3pPr>
            <a:lvl4pPr>
              <a:defRPr sz="900">
                <a:latin typeface="Helvetica" panose="020B0604020202030204" pitchFamily="34" charset="0"/>
              </a:defRPr>
            </a:lvl4pPr>
            <a:lvl5pPr>
              <a:defRPr sz="900">
                <a:latin typeface="Helvetica" panose="020B060402020203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Text Placeholder 12"/>
          <p:cNvSpPr>
            <a:spLocks noGrp="1"/>
          </p:cNvSpPr>
          <p:nvPr>
            <p:ph type="body" sz="quarter" idx="14"/>
          </p:nvPr>
        </p:nvSpPr>
        <p:spPr>
          <a:xfrm>
            <a:off x="246935" y="1143002"/>
            <a:ext cx="8397717" cy="395287"/>
          </a:xfrm>
        </p:spPr>
        <p:txBody>
          <a:bodyPr>
            <a:normAutofit/>
          </a:bodyPr>
          <a:lstStyle>
            <a:lvl1pPr marL="0" indent="0">
              <a:buNone/>
              <a:defRPr sz="1500" b="1">
                <a:solidFill>
                  <a:srgbClr val="1C1573"/>
                </a:solidFill>
                <a:latin typeface="Helvetica" panose="020B0604020202030204" pitchFamily="34" charset="0"/>
              </a:defRPr>
            </a:lvl1pPr>
            <a:lvl2pPr>
              <a:defRPr b="1">
                <a:solidFill>
                  <a:srgbClr val="1C1573"/>
                </a:solidFill>
                <a:latin typeface="Helvetica" panose="020B0604020202030204" pitchFamily="34" charset="0"/>
              </a:defRPr>
            </a:lvl2pPr>
            <a:lvl3pPr>
              <a:defRPr b="1">
                <a:solidFill>
                  <a:srgbClr val="1C1573"/>
                </a:solidFill>
                <a:latin typeface="Helvetica" panose="020B0604020202030204" pitchFamily="34" charset="0"/>
              </a:defRPr>
            </a:lvl3pPr>
            <a:lvl4pPr>
              <a:defRPr b="1">
                <a:solidFill>
                  <a:srgbClr val="1C1573"/>
                </a:solidFill>
                <a:latin typeface="Helvetica" panose="020B0604020202030204" pitchFamily="34" charset="0"/>
              </a:defRPr>
            </a:lvl4pPr>
            <a:lvl5pPr>
              <a:defRPr b="1">
                <a:solidFill>
                  <a:srgbClr val="1C1573"/>
                </a:solidFill>
                <a:latin typeface="Helvetica" panose="020B0604020202030204" pitchFamily="34" charset="0"/>
              </a:defRPr>
            </a:lvl5pPr>
          </a:lstStyle>
          <a:p>
            <a:pPr lvl="0"/>
            <a:r>
              <a:rPr lang="en-US" dirty="0" smtClean="0"/>
              <a:t>Click to edit Master text styles</a:t>
            </a:r>
          </a:p>
        </p:txBody>
      </p:sp>
    </p:spTree>
    <p:extLst>
      <p:ext uri="{BB962C8B-B14F-4D97-AF65-F5344CB8AC3E}">
        <p14:creationId xmlns:p14="http://schemas.microsoft.com/office/powerpoint/2010/main" val="2371453121"/>
      </p:ext>
    </p:extLst>
  </p:cSld>
  <p:clrMapOvr>
    <a:masterClrMapping/>
  </p:clrMapOvr>
  <p:timing>
    <p:tnLst>
      <p:par>
        <p:cTn id="1" dur="indefinite" restart="never" nodeType="tmRoot"/>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userDrawn="1">
  <p:cSld name="89_Title and Content">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3563108" y="2223656"/>
            <a:ext cx="2017786" cy="2729344"/>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9144000" cy="40580"/>
          </a:xfrm>
          <a:prstGeom prst="rect">
            <a:avLst/>
          </a:prstGeom>
        </p:spPr>
      </p:pic>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160569"/>
            <a:ext cx="8001000" cy="764364"/>
          </a:xfrm>
          <a:prstGeom prst="rect">
            <a:avLst/>
          </a:prstGeom>
        </p:spPr>
      </p:pic>
      <p:sp>
        <p:nvSpPr>
          <p:cNvPr id="2" name="Title 1"/>
          <p:cNvSpPr>
            <a:spLocks noGrp="1"/>
          </p:cNvSpPr>
          <p:nvPr>
            <p:ph type="title"/>
          </p:nvPr>
        </p:nvSpPr>
        <p:spPr>
          <a:xfrm>
            <a:off x="628650" y="160569"/>
            <a:ext cx="6991350" cy="764364"/>
          </a:xfrm>
        </p:spPr>
        <p:txBody>
          <a:bodyPr>
            <a:normAutofit/>
          </a:bodyPr>
          <a:lstStyle>
            <a:lvl1pPr>
              <a:defRPr sz="2400" b="1">
                <a:solidFill>
                  <a:schemeClr val="bg1"/>
                </a:solidFill>
                <a:latin typeface="Helvetica" panose="020B0604020202030204" pitchFamily="34" charset="0"/>
              </a:defRPr>
            </a:lvl1pPr>
          </a:lstStyle>
          <a:p>
            <a:r>
              <a:rPr lang="en-US" smtClean="0"/>
              <a:t>Click to edit Master title style</a:t>
            </a:r>
            <a:endParaRPr lang="en-US"/>
          </a:p>
        </p:txBody>
      </p:sp>
      <p:sp>
        <p:nvSpPr>
          <p:cNvPr id="11" name="Text Placeholder 10"/>
          <p:cNvSpPr>
            <a:spLocks noGrp="1"/>
          </p:cNvSpPr>
          <p:nvPr>
            <p:ph type="body" sz="quarter" idx="13"/>
          </p:nvPr>
        </p:nvSpPr>
        <p:spPr>
          <a:xfrm>
            <a:off x="643304" y="1600202"/>
            <a:ext cx="7620000" cy="2728913"/>
          </a:xfrm>
        </p:spPr>
        <p:txBody>
          <a:bodyPr/>
          <a:lstStyle>
            <a:lvl1pPr>
              <a:defRPr sz="1350">
                <a:latin typeface="Helvetica" panose="020B0604020202030204" pitchFamily="34" charset="0"/>
              </a:defRPr>
            </a:lvl1pPr>
            <a:lvl2pPr>
              <a:defRPr sz="1200">
                <a:latin typeface="Helvetica" panose="020B0604020202030204" pitchFamily="34" charset="0"/>
              </a:defRPr>
            </a:lvl2pPr>
            <a:lvl3pPr>
              <a:defRPr sz="1050">
                <a:latin typeface="Helvetica" panose="020B0604020202030204" pitchFamily="34" charset="0"/>
              </a:defRPr>
            </a:lvl3pPr>
            <a:lvl4pPr>
              <a:defRPr sz="900">
                <a:latin typeface="Helvetica" panose="020B0604020202030204" pitchFamily="34" charset="0"/>
              </a:defRPr>
            </a:lvl4pPr>
            <a:lvl5pPr>
              <a:defRPr sz="900">
                <a:latin typeface="Helvetica" panose="020B060402020203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Text Placeholder 12"/>
          <p:cNvSpPr>
            <a:spLocks noGrp="1"/>
          </p:cNvSpPr>
          <p:nvPr>
            <p:ph type="body" sz="quarter" idx="14"/>
          </p:nvPr>
        </p:nvSpPr>
        <p:spPr>
          <a:xfrm>
            <a:off x="246935" y="1143002"/>
            <a:ext cx="8397717" cy="395287"/>
          </a:xfrm>
        </p:spPr>
        <p:txBody>
          <a:bodyPr>
            <a:normAutofit/>
          </a:bodyPr>
          <a:lstStyle>
            <a:lvl1pPr marL="0" indent="0">
              <a:buNone/>
              <a:defRPr sz="1500" b="1">
                <a:solidFill>
                  <a:srgbClr val="1C1573"/>
                </a:solidFill>
                <a:latin typeface="Helvetica" panose="020B0604020202030204" pitchFamily="34" charset="0"/>
              </a:defRPr>
            </a:lvl1pPr>
            <a:lvl2pPr>
              <a:defRPr b="1">
                <a:solidFill>
                  <a:srgbClr val="1C1573"/>
                </a:solidFill>
                <a:latin typeface="Helvetica" panose="020B0604020202030204" pitchFamily="34" charset="0"/>
              </a:defRPr>
            </a:lvl2pPr>
            <a:lvl3pPr>
              <a:defRPr b="1">
                <a:solidFill>
                  <a:srgbClr val="1C1573"/>
                </a:solidFill>
                <a:latin typeface="Helvetica" panose="020B0604020202030204" pitchFamily="34" charset="0"/>
              </a:defRPr>
            </a:lvl3pPr>
            <a:lvl4pPr>
              <a:defRPr b="1">
                <a:solidFill>
                  <a:srgbClr val="1C1573"/>
                </a:solidFill>
                <a:latin typeface="Helvetica" panose="020B0604020202030204" pitchFamily="34" charset="0"/>
              </a:defRPr>
            </a:lvl4pPr>
            <a:lvl5pPr>
              <a:defRPr b="1">
                <a:solidFill>
                  <a:srgbClr val="1C1573"/>
                </a:solidFill>
                <a:latin typeface="Helvetica" panose="020B0604020202030204" pitchFamily="34" charset="0"/>
              </a:defRPr>
            </a:lvl5pPr>
          </a:lstStyle>
          <a:p>
            <a:pPr lvl="0"/>
            <a:r>
              <a:rPr lang="en-US" dirty="0" smtClean="0"/>
              <a:t>Click to edit Master text styles</a:t>
            </a:r>
          </a:p>
        </p:txBody>
      </p:sp>
    </p:spTree>
    <p:extLst>
      <p:ext uri="{BB962C8B-B14F-4D97-AF65-F5344CB8AC3E}">
        <p14:creationId xmlns:p14="http://schemas.microsoft.com/office/powerpoint/2010/main" val="2409194452"/>
      </p:ext>
    </p:extLst>
  </p:cSld>
  <p:clrMapOvr>
    <a:masterClrMapping/>
  </p:clrMapOvr>
  <p:timing>
    <p:tnLst>
      <p:par>
        <p:cTn id="1" dur="indefinite" restart="never" nodeType="tmRoot"/>
      </p:par>
    </p:tn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userDrawn="1">
  <p:cSld name="90_Title and Content">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3563108" y="2223656"/>
            <a:ext cx="2017786" cy="2729344"/>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9144000" cy="40580"/>
          </a:xfrm>
          <a:prstGeom prst="rect">
            <a:avLst/>
          </a:prstGeom>
        </p:spPr>
      </p:pic>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160569"/>
            <a:ext cx="8001000" cy="764364"/>
          </a:xfrm>
          <a:prstGeom prst="rect">
            <a:avLst/>
          </a:prstGeom>
        </p:spPr>
      </p:pic>
      <p:sp>
        <p:nvSpPr>
          <p:cNvPr id="2" name="Title 1"/>
          <p:cNvSpPr>
            <a:spLocks noGrp="1"/>
          </p:cNvSpPr>
          <p:nvPr>
            <p:ph type="title"/>
          </p:nvPr>
        </p:nvSpPr>
        <p:spPr>
          <a:xfrm>
            <a:off x="628650" y="160569"/>
            <a:ext cx="6991350" cy="764364"/>
          </a:xfrm>
        </p:spPr>
        <p:txBody>
          <a:bodyPr>
            <a:normAutofit/>
          </a:bodyPr>
          <a:lstStyle>
            <a:lvl1pPr>
              <a:defRPr sz="2400" b="1">
                <a:solidFill>
                  <a:schemeClr val="bg1"/>
                </a:solidFill>
                <a:latin typeface="Helvetica" panose="020B0604020202030204" pitchFamily="34" charset="0"/>
              </a:defRPr>
            </a:lvl1pPr>
          </a:lstStyle>
          <a:p>
            <a:r>
              <a:rPr lang="en-US" smtClean="0"/>
              <a:t>Click to edit Master title style</a:t>
            </a:r>
            <a:endParaRPr lang="en-US"/>
          </a:p>
        </p:txBody>
      </p:sp>
      <p:sp>
        <p:nvSpPr>
          <p:cNvPr id="11" name="Text Placeholder 10"/>
          <p:cNvSpPr>
            <a:spLocks noGrp="1"/>
          </p:cNvSpPr>
          <p:nvPr>
            <p:ph type="body" sz="quarter" idx="13"/>
          </p:nvPr>
        </p:nvSpPr>
        <p:spPr>
          <a:xfrm>
            <a:off x="643304" y="1600202"/>
            <a:ext cx="7620000" cy="2728913"/>
          </a:xfrm>
        </p:spPr>
        <p:txBody>
          <a:bodyPr/>
          <a:lstStyle>
            <a:lvl1pPr>
              <a:defRPr sz="1350">
                <a:latin typeface="Helvetica" panose="020B0604020202030204" pitchFamily="34" charset="0"/>
              </a:defRPr>
            </a:lvl1pPr>
            <a:lvl2pPr>
              <a:defRPr sz="1200">
                <a:latin typeface="Helvetica" panose="020B0604020202030204" pitchFamily="34" charset="0"/>
              </a:defRPr>
            </a:lvl2pPr>
            <a:lvl3pPr>
              <a:defRPr sz="1050">
                <a:latin typeface="Helvetica" panose="020B0604020202030204" pitchFamily="34" charset="0"/>
              </a:defRPr>
            </a:lvl3pPr>
            <a:lvl4pPr>
              <a:defRPr sz="900">
                <a:latin typeface="Helvetica" panose="020B0604020202030204" pitchFamily="34" charset="0"/>
              </a:defRPr>
            </a:lvl4pPr>
            <a:lvl5pPr>
              <a:defRPr sz="900">
                <a:latin typeface="Helvetica" panose="020B060402020203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Text Placeholder 12"/>
          <p:cNvSpPr>
            <a:spLocks noGrp="1"/>
          </p:cNvSpPr>
          <p:nvPr>
            <p:ph type="body" sz="quarter" idx="14"/>
          </p:nvPr>
        </p:nvSpPr>
        <p:spPr>
          <a:xfrm>
            <a:off x="246935" y="1143002"/>
            <a:ext cx="8397717" cy="395287"/>
          </a:xfrm>
        </p:spPr>
        <p:txBody>
          <a:bodyPr>
            <a:normAutofit/>
          </a:bodyPr>
          <a:lstStyle>
            <a:lvl1pPr marL="0" indent="0">
              <a:buNone/>
              <a:defRPr sz="1500" b="1">
                <a:solidFill>
                  <a:srgbClr val="1C1573"/>
                </a:solidFill>
                <a:latin typeface="Helvetica" panose="020B0604020202030204" pitchFamily="34" charset="0"/>
              </a:defRPr>
            </a:lvl1pPr>
            <a:lvl2pPr>
              <a:defRPr b="1">
                <a:solidFill>
                  <a:srgbClr val="1C1573"/>
                </a:solidFill>
                <a:latin typeface="Helvetica" panose="020B0604020202030204" pitchFamily="34" charset="0"/>
              </a:defRPr>
            </a:lvl2pPr>
            <a:lvl3pPr>
              <a:defRPr b="1">
                <a:solidFill>
                  <a:srgbClr val="1C1573"/>
                </a:solidFill>
                <a:latin typeface="Helvetica" panose="020B0604020202030204" pitchFamily="34" charset="0"/>
              </a:defRPr>
            </a:lvl3pPr>
            <a:lvl4pPr>
              <a:defRPr b="1">
                <a:solidFill>
                  <a:srgbClr val="1C1573"/>
                </a:solidFill>
                <a:latin typeface="Helvetica" panose="020B0604020202030204" pitchFamily="34" charset="0"/>
              </a:defRPr>
            </a:lvl4pPr>
            <a:lvl5pPr>
              <a:defRPr b="1">
                <a:solidFill>
                  <a:srgbClr val="1C1573"/>
                </a:solidFill>
                <a:latin typeface="Helvetica" panose="020B0604020202030204" pitchFamily="34" charset="0"/>
              </a:defRPr>
            </a:lvl5pPr>
          </a:lstStyle>
          <a:p>
            <a:pPr lvl="0"/>
            <a:r>
              <a:rPr lang="en-US" dirty="0" smtClean="0"/>
              <a:t>Click to edit Master text styles</a:t>
            </a:r>
          </a:p>
        </p:txBody>
      </p:sp>
    </p:spTree>
    <p:extLst>
      <p:ext uri="{BB962C8B-B14F-4D97-AF65-F5344CB8AC3E}">
        <p14:creationId xmlns:p14="http://schemas.microsoft.com/office/powerpoint/2010/main" val="2943938316"/>
      </p:ext>
    </p:extLst>
  </p:cSld>
  <p:clrMapOvr>
    <a:masterClrMapping/>
  </p:clrMapOvr>
  <p:timing>
    <p:tnLst>
      <p:par>
        <p:cTn id="1" dur="indefinite" restart="never" nodeType="tmRoot"/>
      </p:par>
    </p:tn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smtClean="0"/>
              <a:t>Click to edit Master title style</a:t>
            </a:r>
            <a:endParaRPr lang="en-IN"/>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IN"/>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a:defRPr/>
            </a:lvl1pPr>
          </a:lstStyle>
          <a:p>
            <a:pPr>
              <a:defRPr/>
            </a:pPr>
            <a:fld id="{6DFC9C36-910F-4476-A4EE-392106B746A5}" type="datetime3">
              <a:rPr lang="en-US" smtClean="0"/>
              <a:t>23 April 2020</a:t>
            </a:fld>
            <a:endParaRPr lang="en-GB"/>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a:defRPr/>
            </a:lvl1pPr>
          </a:lstStyle>
          <a:p>
            <a:pPr>
              <a:defRPr/>
            </a:pPr>
            <a:r>
              <a:rPr lang="en-US" smtClean="0"/>
              <a:t>IS ZC464, Machine Learning</a:t>
            </a:r>
            <a:endParaRPr lang="en-GB"/>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lvl1pPr>
              <a:defRPr/>
            </a:lvl1pPr>
          </a:lstStyle>
          <a:p>
            <a:pPr>
              <a:defRPr/>
            </a:pPr>
            <a:fld id="{389A1433-2BD6-474A-B042-E5F0856EF487}" type="slidenum">
              <a:rPr lang="en-GB"/>
              <a:pPr>
                <a:defRPr/>
              </a:pPr>
              <a:t>‹#›</a:t>
            </a:fld>
            <a:endParaRPr lang="en-GB"/>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95536" y="274638"/>
            <a:ext cx="6120680" cy="850106"/>
          </a:xfrm>
          <a:prstGeom prst="rect">
            <a:avLst/>
          </a:prstGeom>
        </p:spPr>
        <p:txBody>
          <a:bodyPr anchor="ctr"/>
          <a:lstStyle>
            <a:lvl1pPr algn="l">
              <a:defRPr sz="3200"/>
            </a:lvl1pPr>
          </a:lstStyle>
          <a:p>
            <a:r>
              <a:rPr lang="en-US" smtClean="0"/>
              <a:t>Click to edit Master title style</a:t>
            </a:r>
            <a:endParaRPr lang="en-IN"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Footer Placeholder 4"/>
          <p:cNvSpPr>
            <a:spLocks noGrp="1"/>
          </p:cNvSpPr>
          <p:nvPr>
            <p:ph type="ftr" sz="quarter" idx="10"/>
          </p:nvPr>
        </p:nvSpPr>
        <p:spPr>
          <a:xfrm>
            <a:off x="2195513" y="6237288"/>
            <a:ext cx="4392612" cy="365125"/>
          </a:xfrm>
          <a:prstGeom prst="rect">
            <a:avLst/>
          </a:prstGeom>
        </p:spPr>
        <p:txBody>
          <a:bodyPr/>
          <a:lstStyle>
            <a:lvl1pPr algn="ctr">
              <a:defRPr sz="1200" b="1"/>
            </a:lvl1pPr>
          </a:lstStyle>
          <a:p>
            <a:pPr>
              <a:defRPr/>
            </a:pPr>
            <a:r>
              <a:rPr lang="en-US" smtClean="0"/>
              <a:t>IS ZC464, Machine Learning</a:t>
            </a:r>
            <a:endParaRPr lang="en-IN" dirty="0"/>
          </a:p>
        </p:txBody>
      </p:sp>
      <p:sp>
        <p:nvSpPr>
          <p:cNvPr id="5" name="Slide Number Placeholder 5"/>
          <p:cNvSpPr>
            <a:spLocks noGrp="1"/>
          </p:cNvSpPr>
          <p:nvPr>
            <p:ph type="sldNum" sz="quarter" idx="11"/>
          </p:nvPr>
        </p:nvSpPr>
        <p:spPr>
          <a:xfrm>
            <a:off x="8532813" y="6237288"/>
            <a:ext cx="611187" cy="293687"/>
          </a:xfrm>
          <a:prstGeom prst="rect">
            <a:avLst/>
          </a:prstGeom>
        </p:spPr>
        <p:txBody>
          <a:bodyPr/>
          <a:lstStyle>
            <a:lvl1pPr>
              <a:defRPr sz="1600" b="1"/>
            </a:lvl1pPr>
          </a:lstStyle>
          <a:p>
            <a:pPr>
              <a:defRPr/>
            </a:pPr>
            <a:fld id="{78B23240-9A46-45DC-80D8-72E6138EF4CC}" type="slidenum">
              <a:rPr lang="en-IN"/>
              <a:pPr>
                <a:defRPr/>
              </a:pPr>
              <a:t>‹#›</a:t>
            </a:fld>
            <a:endParaRPr lang="en-IN" dirty="0"/>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en-US" smtClean="0"/>
              <a:t>Click to edit Master title style</a:t>
            </a:r>
            <a:endParaRPr lang="en-IN"/>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a:defRPr/>
            </a:lvl1pPr>
          </a:lstStyle>
          <a:p>
            <a:pPr>
              <a:defRPr/>
            </a:pPr>
            <a:fld id="{88637825-2693-4202-A9E2-6AD0ACDA354D}" type="datetime3">
              <a:rPr lang="en-US" smtClean="0"/>
              <a:t>23 April 2020</a:t>
            </a:fld>
            <a:endParaRPr lang="en-IN"/>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a:defRPr/>
            </a:lvl1pPr>
          </a:lstStyle>
          <a:p>
            <a:pPr>
              <a:defRPr/>
            </a:pPr>
            <a:r>
              <a:rPr lang="en-US" smtClean="0"/>
              <a:t>IS ZC464, Machine Learning</a:t>
            </a:r>
            <a:endParaRPr lang="en-IN"/>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lvl1pPr>
              <a:defRPr/>
            </a:lvl1pPr>
          </a:lstStyle>
          <a:p>
            <a:pPr>
              <a:defRPr/>
            </a:pPr>
            <a:fld id="{DBD8A489-38BD-40B0-9083-7E99DA903139}" type="slidenum">
              <a:rPr lang="en-IN"/>
              <a:pPr>
                <a:defRPr/>
              </a:pPr>
              <a:t>‹#›</a:t>
            </a:fld>
            <a:endParaRPr lang="en-IN"/>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IN"/>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a:xfrm>
            <a:off x="457200" y="6356350"/>
            <a:ext cx="2133600" cy="365125"/>
          </a:xfrm>
          <a:prstGeom prst="rect">
            <a:avLst/>
          </a:prstGeom>
        </p:spPr>
        <p:txBody>
          <a:bodyPr/>
          <a:lstStyle>
            <a:lvl1pPr>
              <a:defRPr/>
            </a:lvl1pPr>
          </a:lstStyle>
          <a:p>
            <a:pPr>
              <a:defRPr/>
            </a:pPr>
            <a:fld id="{41E0CFF0-14EC-47FF-A866-C9615F63E095}" type="datetime3">
              <a:rPr lang="en-US" smtClean="0"/>
              <a:t>23 April 2020</a:t>
            </a:fld>
            <a:endParaRPr lang="en-IN"/>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lvl1pPr>
              <a:defRPr/>
            </a:lvl1pPr>
          </a:lstStyle>
          <a:p>
            <a:pPr>
              <a:defRPr/>
            </a:pPr>
            <a:r>
              <a:rPr lang="en-US" smtClean="0"/>
              <a:t>IS ZC464, Machine Learning</a:t>
            </a:r>
            <a:endParaRPr lang="en-IN"/>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lvl1pPr>
              <a:defRPr/>
            </a:lvl1pPr>
          </a:lstStyle>
          <a:p>
            <a:pPr>
              <a:defRPr/>
            </a:pPr>
            <a:fld id="{6D38CB16-FC74-415F-A778-AFAE7BEAFAF6}" type="slidenum">
              <a:rPr lang="en-IN"/>
              <a:pPr>
                <a:defRPr/>
              </a:pPr>
              <a:t>‹#›</a:t>
            </a:fld>
            <a:endParaRPr lang="en-IN"/>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a:lvl1pPr>
          </a:lstStyle>
          <a:p>
            <a:r>
              <a:rPr lang="en-US" smtClean="0"/>
              <a:t>Click to edit Master title style</a:t>
            </a:r>
            <a:endParaRPr lang="en-IN"/>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a:xfrm>
            <a:off x="457200" y="6356350"/>
            <a:ext cx="2133600" cy="365125"/>
          </a:xfrm>
          <a:prstGeom prst="rect">
            <a:avLst/>
          </a:prstGeom>
        </p:spPr>
        <p:txBody>
          <a:bodyPr/>
          <a:lstStyle>
            <a:lvl1pPr>
              <a:defRPr/>
            </a:lvl1pPr>
          </a:lstStyle>
          <a:p>
            <a:pPr>
              <a:defRPr/>
            </a:pPr>
            <a:fld id="{ECEDE328-4EC0-4E03-8647-65DD3242CF0F}" type="datetime3">
              <a:rPr lang="en-US" smtClean="0"/>
              <a:t>23 April 2020</a:t>
            </a:fld>
            <a:endParaRPr lang="en-IN"/>
          </a:p>
        </p:txBody>
      </p:sp>
      <p:sp>
        <p:nvSpPr>
          <p:cNvPr id="8" name="Footer Placeholder 7"/>
          <p:cNvSpPr>
            <a:spLocks noGrp="1"/>
          </p:cNvSpPr>
          <p:nvPr>
            <p:ph type="ftr" sz="quarter" idx="11"/>
          </p:nvPr>
        </p:nvSpPr>
        <p:spPr>
          <a:xfrm>
            <a:off x="3124200" y="6356350"/>
            <a:ext cx="2895600" cy="365125"/>
          </a:xfrm>
          <a:prstGeom prst="rect">
            <a:avLst/>
          </a:prstGeom>
        </p:spPr>
        <p:txBody>
          <a:bodyPr/>
          <a:lstStyle>
            <a:lvl1pPr>
              <a:defRPr/>
            </a:lvl1pPr>
          </a:lstStyle>
          <a:p>
            <a:pPr>
              <a:defRPr/>
            </a:pPr>
            <a:r>
              <a:rPr lang="en-US" smtClean="0"/>
              <a:t>IS ZC464, Machine Learning</a:t>
            </a:r>
            <a:endParaRPr lang="en-IN"/>
          </a:p>
        </p:txBody>
      </p:sp>
      <p:sp>
        <p:nvSpPr>
          <p:cNvPr id="9" name="Slide Number Placeholder 8"/>
          <p:cNvSpPr>
            <a:spLocks noGrp="1"/>
          </p:cNvSpPr>
          <p:nvPr>
            <p:ph type="sldNum" sz="quarter" idx="12"/>
          </p:nvPr>
        </p:nvSpPr>
        <p:spPr>
          <a:xfrm>
            <a:off x="6553200" y="6356350"/>
            <a:ext cx="2133600" cy="365125"/>
          </a:xfrm>
          <a:prstGeom prst="rect">
            <a:avLst/>
          </a:prstGeom>
        </p:spPr>
        <p:txBody>
          <a:bodyPr/>
          <a:lstStyle>
            <a:lvl1pPr>
              <a:defRPr/>
            </a:lvl1pPr>
          </a:lstStyle>
          <a:p>
            <a:pPr>
              <a:defRPr/>
            </a:pPr>
            <a:fld id="{36FB1E71-4690-4FD4-BBCF-A3779CD52565}" type="slidenum">
              <a:rPr lang="en-IN"/>
              <a:pPr>
                <a:defRPr/>
              </a:pPr>
              <a:t>‹#›</a:t>
            </a:fld>
            <a:endParaRPr lang="en-I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1_Section Header">
    <p:spTree>
      <p:nvGrpSpPr>
        <p:cNvPr id="1" name=""/>
        <p:cNvGrpSpPr/>
        <p:nvPr/>
      </p:nvGrpSpPr>
      <p:grpSpPr>
        <a:xfrm>
          <a:off x="0" y="0"/>
          <a:ext cx="0" cy="0"/>
          <a:chOff x="0" y="0"/>
          <a:chExt cx="0" cy="0"/>
        </a:xfrm>
      </p:grpSpPr>
      <p:pic>
        <p:nvPicPr>
          <p:cNvPr id="3" name="Picture 6" descr="\\Server\D\jyoti\FI023_BITS_v1\styleguide img\IMG_5627_b.jpg"/>
          <p:cNvPicPr>
            <a:picLocks noChangeAspect="1" noChangeArrowheads="1"/>
          </p:cNvPicPr>
          <p:nvPr/>
        </p:nvPicPr>
        <p:blipFill>
          <a:blip r:embed="rId2" cstate="print"/>
          <a:srcRect/>
          <a:stretch>
            <a:fillRect/>
          </a:stretch>
        </p:blipFill>
        <p:spPr bwMode="auto">
          <a:xfrm>
            <a:off x="0" y="0"/>
            <a:ext cx="9144000" cy="6858000"/>
          </a:xfrm>
          <a:prstGeom prst="rect">
            <a:avLst/>
          </a:prstGeom>
          <a:noFill/>
          <a:ln w="9525">
            <a:noFill/>
            <a:miter lim="800000"/>
            <a:headEnd/>
            <a:tailEnd/>
          </a:ln>
        </p:spPr>
      </p:pic>
      <p:sp>
        <p:nvSpPr>
          <p:cNvPr id="4" name="Rectangle 3"/>
          <p:cNvSpPr/>
          <p:nvPr/>
        </p:nvSpPr>
        <p:spPr>
          <a:xfrm>
            <a:off x="0" y="4281488"/>
            <a:ext cx="9144000" cy="2576512"/>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pic>
        <p:nvPicPr>
          <p:cNvPr id="5" name="Picture 6" descr="Picture 7.png"/>
          <p:cNvPicPr>
            <a:picLocks noChangeAspect="1"/>
          </p:cNvPicPr>
          <p:nvPr/>
        </p:nvPicPr>
        <p:blipFill>
          <a:blip r:embed="rId3" cstate="print"/>
          <a:srcRect l="1923" b="5336"/>
          <a:stretch>
            <a:fillRect/>
          </a:stretch>
        </p:blipFill>
        <p:spPr bwMode="auto">
          <a:xfrm>
            <a:off x="6629400" y="0"/>
            <a:ext cx="2193925" cy="692150"/>
          </a:xfrm>
          <a:prstGeom prst="rect">
            <a:avLst/>
          </a:prstGeom>
          <a:noFill/>
          <a:ln w="9525">
            <a:noFill/>
            <a:miter lim="800000"/>
            <a:headEnd/>
            <a:tailEnd/>
          </a:ln>
        </p:spPr>
      </p:pic>
      <p:sp>
        <p:nvSpPr>
          <p:cNvPr id="6" name="Rectangle 5"/>
          <p:cNvSpPr/>
          <p:nvPr/>
        </p:nvSpPr>
        <p:spPr>
          <a:xfrm>
            <a:off x="2882900" y="6775450"/>
            <a:ext cx="28956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7" name="Rectangle 6"/>
          <p:cNvSpPr/>
          <p:nvPr/>
        </p:nvSpPr>
        <p:spPr>
          <a:xfrm>
            <a:off x="-12700" y="6775450"/>
            <a:ext cx="28956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8" name="Rectangle 7"/>
          <p:cNvSpPr/>
          <p:nvPr/>
        </p:nvSpPr>
        <p:spPr>
          <a:xfrm>
            <a:off x="5778500" y="6775450"/>
            <a:ext cx="28956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9" name="TextBox 8"/>
          <p:cNvSpPr txBox="1"/>
          <p:nvPr/>
        </p:nvSpPr>
        <p:spPr>
          <a:xfrm>
            <a:off x="6858000" y="762000"/>
            <a:ext cx="2209800" cy="554038"/>
          </a:xfrm>
          <a:prstGeom prst="rect">
            <a:avLst/>
          </a:prstGeom>
          <a:noFill/>
        </p:spPr>
        <p:txBody>
          <a:bodyPr>
            <a:spAutoFit/>
          </a:bodyPr>
          <a:lstStyle/>
          <a:p>
            <a:pPr algn="ctr">
              <a:defRPr/>
            </a:pPr>
            <a:r>
              <a:rPr lang="en-US" sz="2900" b="1" spc="-150" dirty="0">
                <a:solidFill>
                  <a:prstClr val="white"/>
                </a:solidFill>
                <a:latin typeface="Arial"/>
                <a:cs typeface="Arial"/>
              </a:rPr>
              <a:t>BITS</a:t>
            </a:r>
            <a:r>
              <a:rPr lang="en-US" sz="2900" spc="-150" dirty="0">
                <a:solidFill>
                  <a:prstClr val="white"/>
                </a:solidFill>
                <a:latin typeface="Arial"/>
                <a:cs typeface="Arial"/>
              </a:rPr>
              <a:t> Pilani</a:t>
            </a:r>
          </a:p>
        </p:txBody>
      </p:sp>
      <p:sp>
        <p:nvSpPr>
          <p:cNvPr id="10" name="TextBox 9"/>
          <p:cNvSpPr txBox="1"/>
          <p:nvPr/>
        </p:nvSpPr>
        <p:spPr>
          <a:xfrm>
            <a:off x="7086600" y="1171575"/>
            <a:ext cx="1905000" cy="276225"/>
          </a:xfrm>
          <a:prstGeom prst="rect">
            <a:avLst/>
          </a:prstGeom>
          <a:noFill/>
        </p:spPr>
        <p:txBody>
          <a:bodyPr>
            <a:spAutoFit/>
          </a:bodyPr>
          <a:lstStyle/>
          <a:p>
            <a:pPr>
              <a:defRPr/>
            </a:pPr>
            <a:r>
              <a:rPr lang="en-US" sz="1200" dirty="0">
                <a:solidFill>
                  <a:srgbClr val="FFFFFF"/>
                </a:solidFill>
                <a:latin typeface="Arial"/>
                <a:cs typeface="Arial"/>
              </a:rPr>
              <a:t>Pilani Campus</a:t>
            </a:r>
          </a:p>
        </p:txBody>
      </p:sp>
      <p:sp>
        <p:nvSpPr>
          <p:cNvPr id="17" name="Content Placeholder 16"/>
          <p:cNvSpPr>
            <a:spLocks noGrp="1"/>
          </p:cNvSpPr>
          <p:nvPr>
            <p:ph sz="quarter" idx="10"/>
          </p:nvPr>
        </p:nvSpPr>
        <p:spPr>
          <a:xfrm>
            <a:off x="304800" y="4648200"/>
            <a:ext cx="8458200" cy="1600200"/>
          </a:xfrm>
        </p:spPr>
        <p:txBody>
          <a:bodyPr>
            <a:noAutofit/>
          </a:bodyPr>
          <a:lstStyle>
            <a:lvl1pPr marL="0" indent="0">
              <a:lnSpc>
                <a:spcPts val="4200"/>
              </a:lnSpc>
              <a:spcBef>
                <a:spcPts val="0"/>
              </a:spcBef>
              <a:buNone/>
              <a:defRPr sz="4000" b="1" spc="-150" baseline="0">
                <a:latin typeface="Arial" pitchFamily="34" charset="0"/>
                <a:cs typeface="Arial" pitchFamily="34" charset="0"/>
              </a:defRPr>
            </a:lvl1pPr>
          </a:lstStyle>
          <a:p>
            <a:pPr lvl="0"/>
            <a:r>
              <a:rPr lang="en-US" smtClean="0"/>
              <a:t>Click to edit Master text styles</a:t>
            </a:r>
          </a:p>
          <a:p>
            <a:pPr lvl="1"/>
            <a:r>
              <a:rPr lang="en-US" smtClean="0"/>
              <a:t>Second level</a:t>
            </a: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IN"/>
          </a:p>
        </p:txBody>
      </p:sp>
      <p:sp>
        <p:nvSpPr>
          <p:cNvPr id="3" name="Date Placeholder 2"/>
          <p:cNvSpPr>
            <a:spLocks noGrp="1"/>
          </p:cNvSpPr>
          <p:nvPr>
            <p:ph type="dt" sz="half" idx="10"/>
          </p:nvPr>
        </p:nvSpPr>
        <p:spPr>
          <a:xfrm>
            <a:off x="457200" y="6356350"/>
            <a:ext cx="2133600" cy="365125"/>
          </a:xfrm>
          <a:prstGeom prst="rect">
            <a:avLst/>
          </a:prstGeom>
        </p:spPr>
        <p:txBody>
          <a:bodyPr/>
          <a:lstStyle>
            <a:lvl1pPr>
              <a:defRPr/>
            </a:lvl1pPr>
          </a:lstStyle>
          <a:p>
            <a:pPr>
              <a:defRPr/>
            </a:pPr>
            <a:fld id="{D3BF846B-55F4-460D-BC14-CF139725E7A8}" type="datetime3">
              <a:rPr lang="en-US" smtClean="0"/>
              <a:t>23 April 2020</a:t>
            </a:fld>
            <a:endParaRPr lang="en-IN"/>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lvl1pPr>
              <a:defRPr/>
            </a:lvl1pPr>
          </a:lstStyle>
          <a:p>
            <a:pPr>
              <a:defRPr/>
            </a:pPr>
            <a:r>
              <a:rPr lang="en-US" smtClean="0"/>
              <a:t>IS ZC464, Machine Learning</a:t>
            </a:r>
            <a:endParaRPr lang="en-IN"/>
          </a:p>
        </p:txBody>
      </p:sp>
      <p:sp>
        <p:nvSpPr>
          <p:cNvPr id="5" name="Slide Number Placeholder 4"/>
          <p:cNvSpPr>
            <a:spLocks noGrp="1"/>
          </p:cNvSpPr>
          <p:nvPr>
            <p:ph type="sldNum" sz="quarter" idx="12"/>
          </p:nvPr>
        </p:nvSpPr>
        <p:spPr>
          <a:xfrm>
            <a:off x="6553200" y="6356350"/>
            <a:ext cx="2133600" cy="365125"/>
          </a:xfrm>
          <a:prstGeom prst="rect">
            <a:avLst/>
          </a:prstGeom>
        </p:spPr>
        <p:txBody>
          <a:bodyPr/>
          <a:lstStyle>
            <a:lvl1pPr>
              <a:defRPr/>
            </a:lvl1pPr>
          </a:lstStyle>
          <a:p>
            <a:pPr>
              <a:defRPr/>
            </a:pPr>
            <a:fld id="{9FD64774-6889-4F3F-87B3-82AF987C97C8}" type="slidenum">
              <a:rPr lang="en-IN"/>
              <a:pPr>
                <a:defRPr/>
              </a:pPr>
              <a:t>‹#›</a:t>
            </a:fld>
            <a:endParaRPr lang="en-IN"/>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lvl1pPr>
              <a:defRPr/>
            </a:lvl1pPr>
          </a:lstStyle>
          <a:p>
            <a:pPr>
              <a:defRPr/>
            </a:pPr>
            <a:fld id="{2CD3EBC6-F5C1-41E3-A7AA-42C6D3433E87}" type="datetime3">
              <a:rPr lang="en-US" smtClean="0"/>
              <a:t>23 April 2020</a:t>
            </a:fld>
            <a:endParaRPr lang="en-IN"/>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lvl1pPr>
              <a:defRPr/>
            </a:lvl1pPr>
          </a:lstStyle>
          <a:p>
            <a:pPr>
              <a:defRPr/>
            </a:pPr>
            <a:r>
              <a:rPr lang="en-US" smtClean="0"/>
              <a:t>IS ZC464, Machine Learning</a:t>
            </a:r>
            <a:endParaRPr lang="en-IN"/>
          </a:p>
        </p:txBody>
      </p:sp>
      <p:sp>
        <p:nvSpPr>
          <p:cNvPr id="4" name="Slide Number Placeholder 3"/>
          <p:cNvSpPr>
            <a:spLocks noGrp="1"/>
          </p:cNvSpPr>
          <p:nvPr>
            <p:ph type="sldNum" sz="quarter" idx="12"/>
          </p:nvPr>
        </p:nvSpPr>
        <p:spPr>
          <a:xfrm>
            <a:off x="6553200" y="6356350"/>
            <a:ext cx="2133600" cy="365125"/>
          </a:xfrm>
          <a:prstGeom prst="rect">
            <a:avLst/>
          </a:prstGeom>
        </p:spPr>
        <p:txBody>
          <a:bodyPr/>
          <a:lstStyle>
            <a:lvl1pPr>
              <a:defRPr/>
            </a:lvl1pPr>
          </a:lstStyle>
          <a:p>
            <a:pPr>
              <a:defRPr/>
            </a:pPr>
            <a:fld id="{102715D1-A74F-4481-8AFF-0CF19F1A4227}" type="slidenum">
              <a:rPr lang="en-IN"/>
              <a:pPr>
                <a:defRPr/>
              </a:pPr>
              <a:t>‹#›</a:t>
            </a:fld>
            <a:endParaRPr lang="en-IN"/>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anchor="b"/>
          <a:lstStyle>
            <a:lvl1pPr algn="l">
              <a:defRPr sz="2000" b="1"/>
            </a:lvl1pPr>
          </a:lstStyle>
          <a:p>
            <a:r>
              <a:rPr lang="en-US" smtClean="0"/>
              <a:t>Click to edit Master title style</a:t>
            </a:r>
            <a:endParaRPr lang="en-IN"/>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lvl1pPr>
              <a:defRPr/>
            </a:lvl1pPr>
          </a:lstStyle>
          <a:p>
            <a:pPr>
              <a:defRPr/>
            </a:pPr>
            <a:fld id="{862397A6-2B49-4B26-AB58-544B2CB6DD30}" type="datetime3">
              <a:rPr lang="en-US" smtClean="0"/>
              <a:t>23 April 2020</a:t>
            </a:fld>
            <a:endParaRPr lang="en-IN"/>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lvl1pPr>
              <a:defRPr/>
            </a:lvl1pPr>
          </a:lstStyle>
          <a:p>
            <a:pPr>
              <a:defRPr/>
            </a:pPr>
            <a:r>
              <a:rPr lang="en-US" smtClean="0"/>
              <a:t>IS ZC464, Machine Learning</a:t>
            </a:r>
            <a:endParaRPr lang="en-IN"/>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lvl1pPr>
              <a:defRPr/>
            </a:lvl1pPr>
          </a:lstStyle>
          <a:p>
            <a:pPr>
              <a:defRPr/>
            </a:pPr>
            <a:fld id="{4B936656-7811-4E10-ABA8-C743BA19F43F}" type="slidenum">
              <a:rPr lang="en-IN"/>
              <a:pPr>
                <a:defRPr/>
              </a:pPr>
              <a:t>‹#›</a:t>
            </a:fld>
            <a:endParaRPr lang="en-IN"/>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anchor="b"/>
          <a:lstStyle>
            <a:lvl1pPr algn="l">
              <a:defRPr sz="2000" b="1"/>
            </a:lvl1pPr>
          </a:lstStyle>
          <a:p>
            <a:r>
              <a:rPr lang="en-US" smtClean="0"/>
              <a:t>Click to edit Master title style</a:t>
            </a:r>
            <a:endParaRPr lang="en-IN"/>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endParaRPr lang="en-IN"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lvl1pPr>
              <a:defRPr/>
            </a:lvl1pPr>
          </a:lstStyle>
          <a:p>
            <a:pPr>
              <a:defRPr/>
            </a:pPr>
            <a:fld id="{B51B8FE1-4023-4A73-BCE5-23DDDB4EAB1D}" type="datetime3">
              <a:rPr lang="en-US" smtClean="0"/>
              <a:t>23 April 2020</a:t>
            </a:fld>
            <a:endParaRPr lang="en-IN"/>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lvl1pPr>
              <a:defRPr/>
            </a:lvl1pPr>
          </a:lstStyle>
          <a:p>
            <a:pPr>
              <a:defRPr/>
            </a:pPr>
            <a:r>
              <a:rPr lang="en-US" smtClean="0"/>
              <a:t>IS ZC464, Machine Learning</a:t>
            </a:r>
            <a:endParaRPr lang="en-IN"/>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lvl1pPr>
              <a:defRPr/>
            </a:lvl1pPr>
          </a:lstStyle>
          <a:p>
            <a:pPr>
              <a:defRPr/>
            </a:pPr>
            <a:fld id="{7A0E505A-A9CD-4645-BB6F-663BC8294A50}" type="slidenum">
              <a:rPr lang="en-IN"/>
              <a:pPr>
                <a:defRPr/>
              </a:pPr>
              <a:t>‹#›</a:t>
            </a:fld>
            <a:endParaRPr lang="en-IN"/>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a:defRPr/>
            </a:lvl1pPr>
          </a:lstStyle>
          <a:p>
            <a:pPr>
              <a:defRPr/>
            </a:pPr>
            <a:fld id="{558F4693-2155-4029-9494-CB75C9ABBD24}" type="datetime3">
              <a:rPr lang="en-US" smtClean="0"/>
              <a:t>23 April 2020</a:t>
            </a:fld>
            <a:endParaRPr lang="en-IN"/>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a:defRPr/>
            </a:lvl1pPr>
          </a:lstStyle>
          <a:p>
            <a:pPr>
              <a:defRPr/>
            </a:pPr>
            <a:r>
              <a:rPr lang="en-US" smtClean="0"/>
              <a:t>IS ZC464, Machine Learning</a:t>
            </a:r>
            <a:endParaRPr lang="en-IN"/>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lvl1pPr>
              <a:defRPr/>
            </a:lvl1pPr>
          </a:lstStyle>
          <a:p>
            <a:pPr>
              <a:defRPr/>
            </a:pPr>
            <a:fld id="{0FB21827-D599-4054-9CED-35F966873CDF}" type="slidenum">
              <a:rPr lang="en-IN"/>
              <a:pPr>
                <a:defRPr/>
              </a:pPr>
              <a:t>‹#›</a:t>
            </a:fld>
            <a:endParaRPr lang="en-IN"/>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a:defRPr/>
            </a:lvl1pPr>
          </a:lstStyle>
          <a:p>
            <a:pPr>
              <a:defRPr/>
            </a:pPr>
            <a:fld id="{32933176-FDFF-4667-9DEC-BE3384086B79}" type="datetime3">
              <a:rPr lang="en-US" smtClean="0"/>
              <a:t>23 April 2020</a:t>
            </a:fld>
            <a:endParaRPr lang="en-IN"/>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a:defRPr/>
            </a:lvl1pPr>
          </a:lstStyle>
          <a:p>
            <a:pPr>
              <a:defRPr/>
            </a:pPr>
            <a:r>
              <a:rPr lang="en-US" smtClean="0"/>
              <a:t>IS ZC464, Machine Learning</a:t>
            </a:r>
            <a:endParaRPr lang="en-IN"/>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lvl1pPr>
              <a:defRPr/>
            </a:lvl1pPr>
          </a:lstStyle>
          <a:p>
            <a:pPr>
              <a:defRPr/>
            </a:pPr>
            <a:fld id="{56872A46-881B-4CE5-A377-400F5AC5756F}" type="slidenum">
              <a:rPr lang="en-IN"/>
              <a:pPr>
                <a:defRPr/>
              </a:pPr>
              <a:t>‹#›</a:t>
            </a:fld>
            <a:endParaRPr lang="en-IN"/>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smtClean="0"/>
              <a:t>Click to edit Master title style</a:t>
            </a:r>
            <a:endParaRPr lang="en-IN"/>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IN"/>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a:defRPr/>
            </a:lvl1pPr>
          </a:lstStyle>
          <a:p>
            <a:pPr>
              <a:defRPr/>
            </a:pPr>
            <a:fld id="{B68F478C-7D63-4EAD-A5B1-53E4B0BF79EB}" type="datetime3">
              <a:rPr lang="en-US" smtClean="0"/>
              <a:t>23 April 2020</a:t>
            </a:fld>
            <a:endParaRPr lang="en-IN"/>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a:defRPr/>
            </a:lvl1pPr>
          </a:lstStyle>
          <a:p>
            <a:pPr>
              <a:defRPr/>
            </a:pPr>
            <a:r>
              <a:rPr lang="en-US" smtClean="0"/>
              <a:t>IS ZC464, Machine Learning</a:t>
            </a:r>
            <a:endParaRPr lang="en-IN"/>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lvl1pPr>
              <a:defRPr/>
            </a:lvl1pPr>
          </a:lstStyle>
          <a:p>
            <a:pPr>
              <a:defRPr/>
            </a:pPr>
            <a:fld id="{35EFCE0F-DF2D-4465-B568-7505733AD931}" type="slidenum">
              <a:rPr lang="en-IN"/>
              <a:pPr>
                <a:defRPr/>
              </a:pPr>
              <a:t>‹#›</a:t>
            </a:fld>
            <a:endParaRPr lang="en-IN"/>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95536" y="274638"/>
            <a:ext cx="6120680" cy="850106"/>
          </a:xfrm>
          <a:prstGeom prst="rect">
            <a:avLst/>
          </a:prstGeom>
        </p:spPr>
        <p:txBody>
          <a:bodyPr anchor="ctr"/>
          <a:lstStyle>
            <a:lvl1pPr algn="l">
              <a:defRPr sz="3200"/>
            </a:lvl1pPr>
          </a:lstStyle>
          <a:p>
            <a:r>
              <a:rPr lang="en-US" smtClean="0"/>
              <a:t>Click to edit Master title style</a:t>
            </a:r>
            <a:endParaRPr lang="en-IN"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Footer Placeholder 4"/>
          <p:cNvSpPr>
            <a:spLocks noGrp="1"/>
          </p:cNvSpPr>
          <p:nvPr>
            <p:ph type="ftr" sz="quarter" idx="10"/>
          </p:nvPr>
        </p:nvSpPr>
        <p:spPr>
          <a:xfrm>
            <a:off x="2195513" y="6237288"/>
            <a:ext cx="4392612" cy="365125"/>
          </a:xfrm>
          <a:prstGeom prst="rect">
            <a:avLst/>
          </a:prstGeom>
        </p:spPr>
        <p:txBody>
          <a:bodyPr/>
          <a:lstStyle>
            <a:lvl1pPr algn="ctr">
              <a:defRPr sz="1200" b="1" smtClean="0"/>
            </a:lvl1pPr>
          </a:lstStyle>
          <a:p>
            <a:pPr>
              <a:defRPr/>
            </a:pPr>
            <a:r>
              <a:rPr lang="en-US" smtClean="0"/>
              <a:t>IS ZC464, Machine Learning</a:t>
            </a:r>
            <a:endParaRPr lang="en-IN" dirty="0"/>
          </a:p>
        </p:txBody>
      </p:sp>
      <p:sp>
        <p:nvSpPr>
          <p:cNvPr id="5" name="Slide Number Placeholder 5"/>
          <p:cNvSpPr>
            <a:spLocks noGrp="1"/>
          </p:cNvSpPr>
          <p:nvPr>
            <p:ph type="sldNum" sz="quarter" idx="11"/>
          </p:nvPr>
        </p:nvSpPr>
        <p:spPr>
          <a:xfrm>
            <a:off x="8532813" y="6237288"/>
            <a:ext cx="611187" cy="293687"/>
          </a:xfrm>
          <a:prstGeom prst="rect">
            <a:avLst/>
          </a:prstGeom>
        </p:spPr>
        <p:txBody>
          <a:bodyPr/>
          <a:lstStyle>
            <a:lvl1pPr>
              <a:defRPr sz="1600" b="1" smtClean="0"/>
            </a:lvl1pPr>
          </a:lstStyle>
          <a:p>
            <a:pPr>
              <a:defRPr/>
            </a:pPr>
            <a:fld id="{578891D9-9DBF-4503-8954-7823A473F5F2}" type="slidenum">
              <a:rPr lang="en-IN"/>
              <a:pPr>
                <a:defRPr/>
              </a:pPr>
              <a:t>‹#›</a:t>
            </a:fld>
            <a:endParaRPr lang="en-IN" dirty="0"/>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en-US" smtClean="0"/>
              <a:t>Click to edit Master title style</a:t>
            </a:r>
            <a:endParaRPr lang="en-IN"/>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a:defRPr/>
            </a:lvl1pPr>
          </a:lstStyle>
          <a:p>
            <a:pPr>
              <a:defRPr/>
            </a:pPr>
            <a:fld id="{D2C954BC-BC84-47DC-90BA-B68C6BE37F63}" type="datetime3">
              <a:rPr lang="en-US" smtClean="0"/>
              <a:t>23 April 2020</a:t>
            </a:fld>
            <a:endParaRPr lang="en-IN"/>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a:defRPr/>
            </a:lvl1pPr>
          </a:lstStyle>
          <a:p>
            <a:pPr>
              <a:defRPr/>
            </a:pPr>
            <a:r>
              <a:rPr lang="en-US" smtClean="0"/>
              <a:t>IS ZC464, Machine Learning</a:t>
            </a:r>
            <a:endParaRPr lang="en-IN"/>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lvl1pPr>
              <a:defRPr/>
            </a:lvl1pPr>
          </a:lstStyle>
          <a:p>
            <a:pPr>
              <a:defRPr/>
            </a:pPr>
            <a:fld id="{67754B72-864B-4419-8417-A1CD80834F11}" type="slidenum">
              <a:rPr lang="en-IN"/>
              <a:pPr>
                <a:defRPr/>
              </a:pPr>
              <a:t>‹#›</a:t>
            </a:fld>
            <a:endParaRPr lang="en-IN"/>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IN"/>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a:xfrm>
            <a:off x="457200" y="6356350"/>
            <a:ext cx="2133600" cy="365125"/>
          </a:xfrm>
          <a:prstGeom prst="rect">
            <a:avLst/>
          </a:prstGeom>
        </p:spPr>
        <p:txBody>
          <a:bodyPr/>
          <a:lstStyle>
            <a:lvl1pPr>
              <a:defRPr/>
            </a:lvl1pPr>
          </a:lstStyle>
          <a:p>
            <a:pPr>
              <a:defRPr/>
            </a:pPr>
            <a:fld id="{0FE9FDA8-EBE0-4E0A-B75E-15E070892D4E}" type="datetime3">
              <a:rPr lang="en-US" smtClean="0"/>
              <a:t>23 April 2020</a:t>
            </a:fld>
            <a:endParaRPr lang="en-IN"/>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lvl1pPr>
              <a:defRPr/>
            </a:lvl1pPr>
          </a:lstStyle>
          <a:p>
            <a:pPr>
              <a:defRPr/>
            </a:pPr>
            <a:r>
              <a:rPr lang="en-US" smtClean="0"/>
              <a:t>IS ZC464, Machine Learning</a:t>
            </a:r>
            <a:endParaRPr lang="en-IN"/>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lvl1pPr>
              <a:defRPr/>
            </a:lvl1pPr>
          </a:lstStyle>
          <a:p>
            <a:pPr>
              <a:defRPr/>
            </a:pPr>
            <a:fld id="{53CC4AA0-627E-417E-B63D-B3DF9B458D26}" type="slidenum">
              <a:rPr lang="en-IN"/>
              <a:pPr>
                <a:defRPr/>
              </a:pPr>
              <a:t>‹#›</a:t>
            </a:fld>
            <a:endParaRPr lang="en-IN"/>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1_Custom Layout">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a:xfrm>
            <a:off x="0" y="3352800"/>
            <a:ext cx="8686800" cy="2743200"/>
          </a:xfrm>
          <a:prstGeom prst="rect">
            <a:avLst/>
          </a:prstGeom>
          <a:solidFill>
            <a:srgbClr val="10114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prstClr val="white"/>
              </a:solidFill>
              <a:latin typeface="Arial" pitchFamily="34" charset="0"/>
              <a:cs typeface="Arial" pitchFamily="34" charset="0"/>
            </a:endParaRPr>
          </a:p>
        </p:txBody>
      </p:sp>
      <p:sp>
        <p:nvSpPr>
          <p:cNvPr id="5" name="Rectangle 4"/>
          <p:cNvSpPr/>
          <p:nvPr/>
        </p:nvSpPr>
        <p:spPr>
          <a:xfrm>
            <a:off x="2895600" y="6096000"/>
            <a:ext cx="28956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6" name="Rectangle 5"/>
          <p:cNvSpPr/>
          <p:nvPr/>
        </p:nvSpPr>
        <p:spPr>
          <a:xfrm>
            <a:off x="0" y="6096000"/>
            <a:ext cx="28956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8" name="Rectangle 7"/>
          <p:cNvSpPr/>
          <p:nvPr/>
        </p:nvSpPr>
        <p:spPr>
          <a:xfrm>
            <a:off x="5791200" y="6096000"/>
            <a:ext cx="28956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pic>
        <p:nvPicPr>
          <p:cNvPr id="9" name="Picture 10" descr="BITS_university_logo_whitevert.png"/>
          <p:cNvPicPr>
            <a:picLocks noChangeAspect="1"/>
          </p:cNvPicPr>
          <p:nvPr/>
        </p:nvPicPr>
        <p:blipFill>
          <a:blip r:embed="rId3" cstate="print"/>
          <a:srcRect t="2" b="28592"/>
          <a:stretch>
            <a:fillRect/>
          </a:stretch>
        </p:blipFill>
        <p:spPr bwMode="auto">
          <a:xfrm>
            <a:off x="76200" y="3352800"/>
            <a:ext cx="2057400" cy="1979613"/>
          </a:xfrm>
          <a:prstGeom prst="rect">
            <a:avLst/>
          </a:prstGeom>
          <a:noFill/>
          <a:ln w="9525">
            <a:noFill/>
            <a:miter lim="800000"/>
            <a:headEnd/>
            <a:tailEnd/>
          </a:ln>
        </p:spPr>
      </p:pic>
      <p:sp>
        <p:nvSpPr>
          <p:cNvPr id="10" name="TextBox 9"/>
          <p:cNvSpPr txBox="1"/>
          <p:nvPr/>
        </p:nvSpPr>
        <p:spPr>
          <a:xfrm>
            <a:off x="-76200" y="5257800"/>
            <a:ext cx="2209800" cy="554038"/>
          </a:xfrm>
          <a:prstGeom prst="rect">
            <a:avLst/>
          </a:prstGeom>
          <a:noFill/>
        </p:spPr>
        <p:txBody>
          <a:bodyPr>
            <a:spAutoFit/>
          </a:bodyPr>
          <a:lstStyle/>
          <a:p>
            <a:pPr algn="ctr">
              <a:defRPr/>
            </a:pPr>
            <a:r>
              <a:rPr lang="en-US" sz="2900" b="1" spc="-150" dirty="0">
                <a:solidFill>
                  <a:prstClr val="white"/>
                </a:solidFill>
                <a:latin typeface="Arial"/>
                <a:cs typeface="Arial"/>
              </a:rPr>
              <a:t>BITS</a:t>
            </a:r>
            <a:r>
              <a:rPr lang="en-US" sz="2900" spc="-150" dirty="0">
                <a:solidFill>
                  <a:prstClr val="white"/>
                </a:solidFill>
                <a:latin typeface="Arial"/>
                <a:cs typeface="Arial"/>
              </a:rPr>
              <a:t> Pilani</a:t>
            </a:r>
          </a:p>
        </p:txBody>
      </p:sp>
      <p:sp>
        <p:nvSpPr>
          <p:cNvPr id="11" name="TextBox 10"/>
          <p:cNvSpPr txBox="1"/>
          <p:nvPr/>
        </p:nvSpPr>
        <p:spPr>
          <a:xfrm>
            <a:off x="152400" y="5667375"/>
            <a:ext cx="1905000" cy="276225"/>
          </a:xfrm>
          <a:prstGeom prst="rect">
            <a:avLst/>
          </a:prstGeom>
          <a:noFill/>
        </p:spPr>
        <p:txBody>
          <a:bodyPr>
            <a:spAutoFit/>
          </a:bodyPr>
          <a:lstStyle/>
          <a:p>
            <a:pPr>
              <a:defRPr/>
            </a:pPr>
            <a:r>
              <a:rPr lang="en-US" sz="1200" dirty="0">
                <a:solidFill>
                  <a:srgbClr val="FFFFFF"/>
                </a:solidFill>
                <a:latin typeface="Arial"/>
                <a:cs typeface="Arial"/>
              </a:rPr>
              <a:t>Pilani Campus</a:t>
            </a:r>
          </a:p>
        </p:txBody>
      </p:sp>
      <p:sp>
        <p:nvSpPr>
          <p:cNvPr id="7" name="Content Placeholder 6"/>
          <p:cNvSpPr>
            <a:spLocks noGrp="1"/>
          </p:cNvSpPr>
          <p:nvPr>
            <p:ph sz="quarter" idx="13"/>
          </p:nvPr>
        </p:nvSpPr>
        <p:spPr>
          <a:xfrm>
            <a:off x="2514600" y="5410200"/>
            <a:ext cx="6019800" cy="533400"/>
          </a:xfrm>
        </p:spPr>
        <p:txBody>
          <a:bodyPr anchor="b">
            <a:noAutofit/>
          </a:bodyPr>
          <a:lstStyle>
            <a:lvl1pPr marL="0" indent="0" algn="r">
              <a:lnSpc>
                <a:spcPts val="1800"/>
              </a:lnSpc>
              <a:spcBef>
                <a:spcPts val="0"/>
              </a:spcBef>
              <a:buNone/>
              <a:defRPr sz="1800" baseline="0">
                <a:solidFill>
                  <a:schemeClr val="bg1"/>
                </a:solidFill>
              </a:defRPr>
            </a:lvl1pPr>
          </a:lstStyle>
          <a:p>
            <a:pPr lvl="0"/>
            <a:r>
              <a:rPr lang="en-US" smtClean="0"/>
              <a:t>Click to edit Master text styles</a:t>
            </a:r>
          </a:p>
          <a:p>
            <a:pPr lvl="1"/>
            <a:r>
              <a:rPr lang="en-US" smtClean="0"/>
              <a:t>Second level</a:t>
            </a:r>
          </a:p>
        </p:txBody>
      </p:sp>
      <p:sp>
        <p:nvSpPr>
          <p:cNvPr id="2" name="Title 1"/>
          <p:cNvSpPr>
            <a:spLocks noGrp="1"/>
          </p:cNvSpPr>
          <p:nvPr>
            <p:ph type="title"/>
          </p:nvPr>
        </p:nvSpPr>
        <p:spPr>
          <a:xfrm>
            <a:off x="2514600" y="3810000"/>
            <a:ext cx="6019800" cy="1524000"/>
          </a:xfrm>
        </p:spPr>
        <p:txBody>
          <a:bodyPr>
            <a:noAutofit/>
          </a:bodyPr>
          <a:lstStyle>
            <a:lvl1pPr algn="l">
              <a:lnSpc>
                <a:spcPts val="4000"/>
              </a:lnSpc>
              <a:defRPr sz="4400" baseline="0">
                <a:solidFill>
                  <a:schemeClr val="bg1"/>
                </a:solidFill>
              </a:defRPr>
            </a:lvl1pPr>
          </a:lstStyle>
          <a:p>
            <a:r>
              <a:rPr lang="en-US" smtClean="0"/>
              <a:t>Click to edit Master title style</a:t>
            </a:r>
            <a:endParaRPr lang="en-US" dirty="0"/>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a:lvl1pPr>
          </a:lstStyle>
          <a:p>
            <a:r>
              <a:rPr lang="en-US" smtClean="0"/>
              <a:t>Click to edit Master title style</a:t>
            </a:r>
            <a:endParaRPr lang="en-IN"/>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a:xfrm>
            <a:off x="457200" y="6356350"/>
            <a:ext cx="2133600" cy="365125"/>
          </a:xfrm>
          <a:prstGeom prst="rect">
            <a:avLst/>
          </a:prstGeom>
        </p:spPr>
        <p:txBody>
          <a:bodyPr/>
          <a:lstStyle>
            <a:lvl1pPr>
              <a:defRPr/>
            </a:lvl1pPr>
          </a:lstStyle>
          <a:p>
            <a:pPr>
              <a:defRPr/>
            </a:pPr>
            <a:fld id="{E13EDD55-1B66-4362-B670-15B9F1A7E204}" type="datetime3">
              <a:rPr lang="en-US" smtClean="0"/>
              <a:t>23 April 2020</a:t>
            </a:fld>
            <a:endParaRPr lang="en-IN"/>
          </a:p>
        </p:txBody>
      </p:sp>
      <p:sp>
        <p:nvSpPr>
          <p:cNvPr id="8" name="Footer Placeholder 7"/>
          <p:cNvSpPr>
            <a:spLocks noGrp="1"/>
          </p:cNvSpPr>
          <p:nvPr>
            <p:ph type="ftr" sz="quarter" idx="11"/>
          </p:nvPr>
        </p:nvSpPr>
        <p:spPr>
          <a:xfrm>
            <a:off x="3124200" y="6356350"/>
            <a:ext cx="2895600" cy="365125"/>
          </a:xfrm>
          <a:prstGeom prst="rect">
            <a:avLst/>
          </a:prstGeom>
        </p:spPr>
        <p:txBody>
          <a:bodyPr/>
          <a:lstStyle>
            <a:lvl1pPr>
              <a:defRPr/>
            </a:lvl1pPr>
          </a:lstStyle>
          <a:p>
            <a:pPr>
              <a:defRPr/>
            </a:pPr>
            <a:r>
              <a:rPr lang="en-US" smtClean="0"/>
              <a:t>IS ZC464, Machine Learning</a:t>
            </a:r>
            <a:endParaRPr lang="en-IN"/>
          </a:p>
        </p:txBody>
      </p:sp>
      <p:sp>
        <p:nvSpPr>
          <p:cNvPr id="9" name="Slide Number Placeholder 8"/>
          <p:cNvSpPr>
            <a:spLocks noGrp="1"/>
          </p:cNvSpPr>
          <p:nvPr>
            <p:ph type="sldNum" sz="quarter" idx="12"/>
          </p:nvPr>
        </p:nvSpPr>
        <p:spPr>
          <a:xfrm>
            <a:off x="6553200" y="6356350"/>
            <a:ext cx="2133600" cy="365125"/>
          </a:xfrm>
          <a:prstGeom prst="rect">
            <a:avLst/>
          </a:prstGeom>
        </p:spPr>
        <p:txBody>
          <a:bodyPr/>
          <a:lstStyle>
            <a:lvl1pPr>
              <a:defRPr/>
            </a:lvl1pPr>
          </a:lstStyle>
          <a:p>
            <a:pPr>
              <a:defRPr/>
            </a:pPr>
            <a:fld id="{385947CB-2DD6-480A-BB8A-9DB725A59BE4}" type="slidenum">
              <a:rPr lang="en-IN"/>
              <a:pPr>
                <a:defRPr/>
              </a:pPr>
              <a:t>‹#›</a:t>
            </a:fld>
            <a:endParaRPr lang="en-IN"/>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IN"/>
          </a:p>
        </p:txBody>
      </p:sp>
      <p:sp>
        <p:nvSpPr>
          <p:cNvPr id="3" name="Date Placeholder 2"/>
          <p:cNvSpPr>
            <a:spLocks noGrp="1"/>
          </p:cNvSpPr>
          <p:nvPr>
            <p:ph type="dt" sz="half" idx="10"/>
          </p:nvPr>
        </p:nvSpPr>
        <p:spPr>
          <a:xfrm>
            <a:off x="457200" y="6356350"/>
            <a:ext cx="2133600" cy="365125"/>
          </a:xfrm>
          <a:prstGeom prst="rect">
            <a:avLst/>
          </a:prstGeom>
        </p:spPr>
        <p:txBody>
          <a:bodyPr/>
          <a:lstStyle>
            <a:lvl1pPr>
              <a:defRPr/>
            </a:lvl1pPr>
          </a:lstStyle>
          <a:p>
            <a:pPr>
              <a:defRPr/>
            </a:pPr>
            <a:fld id="{73F26EB8-4CBC-4320-861E-D500DA7D9F74}" type="datetime3">
              <a:rPr lang="en-US" smtClean="0"/>
              <a:t>23 April 2020</a:t>
            </a:fld>
            <a:endParaRPr lang="en-IN"/>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lvl1pPr>
              <a:defRPr/>
            </a:lvl1pPr>
          </a:lstStyle>
          <a:p>
            <a:pPr>
              <a:defRPr/>
            </a:pPr>
            <a:r>
              <a:rPr lang="en-US" smtClean="0"/>
              <a:t>IS ZC464, Machine Learning</a:t>
            </a:r>
            <a:endParaRPr lang="en-IN"/>
          </a:p>
        </p:txBody>
      </p:sp>
      <p:sp>
        <p:nvSpPr>
          <p:cNvPr id="5" name="Slide Number Placeholder 4"/>
          <p:cNvSpPr>
            <a:spLocks noGrp="1"/>
          </p:cNvSpPr>
          <p:nvPr>
            <p:ph type="sldNum" sz="quarter" idx="12"/>
          </p:nvPr>
        </p:nvSpPr>
        <p:spPr>
          <a:xfrm>
            <a:off x="6553200" y="6356350"/>
            <a:ext cx="2133600" cy="365125"/>
          </a:xfrm>
          <a:prstGeom prst="rect">
            <a:avLst/>
          </a:prstGeom>
        </p:spPr>
        <p:txBody>
          <a:bodyPr/>
          <a:lstStyle>
            <a:lvl1pPr>
              <a:defRPr/>
            </a:lvl1pPr>
          </a:lstStyle>
          <a:p>
            <a:pPr>
              <a:defRPr/>
            </a:pPr>
            <a:fld id="{F9A44F58-842A-4939-AD5D-04575B8B76C1}" type="slidenum">
              <a:rPr lang="en-IN"/>
              <a:pPr>
                <a:defRPr/>
              </a:pPr>
              <a:t>‹#›</a:t>
            </a:fld>
            <a:endParaRPr lang="en-IN"/>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lvl1pPr>
              <a:defRPr/>
            </a:lvl1pPr>
          </a:lstStyle>
          <a:p>
            <a:pPr>
              <a:defRPr/>
            </a:pPr>
            <a:fld id="{74B2AA81-2404-4493-A988-51CB8E8D706E}" type="datetime3">
              <a:rPr lang="en-US" smtClean="0"/>
              <a:t>23 April 2020</a:t>
            </a:fld>
            <a:endParaRPr lang="en-IN"/>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lvl1pPr>
              <a:defRPr/>
            </a:lvl1pPr>
          </a:lstStyle>
          <a:p>
            <a:pPr>
              <a:defRPr/>
            </a:pPr>
            <a:r>
              <a:rPr lang="en-US" smtClean="0"/>
              <a:t>IS ZC464, Machine Learning</a:t>
            </a:r>
            <a:endParaRPr lang="en-IN"/>
          </a:p>
        </p:txBody>
      </p:sp>
      <p:sp>
        <p:nvSpPr>
          <p:cNvPr id="4" name="Slide Number Placeholder 3"/>
          <p:cNvSpPr>
            <a:spLocks noGrp="1"/>
          </p:cNvSpPr>
          <p:nvPr>
            <p:ph type="sldNum" sz="quarter" idx="12"/>
          </p:nvPr>
        </p:nvSpPr>
        <p:spPr>
          <a:xfrm>
            <a:off x="6553200" y="6356350"/>
            <a:ext cx="2133600" cy="365125"/>
          </a:xfrm>
          <a:prstGeom prst="rect">
            <a:avLst/>
          </a:prstGeom>
        </p:spPr>
        <p:txBody>
          <a:bodyPr/>
          <a:lstStyle>
            <a:lvl1pPr>
              <a:defRPr/>
            </a:lvl1pPr>
          </a:lstStyle>
          <a:p>
            <a:pPr>
              <a:defRPr/>
            </a:pPr>
            <a:fld id="{4062B2FC-FC80-4EAE-B114-A316EDBA5B6E}" type="slidenum">
              <a:rPr lang="en-IN"/>
              <a:pPr>
                <a:defRPr/>
              </a:pPr>
              <a:t>‹#›</a:t>
            </a:fld>
            <a:endParaRPr lang="en-IN"/>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anchor="b"/>
          <a:lstStyle>
            <a:lvl1pPr algn="l">
              <a:defRPr sz="2000" b="1"/>
            </a:lvl1pPr>
          </a:lstStyle>
          <a:p>
            <a:r>
              <a:rPr lang="en-US" smtClean="0"/>
              <a:t>Click to edit Master title style</a:t>
            </a:r>
            <a:endParaRPr lang="en-IN"/>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lvl1pPr>
              <a:defRPr/>
            </a:lvl1pPr>
          </a:lstStyle>
          <a:p>
            <a:pPr>
              <a:defRPr/>
            </a:pPr>
            <a:fld id="{52EBA979-FB78-47BC-9A1C-7CC598718A72}" type="datetime3">
              <a:rPr lang="en-US" smtClean="0"/>
              <a:t>23 April 2020</a:t>
            </a:fld>
            <a:endParaRPr lang="en-IN"/>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lvl1pPr>
              <a:defRPr/>
            </a:lvl1pPr>
          </a:lstStyle>
          <a:p>
            <a:pPr>
              <a:defRPr/>
            </a:pPr>
            <a:r>
              <a:rPr lang="en-US" smtClean="0"/>
              <a:t>IS ZC464, Machine Learning</a:t>
            </a:r>
            <a:endParaRPr lang="en-IN"/>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lvl1pPr>
              <a:defRPr/>
            </a:lvl1pPr>
          </a:lstStyle>
          <a:p>
            <a:pPr>
              <a:defRPr/>
            </a:pPr>
            <a:fld id="{A333D8C1-C48A-434B-B05D-32EFC992A06D}" type="slidenum">
              <a:rPr lang="en-IN"/>
              <a:pPr>
                <a:defRPr/>
              </a:pPr>
              <a:t>‹#›</a:t>
            </a:fld>
            <a:endParaRPr lang="en-IN"/>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anchor="b"/>
          <a:lstStyle>
            <a:lvl1pPr algn="l">
              <a:defRPr sz="2000" b="1"/>
            </a:lvl1pPr>
          </a:lstStyle>
          <a:p>
            <a:r>
              <a:rPr lang="en-US" smtClean="0"/>
              <a:t>Click to edit Master title style</a:t>
            </a:r>
            <a:endParaRPr lang="en-IN"/>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endParaRPr lang="en-IN"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lvl1pPr>
              <a:defRPr/>
            </a:lvl1pPr>
          </a:lstStyle>
          <a:p>
            <a:pPr>
              <a:defRPr/>
            </a:pPr>
            <a:fld id="{97B8E1A4-7D09-4FFA-8B36-764342EA956A}" type="datetime3">
              <a:rPr lang="en-US" smtClean="0"/>
              <a:t>23 April 2020</a:t>
            </a:fld>
            <a:endParaRPr lang="en-IN"/>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lvl1pPr>
              <a:defRPr/>
            </a:lvl1pPr>
          </a:lstStyle>
          <a:p>
            <a:pPr>
              <a:defRPr/>
            </a:pPr>
            <a:r>
              <a:rPr lang="en-US" smtClean="0"/>
              <a:t>IS ZC464, Machine Learning</a:t>
            </a:r>
            <a:endParaRPr lang="en-IN"/>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lvl1pPr>
              <a:defRPr/>
            </a:lvl1pPr>
          </a:lstStyle>
          <a:p>
            <a:pPr>
              <a:defRPr/>
            </a:pPr>
            <a:fld id="{6ABC52F0-3AC6-4B70-9B7C-80128C5BC8D3}" type="slidenum">
              <a:rPr lang="en-IN"/>
              <a:pPr>
                <a:defRPr/>
              </a:pPr>
              <a:t>‹#›</a:t>
            </a:fld>
            <a:endParaRPr lang="en-IN"/>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a:defRPr/>
            </a:lvl1pPr>
          </a:lstStyle>
          <a:p>
            <a:pPr>
              <a:defRPr/>
            </a:pPr>
            <a:fld id="{594E8BF4-65D0-46BE-B718-C918CECC6229}" type="datetime3">
              <a:rPr lang="en-US" smtClean="0"/>
              <a:t>23 April 2020</a:t>
            </a:fld>
            <a:endParaRPr lang="en-IN"/>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a:defRPr/>
            </a:lvl1pPr>
          </a:lstStyle>
          <a:p>
            <a:pPr>
              <a:defRPr/>
            </a:pPr>
            <a:r>
              <a:rPr lang="en-US" smtClean="0"/>
              <a:t>IS ZC464, Machine Learning</a:t>
            </a:r>
            <a:endParaRPr lang="en-IN"/>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lvl1pPr>
              <a:defRPr/>
            </a:lvl1pPr>
          </a:lstStyle>
          <a:p>
            <a:pPr>
              <a:defRPr/>
            </a:pPr>
            <a:fld id="{F904F594-7693-4705-8E88-CEADBE86DA53}" type="slidenum">
              <a:rPr lang="en-IN"/>
              <a:pPr>
                <a:defRPr/>
              </a:pPr>
              <a:t>‹#›</a:t>
            </a:fld>
            <a:endParaRPr lang="en-IN"/>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a:defRPr/>
            </a:lvl1pPr>
          </a:lstStyle>
          <a:p>
            <a:pPr>
              <a:defRPr/>
            </a:pPr>
            <a:fld id="{C8536B3C-6EE1-48FD-953E-A0E9ADD9643C}" type="datetime3">
              <a:rPr lang="en-US" smtClean="0"/>
              <a:t>23 April 2020</a:t>
            </a:fld>
            <a:endParaRPr lang="en-IN"/>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a:defRPr/>
            </a:lvl1pPr>
          </a:lstStyle>
          <a:p>
            <a:pPr>
              <a:defRPr/>
            </a:pPr>
            <a:r>
              <a:rPr lang="en-US" smtClean="0"/>
              <a:t>IS ZC464, Machine Learning</a:t>
            </a:r>
            <a:endParaRPr lang="en-IN"/>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lvl1pPr>
              <a:defRPr/>
            </a:lvl1pPr>
          </a:lstStyle>
          <a:p>
            <a:pPr>
              <a:defRPr/>
            </a:pPr>
            <a:fld id="{C0806891-6D43-46F3-BFF0-1270190D4E6C}" type="slidenum">
              <a:rPr lang="en-IN"/>
              <a:pPr>
                <a:defRPr/>
              </a:pPr>
              <a:t>‹#›</a:t>
            </a:fld>
            <a:endParaRPr lang="en-IN"/>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smtClean="0"/>
              <a:t>Click to edit Master title style</a:t>
            </a:r>
            <a:endParaRPr lang="en-IN"/>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IN"/>
          </a:p>
        </p:txBody>
      </p:sp>
      <p:sp>
        <p:nvSpPr>
          <p:cNvPr id="4" name="Date Placeholder 3"/>
          <p:cNvSpPr>
            <a:spLocks noGrp="1"/>
          </p:cNvSpPr>
          <p:nvPr>
            <p:ph type="dt" sz="half" idx="10"/>
          </p:nvPr>
        </p:nvSpPr>
        <p:spPr>
          <a:xfrm>
            <a:off x="457200" y="6356350"/>
            <a:ext cx="2133600" cy="365125"/>
          </a:xfrm>
          <a:prstGeom prst="rect">
            <a:avLst/>
          </a:prstGeom>
        </p:spPr>
        <p:txBody>
          <a:bodyPr/>
          <a:lstStyle/>
          <a:p>
            <a:pPr>
              <a:defRPr/>
            </a:pPr>
            <a:fld id="{978560EE-3BD8-490F-BA82-CD89EFE7A2E5}" type="datetime3">
              <a:rPr lang="en-US" smtClean="0"/>
              <a:t>23 April 2020</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pPr>
              <a:defRPr/>
            </a:pPr>
            <a:r>
              <a:rPr lang="en-US" smtClean="0"/>
              <a:t>IS ZC464, Machine Learning</a:t>
            </a:r>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pPr>
              <a:defRPr/>
            </a:pPr>
            <a:fld id="{60DB935C-A2BB-404C-A6C5-67E9068028EC}" type="slidenum">
              <a:rPr lang="en-US" smtClean="0"/>
              <a:pPr>
                <a:defRPr/>
              </a:pPr>
              <a:t>‹#›</a:t>
            </a:fld>
            <a:endParaRPr lang="en-US"/>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95536" y="274638"/>
            <a:ext cx="6120680" cy="850106"/>
          </a:xfrm>
          <a:prstGeom prst="rect">
            <a:avLst/>
          </a:prstGeom>
        </p:spPr>
        <p:txBody>
          <a:bodyPr anchor="ctr"/>
          <a:lstStyle>
            <a:lvl1pPr algn="l">
              <a:defRPr sz="3200"/>
            </a:lvl1pPr>
          </a:lstStyle>
          <a:p>
            <a:r>
              <a:rPr lang="en-US" dirty="0" smtClean="0"/>
              <a:t>Click to edit Master title style</a:t>
            </a:r>
            <a:endParaRPr lang="en-IN"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Footer Placeholder 4"/>
          <p:cNvSpPr>
            <a:spLocks noGrp="1"/>
          </p:cNvSpPr>
          <p:nvPr>
            <p:ph type="ftr" sz="quarter" idx="11"/>
          </p:nvPr>
        </p:nvSpPr>
        <p:spPr>
          <a:xfrm>
            <a:off x="2195736" y="6237312"/>
            <a:ext cx="4392488" cy="365125"/>
          </a:xfrm>
          <a:prstGeom prst="rect">
            <a:avLst/>
          </a:prstGeom>
        </p:spPr>
        <p:txBody>
          <a:bodyPr/>
          <a:lstStyle>
            <a:lvl1pPr>
              <a:defRPr sz="1200" b="1"/>
            </a:lvl1pPr>
          </a:lstStyle>
          <a:p>
            <a:pPr>
              <a:defRPr/>
            </a:pPr>
            <a:r>
              <a:rPr lang="en-US" smtClean="0"/>
              <a:t>IS ZC464, Machine Learning</a:t>
            </a:r>
            <a:endParaRPr lang="en-US"/>
          </a:p>
        </p:txBody>
      </p:sp>
      <p:sp>
        <p:nvSpPr>
          <p:cNvPr id="6" name="Slide Number Placeholder 5"/>
          <p:cNvSpPr>
            <a:spLocks noGrp="1"/>
          </p:cNvSpPr>
          <p:nvPr>
            <p:ph type="sldNum" sz="quarter" idx="12"/>
          </p:nvPr>
        </p:nvSpPr>
        <p:spPr>
          <a:xfrm>
            <a:off x="8532440" y="6237312"/>
            <a:ext cx="611560" cy="293117"/>
          </a:xfrm>
          <a:prstGeom prst="rect">
            <a:avLst/>
          </a:prstGeom>
        </p:spPr>
        <p:txBody>
          <a:bodyPr/>
          <a:lstStyle>
            <a:lvl1pPr>
              <a:defRPr sz="1600" b="1"/>
            </a:lvl1pPr>
          </a:lstStyle>
          <a:p>
            <a:pPr>
              <a:defRPr/>
            </a:pPr>
            <a:fld id="{60DB935C-A2BB-404C-A6C5-67E9068028EC}" type="slidenum">
              <a:rPr lang="en-US" smtClean="0"/>
              <a:pPr>
                <a:defRPr/>
              </a:pPr>
              <a:t>‹#›</a:t>
            </a:fld>
            <a:endParaRPr lang="en-US"/>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en-US" smtClean="0"/>
              <a:t>Click to edit Master title style</a:t>
            </a:r>
            <a:endParaRPr lang="en-IN"/>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pPr>
              <a:defRPr/>
            </a:pPr>
            <a:fld id="{5E49C411-2641-47D2-A5D3-317B894E0831}" type="datetime3">
              <a:rPr lang="en-US" smtClean="0"/>
              <a:t>23 April 2020</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pPr>
              <a:defRPr/>
            </a:pPr>
            <a:r>
              <a:rPr lang="en-US" smtClean="0"/>
              <a:t>IS ZC464, Machine Learning</a:t>
            </a:r>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pPr>
              <a:defRPr/>
            </a:pPr>
            <a:fld id="{60DB935C-A2BB-404C-A6C5-67E9068028EC}" type="slidenum">
              <a:rPr lang="en-US" smtClean="0"/>
              <a:pPr>
                <a:defRPr/>
              </a:pPr>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fld id="{EB2DAA1D-244D-4150-AF9F-3B00E43E1673}" type="datetime3">
              <a:rPr lang="en-US" altLang="en-US" smtClean="0"/>
              <a:t>23 April 2020</a:t>
            </a:fld>
            <a:endParaRPr lang="en-GB" altLang="en-US"/>
          </a:p>
        </p:txBody>
      </p:sp>
      <p:sp>
        <p:nvSpPr>
          <p:cNvPr id="5" name="Footer Placeholder 4"/>
          <p:cNvSpPr>
            <a:spLocks noGrp="1"/>
          </p:cNvSpPr>
          <p:nvPr>
            <p:ph type="ftr" sz="quarter" idx="11"/>
          </p:nvPr>
        </p:nvSpPr>
        <p:spPr/>
        <p:txBody>
          <a:bodyPr/>
          <a:lstStyle>
            <a:lvl1pPr>
              <a:defRPr/>
            </a:lvl1pPr>
          </a:lstStyle>
          <a:p>
            <a:r>
              <a:rPr lang="en-GB" altLang="en-US" smtClean="0"/>
              <a:t>IS ZC464, Machine Learning</a:t>
            </a:r>
            <a:endParaRPr lang="en-GB" altLang="en-US"/>
          </a:p>
        </p:txBody>
      </p:sp>
      <p:sp>
        <p:nvSpPr>
          <p:cNvPr id="6" name="Slide Number Placeholder 5"/>
          <p:cNvSpPr>
            <a:spLocks noGrp="1"/>
          </p:cNvSpPr>
          <p:nvPr>
            <p:ph type="sldNum" sz="quarter" idx="12"/>
          </p:nvPr>
        </p:nvSpPr>
        <p:spPr/>
        <p:txBody>
          <a:bodyPr/>
          <a:lstStyle>
            <a:lvl1pPr>
              <a:defRPr/>
            </a:lvl1pPr>
          </a:lstStyle>
          <a:p>
            <a:fld id="{806B9ED5-FE15-42F3-930B-10DA3EF67082}" type="slidenum">
              <a:rPr lang="en-GB" altLang="en-US"/>
              <a:pPr/>
              <a:t>‹#›</a:t>
            </a:fld>
            <a:endParaRPr lang="en-GB" altLang="en-US"/>
          </a:p>
        </p:txBody>
      </p:sp>
    </p:spTree>
    <p:extLst>
      <p:ext uri="{BB962C8B-B14F-4D97-AF65-F5344CB8AC3E}">
        <p14:creationId xmlns:p14="http://schemas.microsoft.com/office/powerpoint/2010/main" val="1422132933"/>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IN"/>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a:xfrm>
            <a:off x="457200" y="6356350"/>
            <a:ext cx="2133600" cy="365125"/>
          </a:xfrm>
          <a:prstGeom prst="rect">
            <a:avLst/>
          </a:prstGeom>
        </p:spPr>
        <p:txBody>
          <a:bodyPr/>
          <a:lstStyle/>
          <a:p>
            <a:pPr>
              <a:defRPr/>
            </a:pPr>
            <a:fld id="{A3799ECE-49C6-4628-9887-85D3D813309B}" type="datetime3">
              <a:rPr lang="en-US" smtClean="0"/>
              <a:t>23 April 2020</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pPr>
              <a:defRPr/>
            </a:pPr>
            <a:r>
              <a:rPr lang="en-US" smtClean="0"/>
              <a:t>IS ZC464, Machine Learning</a:t>
            </a:r>
            <a:endParaRPr lang="en-US"/>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pPr>
              <a:defRPr/>
            </a:pPr>
            <a:fld id="{60DB935C-A2BB-404C-A6C5-67E9068028EC}" type="slidenum">
              <a:rPr lang="en-US" smtClean="0"/>
              <a:pPr>
                <a:defRPr/>
              </a:pPr>
              <a:t>‹#›</a:t>
            </a:fld>
            <a:endParaRPr lang="en-US"/>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a:lvl1pPr>
          </a:lstStyle>
          <a:p>
            <a:r>
              <a:rPr lang="en-US" smtClean="0"/>
              <a:t>Click to edit Master title style</a:t>
            </a:r>
            <a:endParaRPr lang="en-IN"/>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a:xfrm>
            <a:off x="457200" y="6356350"/>
            <a:ext cx="2133600" cy="365125"/>
          </a:xfrm>
          <a:prstGeom prst="rect">
            <a:avLst/>
          </a:prstGeom>
        </p:spPr>
        <p:txBody>
          <a:bodyPr/>
          <a:lstStyle/>
          <a:p>
            <a:pPr>
              <a:defRPr/>
            </a:pPr>
            <a:fld id="{711C4399-FD83-4FB3-B963-F7AD46189AC2}" type="datetime3">
              <a:rPr lang="en-US" smtClean="0"/>
              <a:t>23 April 2020</a:t>
            </a:fld>
            <a:endParaRPr lang="en-US"/>
          </a:p>
        </p:txBody>
      </p:sp>
      <p:sp>
        <p:nvSpPr>
          <p:cNvPr id="8" name="Footer Placeholder 7"/>
          <p:cNvSpPr>
            <a:spLocks noGrp="1"/>
          </p:cNvSpPr>
          <p:nvPr>
            <p:ph type="ftr" sz="quarter" idx="11"/>
          </p:nvPr>
        </p:nvSpPr>
        <p:spPr>
          <a:xfrm>
            <a:off x="3124200" y="6356350"/>
            <a:ext cx="2895600" cy="365125"/>
          </a:xfrm>
          <a:prstGeom prst="rect">
            <a:avLst/>
          </a:prstGeom>
        </p:spPr>
        <p:txBody>
          <a:bodyPr/>
          <a:lstStyle/>
          <a:p>
            <a:pPr>
              <a:defRPr/>
            </a:pPr>
            <a:r>
              <a:rPr lang="en-US" smtClean="0"/>
              <a:t>IS ZC464, Machine Learning</a:t>
            </a:r>
            <a:endParaRPr lang="en-US"/>
          </a:p>
        </p:txBody>
      </p:sp>
      <p:sp>
        <p:nvSpPr>
          <p:cNvPr id="9" name="Slide Number Placeholder 8"/>
          <p:cNvSpPr>
            <a:spLocks noGrp="1"/>
          </p:cNvSpPr>
          <p:nvPr>
            <p:ph type="sldNum" sz="quarter" idx="12"/>
          </p:nvPr>
        </p:nvSpPr>
        <p:spPr>
          <a:xfrm>
            <a:off x="6553200" y="6356350"/>
            <a:ext cx="2133600" cy="365125"/>
          </a:xfrm>
          <a:prstGeom prst="rect">
            <a:avLst/>
          </a:prstGeom>
        </p:spPr>
        <p:txBody>
          <a:bodyPr/>
          <a:lstStyle/>
          <a:p>
            <a:pPr>
              <a:defRPr/>
            </a:pPr>
            <a:fld id="{60DB935C-A2BB-404C-A6C5-67E9068028EC}" type="slidenum">
              <a:rPr lang="en-US" smtClean="0"/>
              <a:pPr>
                <a:defRPr/>
              </a:pPr>
              <a:t>‹#›</a:t>
            </a:fld>
            <a:endParaRPr lang="en-US"/>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IN"/>
          </a:p>
        </p:txBody>
      </p:sp>
      <p:sp>
        <p:nvSpPr>
          <p:cNvPr id="3" name="Date Placeholder 2"/>
          <p:cNvSpPr>
            <a:spLocks noGrp="1"/>
          </p:cNvSpPr>
          <p:nvPr>
            <p:ph type="dt" sz="half" idx="10"/>
          </p:nvPr>
        </p:nvSpPr>
        <p:spPr>
          <a:xfrm>
            <a:off x="457200" y="6356350"/>
            <a:ext cx="2133600" cy="365125"/>
          </a:xfrm>
          <a:prstGeom prst="rect">
            <a:avLst/>
          </a:prstGeom>
        </p:spPr>
        <p:txBody>
          <a:bodyPr/>
          <a:lstStyle/>
          <a:p>
            <a:pPr>
              <a:defRPr/>
            </a:pPr>
            <a:fld id="{577D7245-C4AD-418D-AC6B-74DD9E41CD1E}" type="datetime3">
              <a:rPr lang="en-US" smtClean="0"/>
              <a:t>23 April 2020</a:t>
            </a:fld>
            <a:endParaRPr lang="en-US"/>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p>
            <a:pPr>
              <a:defRPr/>
            </a:pPr>
            <a:r>
              <a:rPr lang="en-US" smtClean="0"/>
              <a:t>IS ZC464, Machine Learning</a:t>
            </a:r>
            <a:endParaRPr lang="en-US"/>
          </a:p>
        </p:txBody>
      </p:sp>
      <p:sp>
        <p:nvSpPr>
          <p:cNvPr id="5" name="Slide Number Placeholder 4"/>
          <p:cNvSpPr>
            <a:spLocks noGrp="1"/>
          </p:cNvSpPr>
          <p:nvPr>
            <p:ph type="sldNum" sz="quarter" idx="12"/>
          </p:nvPr>
        </p:nvSpPr>
        <p:spPr>
          <a:xfrm>
            <a:off x="6553200" y="6356350"/>
            <a:ext cx="2133600" cy="365125"/>
          </a:xfrm>
          <a:prstGeom prst="rect">
            <a:avLst/>
          </a:prstGeom>
        </p:spPr>
        <p:txBody>
          <a:bodyPr/>
          <a:lstStyle/>
          <a:p>
            <a:pPr>
              <a:defRPr/>
            </a:pPr>
            <a:fld id="{60DB935C-A2BB-404C-A6C5-67E9068028EC}" type="slidenum">
              <a:rPr lang="en-US" smtClean="0"/>
              <a:pPr>
                <a:defRPr/>
              </a:pPr>
              <a:t>‹#›</a:t>
            </a:fld>
            <a:endParaRPr lang="en-US"/>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p>
            <a:pPr>
              <a:defRPr/>
            </a:pPr>
            <a:fld id="{9F994EE4-F9CF-409F-A868-75BF3DC81D9C}" type="datetime3">
              <a:rPr lang="en-US" smtClean="0"/>
              <a:t>23 April 2020</a:t>
            </a:fld>
            <a:endParaRPr lang="en-US"/>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p>
            <a:pPr>
              <a:defRPr/>
            </a:pPr>
            <a:r>
              <a:rPr lang="en-US" smtClean="0"/>
              <a:t>IS ZC464, Machine Learning</a:t>
            </a:r>
            <a:endParaRPr lang="en-US"/>
          </a:p>
        </p:txBody>
      </p:sp>
      <p:sp>
        <p:nvSpPr>
          <p:cNvPr id="4" name="Slide Number Placeholder 3"/>
          <p:cNvSpPr>
            <a:spLocks noGrp="1"/>
          </p:cNvSpPr>
          <p:nvPr>
            <p:ph type="sldNum" sz="quarter" idx="12"/>
          </p:nvPr>
        </p:nvSpPr>
        <p:spPr>
          <a:xfrm>
            <a:off x="6553200" y="6356350"/>
            <a:ext cx="2133600" cy="365125"/>
          </a:xfrm>
          <a:prstGeom prst="rect">
            <a:avLst/>
          </a:prstGeom>
        </p:spPr>
        <p:txBody>
          <a:bodyPr/>
          <a:lstStyle/>
          <a:p>
            <a:pPr>
              <a:defRPr/>
            </a:pPr>
            <a:fld id="{60DB935C-A2BB-404C-A6C5-67E9068028EC}" type="slidenum">
              <a:rPr lang="en-US" smtClean="0"/>
              <a:pPr>
                <a:defRPr/>
              </a:pPr>
              <a:t>‹#›</a:t>
            </a:fld>
            <a:endParaRPr lang="en-US"/>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anchor="b"/>
          <a:lstStyle>
            <a:lvl1pPr algn="l">
              <a:defRPr sz="2000" b="1"/>
            </a:lvl1pPr>
          </a:lstStyle>
          <a:p>
            <a:r>
              <a:rPr lang="en-US" smtClean="0"/>
              <a:t>Click to edit Master title style</a:t>
            </a:r>
            <a:endParaRPr lang="en-IN"/>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pPr>
              <a:defRPr/>
            </a:pPr>
            <a:fld id="{0A2A4161-A35B-40D3-996B-397AD28ACC4F}" type="datetime3">
              <a:rPr lang="en-US" smtClean="0"/>
              <a:t>23 April 2020</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pPr>
              <a:defRPr/>
            </a:pPr>
            <a:r>
              <a:rPr lang="en-US" smtClean="0"/>
              <a:t>IS ZC464, Machine Learning</a:t>
            </a:r>
            <a:endParaRPr lang="en-US"/>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pPr>
              <a:defRPr/>
            </a:pPr>
            <a:fld id="{60DB935C-A2BB-404C-A6C5-67E9068028EC}" type="slidenum">
              <a:rPr lang="en-US" smtClean="0"/>
              <a:pPr>
                <a:defRPr/>
              </a:pPr>
              <a:t>‹#›</a:t>
            </a:fld>
            <a:endParaRPr lang="en-US"/>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anchor="b"/>
          <a:lstStyle>
            <a:lvl1pPr algn="l">
              <a:defRPr sz="2000" b="1"/>
            </a:lvl1pPr>
          </a:lstStyle>
          <a:p>
            <a:r>
              <a:rPr lang="en-US" smtClean="0"/>
              <a:t>Click to edit Master title style</a:t>
            </a:r>
            <a:endParaRPr lang="en-IN"/>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pPr>
              <a:defRPr/>
            </a:pPr>
            <a:fld id="{0933915D-AD02-487C-88B2-49D007E65861}" type="datetime3">
              <a:rPr lang="en-US" smtClean="0"/>
              <a:t>23 April 2020</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pPr>
              <a:defRPr/>
            </a:pPr>
            <a:r>
              <a:rPr lang="en-US" smtClean="0"/>
              <a:t>IS ZC464, Machine Learning</a:t>
            </a:r>
            <a:endParaRPr lang="en-US"/>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pPr>
              <a:defRPr/>
            </a:pPr>
            <a:fld id="{60DB935C-A2BB-404C-A6C5-67E9068028EC}" type="slidenum">
              <a:rPr lang="en-US" smtClean="0"/>
              <a:pPr>
                <a:defRPr/>
              </a:pPr>
              <a:t>‹#›</a:t>
            </a:fld>
            <a:endParaRPr lang="en-US"/>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a:xfrm>
            <a:off x="457200" y="6356350"/>
            <a:ext cx="2133600" cy="365125"/>
          </a:xfrm>
          <a:prstGeom prst="rect">
            <a:avLst/>
          </a:prstGeom>
        </p:spPr>
        <p:txBody>
          <a:bodyPr/>
          <a:lstStyle/>
          <a:p>
            <a:pPr>
              <a:defRPr/>
            </a:pPr>
            <a:fld id="{8BADB022-5DF4-4509-86B4-7EAFA5B210B6}" type="datetime3">
              <a:rPr lang="en-US" smtClean="0"/>
              <a:t>23 April 2020</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pPr>
              <a:defRPr/>
            </a:pPr>
            <a:r>
              <a:rPr lang="en-US" smtClean="0"/>
              <a:t>IS ZC464, Machine Learning</a:t>
            </a:r>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pPr>
              <a:defRPr/>
            </a:pPr>
            <a:fld id="{60DB935C-A2BB-404C-A6C5-67E9068028EC}" type="slidenum">
              <a:rPr lang="en-US" smtClean="0"/>
              <a:pPr>
                <a:defRPr/>
              </a:pPr>
              <a:t>‹#›</a:t>
            </a:fld>
            <a:endParaRPr lang="en-US"/>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a:xfrm>
            <a:off x="457200" y="6356350"/>
            <a:ext cx="2133600" cy="365125"/>
          </a:xfrm>
          <a:prstGeom prst="rect">
            <a:avLst/>
          </a:prstGeom>
        </p:spPr>
        <p:txBody>
          <a:bodyPr/>
          <a:lstStyle/>
          <a:p>
            <a:pPr>
              <a:defRPr/>
            </a:pPr>
            <a:fld id="{ACEF52AB-1F58-4559-89BF-A458F67C6519}" type="datetime3">
              <a:rPr lang="en-US" smtClean="0"/>
              <a:t>23 April 2020</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pPr>
              <a:defRPr/>
            </a:pPr>
            <a:r>
              <a:rPr lang="en-US" smtClean="0"/>
              <a:t>IS ZC464, Machine Learning</a:t>
            </a:r>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pPr>
              <a:defRPr/>
            </a:pPr>
            <a:fld id="{60DB935C-A2BB-404C-A6C5-67E9068028EC}" type="slidenum">
              <a:rPr lang="en-US" smtClean="0"/>
              <a:pPr>
                <a:defRPr/>
              </a:pPr>
              <a:t>‹#›</a:t>
            </a:fld>
            <a:endParaRPr lang="en-US"/>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3563108" y="2223656"/>
            <a:ext cx="2017786" cy="2729344"/>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9144000" cy="40580"/>
          </a:xfrm>
          <a:prstGeom prst="rect">
            <a:avLst/>
          </a:prstGeom>
        </p:spPr>
      </p:pic>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160569"/>
            <a:ext cx="8001000" cy="764364"/>
          </a:xfrm>
          <a:prstGeom prst="rect">
            <a:avLst/>
          </a:prstGeom>
        </p:spPr>
      </p:pic>
      <p:sp>
        <p:nvSpPr>
          <p:cNvPr id="2" name="Title 1"/>
          <p:cNvSpPr>
            <a:spLocks noGrp="1"/>
          </p:cNvSpPr>
          <p:nvPr>
            <p:ph type="title"/>
          </p:nvPr>
        </p:nvSpPr>
        <p:spPr>
          <a:xfrm>
            <a:off x="628650" y="160569"/>
            <a:ext cx="6991350" cy="764364"/>
          </a:xfrm>
          <a:prstGeom prst="rect">
            <a:avLst/>
          </a:prstGeom>
        </p:spPr>
        <p:txBody>
          <a:bodyPr>
            <a:normAutofit/>
          </a:bodyPr>
          <a:lstStyle>
            <a:lvl1pPr>
              <a:defRPr sz="2400" b="1">
                <a:solidFill>
                  <a:schemeClr val="bg1"/>
                </a:solidFill>
                <a:latin typeface="Helvetica" panose="020B0604020202030204" pitchFamily="34" charset="0"/>
              </a:defRPr>
            </a:lvl1pPr>
          </a:lstStyle>
          <a:p>
            <a:r>
              <a:rPr lang="en-US" smtClean="0"/>
              <a:t>Click to edit Master title style</a:t>
            </a:r>
            <a:endParaRPr lang="en-US"/>
          </a:p>
        </p:txBody>
      </p:sp>
      <p:sp>
        <p:nvSpPr>
          <p:cNvPr id="11" name="Text Placeholder 10"/>
          <p:cNvSpPr>
            <a:spLocks noGrp="1"/>
          </p:cNvSpPr>
          <p:nvPr>
            <p:ph type="body" sz="quarter" idx="13"/>
          </p:nvPr>
        </p:nvSpPr>
        <p:spPr>
          <a:xfrm>
            <a:off x="643304" y="1600202"/>
            <a:ext cx="7620000" cy="2728913"/>
          </a:xfrm>
        </p:spPr>
        <p:txBody>
          <a:bodyPr/>
          <a:lstStyle>
            <a:lvl1pPr>
              <a:defRPr sz="1350">
                <a:latin typeface="Helvetica" panose="020B0604020202030204" pitchFamily="34" charset="0"/>
              </a:defRPr>
            </a:lvl1pPr>
            <a:lvl2pPr>
              <a:defRPr sz="1200">
                <a:latin typeface="Helvetica" panose="020B0604020202030204" pitchFamily="34" charset="0"/>
              </a:defRPr>
            </a:lvl2pPr>
            <a:lvl3pPr>
              <a:defRPr sz="1050">
                <a:latin typeface="Helvetica" panose="020B0604020202030204" pitchFamily="34" charset="0"/>
              </a:defRPr>
            </a:lvl3pPr>
            <a:lvl4pPr>
              <a:defRPr sz="900">
                <a:latin typeface="Helvetica" panose="020B0604020202030204" pitchFamily="34" charset="0"/>
              </a:defRPr>
            </a:lvl4pPr>
            <a:lvl5pPr>
              <a:defRPr sz="900">
                <a:latin typeface="Helvetica" panose="020B060402020203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Text Placeholder 12"/>
          <p:cNvSpPr>
            <a:spLocks noGrp="1"/>
          </p:cNvSpPr>
          <p:nvPr>
            <p:ph type="body" sz="quarter" idx="14"/>
          </p:nvPr>
        </p:nvSpPr>
        <p:spPr>
          <a:xfrm>
            <a:off x="246935" y="1143002"/>
            <a:ext cx="8397717" cy="395287"/>
          </a:xfrm>
        </p:spPr>
        <p:txBody>
          <a:bodyPr>
            <a:normAutofit/>
          </a:bodyPr>
          <a:lstStyle>
            <a:lvl1pPr marL="0" indent="0">
              <a:buNone/>
              <a:defRPr sz="1500" b="1">
                <a:solidFill>
                  <a:srgbClr val="1C1573"/>
                </a:solidFill>
                <a:latin typeface="Helvetica" panose="020B0604020202030204" pitchFamily="34" charset="0"/>
              </a:defRPr>
            </a:lvl1pPr>
            <a:lvl2pPr>
              <a:defRPr b="1">
                <a:solidFill>
                  <a:srgbClr val="1C1573"/>
                </a:solidFill>
                <a:latin typeface="Helvetica" panose="020B0604020202030204" pitchFamily="34" charset="0"/>
              </a:defRPr>
            </a:lvl2pPr>
            <a:lvl3pPr>
              <a:defRPr b="1">
                <a:solidFill>
                  <a:srgbClr val="1C1573"/>
                </a:solidFill>
                <a:latin typeface="Helvetica" panose="020B0604020202030204" pitchFamily="34" charset="0"/>
              </a:defRPr>
            </a:lvl3pPr>
            <a:lvl4pPr>
              <a:defRPr b="1">
                <a:solidFill>
                  <a:srgbClr val="1C1573"/>
                </a:solidFill>
                <a:latin typeface="Helvetica" panose="020B0604020202030204" pitchFamily="34" charset="0"/>
              </a:defRPr>
            </a:lvl4pPr>
            <a:lvl5pPr>
              <a:defRPr b="1">
                <a:solidFill>
                  <a:srgbClr val="1C1573"/>
                </a:solidFill>
                <a:latin typeface="Helvetica" panose="020B0604020202030204" pitchFamily="34" charset="0"/>
              </a:defRPr>
            </a:lvl5pPr>
          </a:lstStyle>
          <a:p>
            <a:pPr lvl="0"/>
            <a:r>
              <a:rPr lang="en-US" dirty="0" smtClean="0"/>
              <a:t>Click to edit Master text styles</a:t>
            </a:r>
          </a:p>
        </p:txBody>
      </p:sp>
    </p:spTree>
    <p:extLst>
      <p:ext uri="{BB962C8B-B14F-4D97-AF65-F5344CB8AC3E}">
        <p14:creationId xmlns:p14="http://schemas.microsoft.com/office/powerpoint/2010/main" val="960120843"/>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objAndTwoObj">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1600200"/>
            <a:ext cx="4038600" cy="21859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648200" y="3938588"/>
            <a:ext cx="4038600" cy="21875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Date Placeholder 5"/>
          <p:cNvSpPr>
            <a:spLocks noGrp="1"/>
          </p:cNvSpPr>
          <p:nvPr>
            <p:ph type="dt" sz="half" idx="10"/>
          </p:nvPr>
        </p:nvSpPr>
        <p:spPr>
          <a:xfrm>
            <a:off x="457200" y="6245225"/>
            <a:ext cx="2133600" cy="476250"/>
          </a:xfrm>
        </p:spPr>
        <p:txBody>
          <a:bodyPr/>
          <a:lstStyle>
            <a:lvl1pPr>
              <a:defRPr/>
            </a:lvl1pPr>
          </a:lstStyle>
          <a:p>
            <a:fld id="{F912245F-D1BC-42EE-8889-1E6FF0815FBB}" type="datetime3">
              <a:rPr lang="en-US" altLang="en-US" smtClean="0"/>
              <a:t>23 April 2020</a:t>
            </a:fld>
            <a:endParaRPr lang="en-GB" altLang="en-US"/>
          </a:p>
        </p:txBody>
      </p:sp>
      <p:sp>
        <p:nvSpPr>
          <p:cNvPr id="7" name="Footer Placeholder 6"/>
          <p:cNvSpPr>
            <a:spLocks noGrp="1"/>
          </p:cNvSpPr>
          <p:nvPr>
            <p:ph type="ftr" sz="quarter" idx="11"/>
          </p:nvPr>
        </p:nvSpPr>
        <p:spPr>
          <a:xfrm>
            <a:off x="3124200" y="6245225"/>
            <a:ext cx="2895600" cy="476250"/>
          </a:xfrm>
        </p:spPr>
        <p:txBody>
          <a:bodyPr/>
          <a:lstStyle>
            <a:lvl1pPr>
              <a:defRPr/>
            </a:lvl1pPr>
          </a:lstStyle>
          <a:p>
            <a:r>
              <a:rPr lang="en-GB" altLang="en-US" smtClean="0"/>
              <a:t>IS ZC464, Machine Learning</a:t>
            </a:r>
            <a:endParaRPr lang="en-GB" altLang="en-US"/>
          </a:p>
        </p:txBody>
      </p:sp>
      <p:sp>
        <p:nvSpPr>
          <p:cNvPr id="8" name="Slide Number Placeholder 7"/>
          <p:cNvSpPr>
            <a:spLocks noGrp="1"/>
          </p:cNvSpPr>
          <p:nvPr>
            <p:ph type="sldNum" sz="quarter" idx="12"/>
          </p:nvPr>
        </p:nvSpPr>
        <p:spPr>
          <a:xfrm>
            <a:off x="6553200" y="6245225"/>
            <a:ext cx="2133600" cy="476250"/>
          </a:xfrm>
        </p:spPr>
        <p:txBody>
          <a:bodyPr/>
          <a:lstStyle>
            <a:lvl1pPr>
              <a:defRPr/>
            </a:lvl1pPr>
          </a:lstStyle>
          <a:p>
            <a:fld id="{0350E79D-DD4C-459D-9982-43B0D01A4CF3}" type="slidenum">
              <a:rPr lang="en-GB" altLang="en-US"/>
              <a:pPr/>
              <a:t>‹#›</a:t>
            </a:fld>
            <a:endParaRPr lang="en-GB" altLang="en-US"/>
          </a:p>
        </p:txBody>
      </p:sp>
    </p:spTree>
    <p:extLst>
      <p:ext uri="{BB962C8B-B14F-4D97-AF65-F5344CB8AC3E}">
        <p14:creationId xmlns:p14="http://schemas.microsoft.com/office/powerpoint/2010/main" val="367440341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lvl1pPr>
              <a:defRPr/>
            </a:lvl1pPr>
          </a:lstStyle>
          <a:p>
            <a:fld id="{AE6D1FB7-5CDD-459D-A2BB-79F7ADEE4FD7}" type="datetime3">
              <a:rPr lang="en-US" altLang="en-US" smtClean="0"/>
              <a:t>23 April 2020</a:t>
            </a:fld>
            <a:endParaRPr lang="en-GB" altLang="en-US"/>
          </a:p>
        </p:txBody>
      </p:sp>
      <p:sp>
        <p:nvSpPr>
          <p:cNvPr id="6" name="Footer Placeholder 5"/>
          <p:cNvSpPr>
            <a:spLocks noGrp="1"/>
          </p:cNvSpPr>
          <p:nvPr>
            <p:ph type="ftr" sz="quarter" idx="11"/>
          </p:nvPr>
        </p:nvSpPr>
        <p:spPr/>
        <p:txBody>
          <a:bodyPr/>
          <a:lstStyle>
            <a:lvl1pPr>
              <a:defRPr/>
            </a:lvl1pPr>
          </a:lstStyle>
          <a:p>
            <a:r>
              <a:rPr lang="en-GB" altLang="en-US" smtClean="0"/>
              <a:t>IS ZC464, Machine Learning</a:t>
            </a:r>
            <a:endParaRPr lang="en-GB" altLang="en-US"/>
          </a:p>
        </p:txBody>
      </p:sp>
      <p:sp>
        <p:nvSpPr>
          <p:cNvPr id="7" name="Slide Number Placeholder 6"/>
          <p:cNvSpPr>
            <a:spLocks noGrp="1"/>
          </p:cNvSpPr>
          <p:nvPr>
            <p:ph type="sldNum" sz="quarter" idx="12"/>
          </p:nvPr>
        </p:nvSpPr>
        <p:spPr/>
        <p:txBody>
          <a:bodyPr/>
          <a:lstStyle>
            <a:lvl1pPr>
              <a:defRPr/>
            </a:lvl1pPr>
          </a:lstStyle>
          <a:p>
            <a:fld id="{ACCAFE9A-1B00-41A9-8570-E4D414A76A53}" type="slidenum">
              <a:rPr lang="en-GB" altLang="en-US"/>
              <a:pPr/>
              <a:t>‹#›</a:t>
            </a:fld>
            <a:endParaRPr lang="en-GB" altLang="en-US"/>
          </a:p>
        </p:txBody>
      </p:sp>
    </p:spTree>
    <p:extLst>
      <p:ext uri="{BB962C8B-B14F-4D97-AF65-F5344CB8AC3E}">
        <p14:creationId xmlns:p14="http://schemas.microsoft.com/office/powerpoint/2010/main" val="1326567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cSld name="1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fld id="{604044E5-5505-48CD-9E89-5435FCF1C1DA}" type="datetime3">
              <a:rPr lang="en-US" altLang="en-US" smtClean="0"/>
              <a:t>23 April 2020</a:t>
            </a:fld>
            <a:endParaRPr lang="en-GB" altLang="en-US"/>
          </a:p>
        </p:txBody>
      </p:sp>
      <p:sp>
        <p:nvSpPr>
          <p:cNvPr id="3" name="Footer Placeholder 2"/>
          <p:cNvSpPr>
            <a:spLocks noGrp="1"/>
          </p:cNvSpPr>
          <p:nvPr>
            <p:ph type="ftr" sz="quarter" idx="11"/>
          </p:nvPr>
        </p:nvSpPr>
        <p:spPr/>
        <p:txBody>
          <a:bodyPr/>
          <a:lstStyle>
            <a:lvl1pPr>
              <a:defRPr/>
            </a:lvl1pPr>
          </a:lstStyle>
          <a:p>
            <a:r>
              <a:rPr lang="en-GB" altLang="en-US" smtClean="0"/>
              <a:t>IS ZC464, Machine Learning</a:t>
            </a:r>
            <a:endParaRPr lang="en-GB" altLang="en-US"/>
          </a:p>
        </p:txBody>
      </p:sp>
      <p:sp>
        <p:nvSpPr>
          <p:cNvPr id="4" name="Slide Number Placeholder 3"/>
          <p:cNvSpPr>
            <a:spLocks noGrp="1"/>
          </p:cNvSpPr>
          <p:nvPr>
            <p:ph type="sldNum" sz="quarter" idx="12"/>
          </p:nvPr>
        </p:nvSpPr>
        <p:spPr/>
        <p:txBody>
          <a:bodyPr/>
          <a:lstStyle>
            <a:lvl1pPr>
              <a:defRPr/>
            </a:lvl1pPr>
          </a:lstStyle>
          <a:p>
            <a:fld id="{B08B13F9-30A0-402F-BAD5-2ACC98265560}" type="slidenum">
              <a:rPr lang="en-GB" altLang="en-US"/>
              <a:pPr/>
              <a:t>‹#›</a:t>
            </a:fld>
            <a:endParaRPr lang="en-GB" altLang="en-US"/>
          </a:p>
        </p:txBody>
      </p:sp>
    </p:spTree>
    <p:extLst>
      <p:ext uri="{BB962C8B-B14F-4D97-AF65-F5344CB8AC3E}">
        <p14:creationId xmlns:p14="http://schemas.microsoft.com/office/powerpoint/2010/main" val="364349641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cSld name="2_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en-US" smtClean="0"/>
              <a:t>Click to edit Master title style</a:t>
            </a:r>
            <a:endParaRPr lang="en-IN"/>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pPr>
              <a:defRPr/>
            </a:pPr>
            <a:fld id="{76723D23-52D1-4D89-B050-869871299D10}" type="datetime3">
              <a:rPr lang="en-US" smtClean="0"/>
              <a:t>23 April 2020</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pPr>
              <a:defRPr/>
            </a:pPr>
            <a:r>
              <a:rPr lang="en-US" smtClean="0"/>
              <a:t>IS ZC464, Machine Learning</a:t>
            </a:r>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pPr>
              <a:defRPr/>
            </a:pPr>
            <a:fld id="{60DB935C-A2BB-404C-A6C5-67E9068028EC}" type="slidenum">
              <a:rPr lang="en-US" smtClean="0"/>
              <a:pPr>
                <a:defRPr/>
              </a:pPr>
              <a:t>‹#›</a:t>
            </a:fld>
            <a:endParaRPr lang="en-US"/>
          </a:p>
        </p:txBody>
      </p:sp>
    </p:spTree>
    <p:extLst>
      <p:ext uri="{BB962C8B-B14F-4D97-AF65-F5344CB8AC3E}">
        <p14:creationId xmlns:p14="http://schemas.microsoft.com/office/powerpoint/2010/main" val="46438625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ext" type="tx">
  <p:cSld name="Title and text">
    <p:spTree>
      <p:nvGrpSpPr>
        <p:cNvPr id="1" name="Shape 277"/>
        <p:cNvGrpSpPr/>
        <p:nvPr/>
      </p:nvGrpSpPr>
      <p:grpSpPr>
        <a:xfrm>
          <a:off x="0" y="0"/>
          <a:ext cx="0" cy="0"/>
          <a:chOff x="0" y="0"/>
          <a:chExt cx="0" cy="0"/>
        </a:xfrm>
      </p:grpSpPr>
      <p:sp>
        <p:nvSpPr>
          <p:cNvPr id="278" name="Google Shape;278;p45"/>
          <p:cNvSpPr txBox="1">
            <a:spLocks noGrp="1"/>
          </p:cNvSpPr>
          <p:nvPr>
            <p:ph type="title"/>
          </p:nvPr>
        </p:nvSpPr>
        <p:spPr>
          <a:xfrm>
            <a:off x="685800" y="228600"/>
            <a:ext cx="7772400" cy="990600"/>
          </a:xfrm>
          <a:prstGeom prst="rect">
            <a:avLst/>
          </a:prstGeom>
          <a:noFill/>
          <a:ln>
            <a:noFill/>
          </a:ln>
        </p:spPr>
        <p:txBody>
          <a:bodyPr spcFirstLastPara="1" wrap="square" lIns="91425" tIns="45700" rIns="91425" bIns="45700" anchor="ctr" anchorCtr="0"/>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79" name="Google Shape;279;p45"/>
          <p:cNvSpPr txBox="1">
            <a:spLocks noGrp="1"/>
          </p:cNvSpPr>
          <p:nvPr>
            <p:ph type="body" idx="1"/>
          </p:nvPr>
        </p:nvSpPr>
        <p:spPr>
          <a:xfrm>
            <a:off x="685800" y="1371600"/>
            <a:ext cx="7772400" cy="4687800"/>
          </a:xfrm>
          <a:prstGeom prst="rect">
            <a:avLst/>
          </a:prstGeom>
          <a:noFill/>
          <a:ln>
            <a:noFill/>
          </a:ln>
        </p:spPr>
        <p:txBody>
          <a:bodyPr spcFirstLastPara="1" wrap="square" lIns="91425" tIns="45700" rIns="91425" bIns="45700" anchor="t" anchorCtr="0"/>
          <a:lstStyle>
            <a:lvl1pPr marL="457200" lvl="0" indent="-342900" algn="l" rtl="0">
              <a:lnSpc>
                <a:spcPct val="100000"/>
              </a:lnSpc>
              <a:spcBef>
                <a:spcPts val="360"/>
              </a:spcBef>
              <a:spcAft>
                <a:spcPts val="0"/>
              </a:spcAft>
              <a:buSzPts val="1800"/>
              <a:buChar char="•"/>
              <a:defRPr/>
            </a:lvl1pPr>
            <a:lvl2pPr marL="914400" lvl="1" indent="-342900" algn="l" rtl="0">
              <a:lnSpc>
                <a:spcPct val="100000"/>
              </a:lnSpc>
              <a:spcBef>
                <a:spcPts val="360"/>
              </a:spcBef>
              <a:spcAft>
                <a:spcPts val="0"/>
              </a:spcAft>
              <a:buSzPts val="1800"/>
              <a:buChar char="–"/>
              <a:defRPr/>
            </a:lvl2pPr>
            <a:lvl3pPr marL="1371600" lvl="2" indent="-342900" algn="l" rtl="0">
              <a:lnSpc>
                <a:spcPct val="100000"/>
              </a:lnSpc>
              <a:spcBef>
                <a:spcPts val="360"/>
              </a:spcBef>
              <a:spcAft>
                <a:spcPts val="0"/>
              </a:spcAft>
              <a:buSzPts val="1800"/>
              <a:buChar char="•"/>
              <a:defRPr/>
            </a:lvl3pPr>
            <a:lvl4pPr marL="1828800" lvl="3" indent="-342900" algn="l" rtl="0">
              <a:lnSpc>
                <a:spcPct val="100000"/>
              </a:lnSpc>
              <a:spcBef>
                <a:spcPts val="360"/>
              </a:spcBef>
              <a:spcAft>
                <a:spcPts val="0"/>
              </a:spcAft>
              <a:buSzPts val="1800"/>
              <a:buChar char="–"/>
              <a:defRPr/>
            </a:lvl4pPr>
            <a:lvl5pPr marL="2286000" lvl="4" indent="-342900" algn="l" rtl="0">
              <a:lnSpc>
                <a:spcPct val="100000"/>
              </a:lnSpc>
              <a:spcBef>
                <a:spcPts val="360"/>
              </a:spcBef>
              <a:spcAft>
                <a:spcPts val="0"/>
              </a:spcAft>
              <a:buSzPts val="1800"/>
              <a:buChar char="»"/>
              <a:defRPr/>
            </a:lvl5pPr>
            <a:lvl6pPr marL="2743200" lvl="5" indent="-342900" algn="l" rtl="0">
              <a:lnSpc>
                <a:spcPct val="100000"/>
              </a:lnSpc>
              <a:spcBef>
                <a:spcPts val="360"/>
              </a:spcBef>
              <a:spcAft>
                <a:spcPts val="0"/>
              </a:spcAft>
              <a:buSzPts val="1800"/>
              <a:buChar char="»"/>
              <a:defRPr/>
            </a:lvl6pPr>
            <a:lvl7pPr marL="3200400" lvl="6" indent="-342900" algn="l" rtl="0">
              <a:lnSpc>
                <a:spcPct val="100000"/>
              </a:lnSpc>
              <a:spcBef>
                <a:spcPts val="360"/>
              </a:spcBef>
              <a:spcAft>
                <a:spcPts val="0"/>
              </a:spcAft>
              <a:buSzPts val="1800"/>
              <a:buChar char="»"/>
              <a:defRPr/>
            </a:lvl7pPr>
            <a:lvl8pPr marL="3657600" lvl="7" indent="-342900" algn="l" rtl="0">
              <a:lnSpc>
                <a:spcPct val="100000"/>
              </a:lnSpc>
              <a:spcBef>
                <a:spcPts val="360"/>
              </a:spcBef>
              <a:spcAft>
                <a:spcPts val="0"/>
              </a:spcAft>
              <a:buSzPts val="1800"/>
              <a:buChar char="»"/>
              <a:defRPr/>
            </a:lvl8pPr>
            <a:lvl9pPr marL="4114800" lvl="8" indent="-342900" algn="l" rtl="0">
              <a:lnSpc>
                <a:spcPct val="100000"/>
              </a:lnSpc>
              <a:spcBef>
                <a:spcPts val="360"/>
              </a:spcBef>
              <a:spcAft>
                <a:spcPts val="0"/>
              </a:spcAft>
              <a:buSzPts val="1800"/>
              <a:buChar char="»"/>
              <a:defRPr/>
            </a:lvl9pPr>
          </a:lstStyle>
          <a:p>
            <a:endParaRPr/>
          </a:p>
        </p:txBody>
      </p:sp>
      <p:sp>
        <p:nvSpPr>
          <p:cNvPr id="280" name="Google Shape;280;p45"/>
          <p:cNvSpPr txBox="1">
            <a:spLocks noGrp="1"/>
          </p:cNvSpPr>
          <p:nvPr>
            <p:ph type="dt" idx="10"/>
          </p:nvPr>
        </p:nvSpPr>
        <p:spPr>
          <a:xfrm>
            <a:off x="228600" y="6400800"/>
            <a:ext cx="1905000" cy="457200"/>
          </a:xfrm>
          <a:prstGeom prst="rect">
            <a:avLst/>
          </a:prstGeom>
          <a:noFill/>
          <a:ln>
            <a:noFill/>
          </a:ln>
        </p:spPr>
        <p:txBody>
          <a:bodyPr spcFirstLastPara="1" wrap="square" lIns="91425" tIns="45700" rIns="91425" bIns="45700" anchor="t" anchorCtr="0"/>
          <a:lstStyle>
            <a:lvl1pPr lvl="0" algn="ctr"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fld id="{A2E89C33-37BF-4E0F-92D4-4C59AF994E08}" type="datetime3">
              <a:rPr lang="en-US" smtClean="0"/>
              <a:t>23 April 2020</a:t>
            </a:fld>
            <a:endParaRPr/>
          </a:p>
        </p:txBody>
      </p:sp>
      <p:sp>
        <p:nvSpPr>
          <p:cNvPr id="281" name="Google Shape;281;p45"/>
          <p:cNvSpPr txBox="1">
            <a:spLocks noGrp="1"/>
          </p:cNvSpPr>
          <p:nvPr>
            <p:ph type="ftr" idx="11"/>
          </p:nvPr>
        </p:nvSpPr>
        <p:spPr>
          <a:xfrm>
            <a:off x="3124200" y="6400800"/>
            <a:ext cx="2895600" cy="457200"/>
          </a:xfrm>
          <a:prstGeom prst="rect">
            <a:avLst/>
          </a:prstGeom>
          <a:noFill/>
          <a:ln>
            <a:noFill/>
          </a:ln>
        </p:spPr>
        <p:txBody>
          <a:bodyPr spcFirstLastPara="1" wrap="square" lIns="91425" tIns="45700" rIns="91425" bIns="45700" anchor="t" anchorCtr="0"/>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r>
              <a:rPr lang="en-US" smtClean="0"/>
              <a:t>IS ZC464, Machine Learning</a:t>
            </a:r>
            <a:endParaRPr/>
          </a:p>
        </p:txBody>
      </p:sp>
      <p:sp>
        <p:nvSpPr>
          <p:cNvPr id="282" name="Google Shape;282;p45"/>
          <p:cNvSpPr txBox="1">
            <a:spLocks noGrp="1"/>
          </p:cNvSpPr>
          <p:nvPr>
            <p:ph type="sldNum" idx="12"/>
          </p:nvPr>
        </p:nvSpPr>
        <p:spPr>
          <a:xfrm>
            <a:off x="6934200" y="6400800"/>
            <a:ext cx="1905000" cy="457200"/>
          </a:xfrm>
          <a:prstGeom prst="rect">
            <a:avLst/>
          </a:prstGeom>
          <a:noFill/>
          <a:ln>
            <a:noFill/>
          </a:ln>
        </p:spPr>
        <p:txBody>
          <a:bodyPr spcFirstLastPara="1" wrap="square" lIns="91425" tIns="45700" rIns="91425" bIns="45700" anchor="t" anchorCtr="0">
            <a:noAutofit/>
          </a:bodyPr>
          <a:lstStyle>
            <a:lvl1pPr marL="0" lvl="0" indent="0" algn="r" rtl="0">
              <a:lnSpc>
                <a:spcPct val="100000"/>
              </a:lnSpc>
              <a:spcBef>
                <a:spcPts val="0"/>
              </a:spcBef>
              <a:spcAft>
                <a:spcPts val="0"/>
              </a:spcAft>
              <a:buNone/>
              <a:defRPr sz="1200">
                <a:latin typeface="Helvetica Neue"/>
                <a:ea typeface="Helvetica Neue"/>
                <a:cs typeface="Helvetica Neue"/>
                <a:sym typeface="Helvetica Neue"/>
              </a:defRPr>
            </a:lvl1pPr>
            <a:lvl2pPr marL="0" lvl="1" indent="0" algn="r" rtl="0">
              <a:lnSpc>
                <a:spcPct val="100000"/>
              </a:lnSpc>
              <a:spcBef>
                <a:spcPts val="0"/>
              </a:spcBef>
              <a:spcAft>
                <a:spcPts val="0"/>
              </a:spcAft>
              <a:buNone/>
              <a:defRPr sz="1200">
                <a:latin typeface="Helvetica Neue"/>
                <a:ea typeface="Helvetica Neue"/>
                <a:cs typeface="Helvetica Neue"/>
                <a:sym typeface="Helvetica Neue"/>
              </a:defRPr>
            </a:lvl2pPr>
            <a:lvl3pPr marL="0" lvl="2" indent="0" algn="r" rtl="0">
              <a:lnSpc>
                <a:spcPct val="100000"/>
              </a:lnSpc>
              <a:spcBef>
                <a:spcPts val="0"/>
              </a:spcBef>
              <a:spcAft>
                <a:spcPts val="0"/>
              </a:spcAft>
              <a:buNone/>
              <a:defRPr sz="1200">
                <a:latin typeface="Helvetica Neue"/>
                <a:ea typeface="Helvetica Neue"/>
                <a:cs typeface="Helvetica Neue"/>
                <a:sym typeface="Helvetica Neue"/>
              </a:defRPr>
            </a:lvl3pPr>
            <a:lvl4pPr marL="0" lvl="3" indent="0" algn="r" rtl="0">
              <a:lnSpc>
                <a:spcPct val="100000"/>
              </a:lnSpc>
              <a:spcBef>
                <a:spcPts val="0"/>
              </a:spcBef>
              <a:spcAft>
                <a:spcPts val="0"/>
              </a:spcAft>
              <a:buNone/>
              <a:defRPr sz="1200">
                <a:latin typeface="Helvetica Neue"/>
                <a:ea typeface="Helvetica Neue"/>
                <a:cs typeface="Helvetica Neue"/>
                <a:sym typeface="Helvetica Neue"/>
              </a:defRPr>
            </a:lvl4pPr>
            <a:lvl5pPr marL="0" lvl="4" indent="0" algn="r" rtl="0">
              <a:lnSpc>
                <a:spcPct val="100000"/>
              </a:lnSpc>
              <a:spcBef>
                <a:spcPts val="0"/>
              </a:spcBef>
              <a:spcAft>
                <a:spcPts val="0"/>
              </a:spcAft>
              <a:buNone/>
              <a:defRPr sz="1200">
                <a:latin typeface="Helvetica Neue"/>
                <a:ea typeface="Helvetica Neue"/>
                <a:cs typeface="Helvetica Neue"/>
                <a:sym typeface="Helvetica Neue"/>
              </a:defRPr>
            </a:lvl5pPr>
            <a:lvl6pPr marL="0" lvl="5" indent="0" algn="r" rtl="0">
              <a:lnSpc>
                <a:spcPct val="100000"/>
              </a:lnSpc>
              <a:spcBef>
                <a:spcPts val="0"/>
              </a:spcBef>
              <a:spcAft>
                <a:spcPts val="0"/>
              </a:spcAft>
              <a:buNone/>
              <a:defRPr sz="1200">
                <a:latin typeface="Helvetica Neue"/>
                <a:ea typeface="Helvetica Neue"/>
                <a:cs typeface="Helvetica Neue"/>
                <a:sym typeface="Helvetica Neue"/>
              </a:defRPr>
            </a:lvl6pPr>
            <a:lvl7pPr marL="0" lvl="6" indent="0" algn="r" rtl="0">
              <a:lnSpc>
                <a:spcPct val="100000"/>
              </a:lnSpc>
              <a:spcBef>
                <a:spcPts val="0"/>
              </a:spcBef>
              <a:spcAft>
                <a:spcPts val="0"/>
              </a:spcAft>
              <a:buNone/>
              <a:defRPr sz="1200">
                <a:latin typeface="Helvetica Neue"/>
                <a:ea typeface="Helvetica Neue"/>
                <a:cs typeface="Helvetica Neue"/>
                <a:sym typeface="Helvetica Neue"/>
              </a:defRPr>
            </a:lvl7pPr>
            <a:lvl8pPr marL="0" lvl="7" indent="0" algn="r" rtl="0">
              <a:lnSpc>
                <a:spcPct val="100000"/>
              </a:lnSpc>
              <a:spcBef>
                <a:spcPts val="0"/>
              </a:spcBef>
              <a:spcAft>
                <a:spcPts val="0"/>
              </a:spcAft>
              <a:buNone/>
              <a:defRPr sz="1200">
                <a:latin typeface="Helvetica Neue"/>
                <a:ea typeface="Helvetica Neue"/>
                <a:cs typeface="Helvetica Neue"/>
                <a:sym typeface="Helvetica Neue"/>
              </a:defRPr>
            </a:lvl8pPr>
            <a:lvl9pPr marL="0" lvl="8" indent="0" algn="r" rtl="0">
              <a:lnSpc>
                <a:spcPct val="100000"/>
              </a:lnSpc>
              <a:spcBef>
                <a:spcPts val="0"/>
              </a:spcBef>
              <a:spcAft>
                <a:spcPts val="0"/>
              </a:spcAft>
              <a:buNone/>
              <a:defRPr sz="1200">
                <a:latin typeface="Helvetica Neue"/>
                <a:ea typeface="Helvetica Neue"/>
                <a:cs typeface="Helvetica Neue"/>
                <a:sym typeface="Helvetica Neu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36046664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Custom Layout">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a:xfrm>
            <a:off x="0" y="3352800"/>
            <a:ext cx="8686800" cy="2743200"/>
          </a:xfrm>
          <a:prstGeom prst="rect">
            <a:avLst/>
          </a:prstGeom>
          <a:solidFill>
            <a:srgbClr val="10114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prstClr val="white"/>
              </a:solidFill>
              <a:latin typeface="Arial" pitchFamily="34" charset="0"/>
              <a:cs typeface="Arial" pitchFamily="34" charset="0"/>
            </a:endParaRPr>
          </a:p>
        </p:txBody>
      </p:sp>
      <p:sp>
        <p:nvSpPr>
          <p:cNvPr id="5" name="Rectangle 4"/>
          <p:cNvSpPr/>
          <p:nvPr/>
        </p:nvSpPr>
        <p:spPr>
          <a:xfrm>
            <a:off x="2895600" y="6096000"/>
            <a:ext cx="28956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6" name="Rectangle 5"/>
          <p:cNvSpPr/>
          <p:nvPr/>
        </p:nvSpPr>
        <p:spPr>
          <a:xfrm>
            <a:off x="0" y="6096000"/>
            <a:ext cx="28956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8" name="Rectangle 7"/>
          <p:cNvSpPr/>
          <p:nvPr/>
        </p:nvSpPr>
        <p:spPr>
          <a:xfrm>
            <a:off x="5791200" y="6096000"/>
            <a:ext cx="28956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pic>
        <p:nvPicPr>
          <p:cNvPr id="9" name="Picture 10" descr="BITS_university_logo_whitevert.png"/>
          <p:cNvPicPr>
            <a:picLocks noChangeAspect="1"/>
          </p:cNvPicPr>
          <p:nvPr/>
        </p:nvPicPr>
        <p:blipFill>
          <a:blip r:embed="rId3" cstate="print"/>
          <a:srcRect t="2" b="28592"/>
          <a:stretch>
            <a:fillRect/>
          </a:stretch>
        </p:blipFill>
        <p:spPr bwMode="auto">
          <a:xfrm>
            <a:off x="76200" y="3352800"/>
            <a:ext cx="2057400" cy="1979613"/>
          </a:xfrm>
          <a:prstGeom prst="rect">
            <a:avLst/>
          </a:prstGeom>
          <a:noFill/>
          <a:ln w="9525">
            <a:noFill/>
            <a:miter lim="800000"/>
            <a:headEnd/>
            <a:tailEnd/>
          </a:ln>
        </p:spPr>
      </p:pic>
      <p:sp>
        <p:nvSpPr>
          <p:cNvPr id="10" name="TextBox 9"/>
          <p:cNvSpPr txBox="1"/>
          <p:nvPr/>
        </p:nvSpPr>
        <p:spPr>
          <a:xfrm>
            <a:off x="-76200" y="5257800"/>
            <a:ext cx="2209800" cy="554038"/>
          </a:xfrm>
          <a:prstGeom prst="rect">
            <a:avLst/>
          </a:prstGeom>
          <a:noFill/>
        </p:spPr>
        <p:txBody>
          <a:bodyPr>
            <a:spAutoFit/>
          </a:bodyPr>
          <a:lstStyle/>
          <a:p>
            <a:pPr algn="ctr">
              <a:defRPr/>
            </a:pPr>
            <a:r>
              <a:rPr lang="en-US" sz="2900" b="1" spc="-150" dirty="0">
                <a:solidFill>
                  <a:prstClr val="white"/>
                </a:solidFill>
                <a:latin typeface="Arial"/>
                <a:cs typeface="Arial"/>
              </a:rPr>
              <a:t>BITS</a:t>
            </a:r>
            <a:r>
              <a:rPr lang="en-US" sz="2900" spc="-150" dirty="0">
                <a:solidFill>
                  <a:prstClr val="white"/>
                </a:solidFill>
                <a:latin typeface="Arial"/>
                <a:cs typeface="Arial"/>
              </a:rPr>
              <a:t> Pilani</a:t>
            </a:r>
          </a:p>
        </p:txBody>
      </p:sp>
      <p:sp>
        <p:nvSpPr>
          <p:cNvPr id="11" name="TextBox 10"/>
          <p:cNvSpPr txBox="1"/>
          <p:nvPr/>
        </p:nvSpPr>
        <p:spPr>
          <a:xfrm>
            <a:off x="152400" y="5667375"/>
            <a:ext cx="1905000" cy="276225"/>
          </a:xfrm>
          <a:prstGeom prst="rect">
            <a:avLst/>
          </a:prstGeom>
          <a:noFill/>
        </p:spPr>
        <p:txBody>
          <a:bodyPr>
            <a:spAutoFit/>
          </a:bodyPr>
          <a:lstStyle/>
          <a:p>
            <a:pPr>
              <a:defRPr/>
            </a:pPr>
            <a:r>
              <a:rPr lang="en-US" sz="1200" dirty="0">
                <a:solidFill>
                  <a:srgbClr val="FFFFFF"/>
                </a:solidFill>
                <a:latin typeface="Arial"/>
                <a:cs typeface="Arial"/>
              </a:rPr>
              <a:t>Pilani Campus</a:t>
            </a:r>
          </a:p>
        </p:txBody>
      </p:sp>
      <p:sp>
        <p:nvSpPr>
          <p:cNvPr id="12" name="Rectangle 11"/>
          <p:cNvSpPr/>
          <p:nvPr/>
        </p:nvSpPr>
        <p:spPr>
          <a:xfrm>
            <a:off x="0" y="3352800"/>
            <a:ext cx="8686800" cy="2743200"/>
          </a:xfrm>
          <a:prstGeom prst="rect">
            <a:avLst/>
          </a:prstGeom>
          <a:solidFill>
            <a:srgbClr val="10114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prstClr val="white"/>
              </a:solidFill>
              <a:latin typeface="Arial" pitchFamily="34" charset="0"/>
              <a:cs typeface="Arial" pitchFamily="34" charset="0"/>
            </a:endParaRPr>
          </a:p>
        </p:txBody>
      </p:sp>
      <p:sp>
        <p:nvSpPr>
          <p:cNvPr id="13" name="Rectangle 12"/>
          <p:cNvSpPr/>
          <p:nvPr/>
        </p:nvSpPr>
        <p:spPr>
          <a:xfrm>
            <a:off x="2895600" y="6096000"/>
            <a:ext cx="28956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4" name="Rectangle 13"/>
          <p:cNvSpPr/>
          <p:nvPr/>
        </p:nvSpPr>
        <p:spPr>
          <a:xfrm>
            <a:off x="0" y="6096000"/>
            <a:ext cx="28956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5" name="Rectangle 14"/>
          <p:cNvSpPr/>
          <p:nvPr/>
        </p:nvSpPr>
        <p:spPr>
          <a:xfrm>
            <a:off x="5791200" y="6096000"/>
            <a:ext cx="28956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pic>
        <p:nvPicPr>
          <p:cNvPr id="16" name="Picture 17" descr="BITS_university_logo_whitevert.png"/>
          <p:cNvPicPr>
            <a:picLocks noChangeAspect="1"/>
          </p:cNvPicPr>
          <p:nvPr/>
        </p:nvPicPr>
        <p:blipFill>
          <a:blip r:embed="rId3" cstate="print"/>
          <a:srcRect t="2" b="28592"/>
          <a:stretch>
            <a:fillRect/>
          </a:stretch>
        </p:blipFill>
        <p:spPr bwMode="auto">
          <a:xfrm>
            <a:off x="76200" y="3352800"/>
            <a:ext cx="2057400" cy="1979613"/>
          </a:xfrm>
          <a:prstGeom prst="rect">
            <a:avLst/>
          </a:prstGeom>
          <a:noFill/>
          <a:ln w="9525">
            <a:noFill/>
            <a:miter lim="800000"/>
            <a:headEnd/>
            <a:tailEnd/>
          </a:ln>
        </p:spPr>
      </p:pic>
      <p:sp>
        <p:nvSpPr>
          <p:cNvPr id="17" name="TextBox 16"/>
          <p:cNvSpPr txBox="1"/>
          <p:nvPr/>
        </p:nvSpPr>
        <p:spPr>
          <a:xfrm>
            <a:off x="-76200" y="5257800"/>
            <a:ext cx="2209800" cy="554038"/>
          </a:xfrm>
          <a:prstGeom prst="rect">
            <a:avLst/>
          </a:prstGeom>
          <a:noFill/>
        </p:spPr>
        <p:txBody>
          <a:bodyPr>
            <a:spAutoFit/>
          </a:bodyPr>
          <a:lstStyle/>
          <a:p>
            <a:pPr algn="ctr">
              <a:defRPr/>
            </a:pPr>
            <a:r>
              <a:rPr lang="en-US" sz="2900" b="1" spc="-150" dirty="0">
                <a:solidFill>
                  <a:prstClr val="white"/>
                </a:solidFill>
                <a:latin typeface="Arial"/>
                <a:cs typeface="Arial"/>
              </a:rPr>
              <a:t>BITS</a:t>
            </a:r>
            <a:r>
              <a:rPr lang="en-US" sz="2900" spc="-150" dirty="0">
                <a:solidFill>
                  <a:prstClr val="white"/>
                </a:solidFill>
                <a:latin typeface="Arial"/>
                <a:cs typeface="Arial"/>
              </a:rPr>
              <a:t> Pilani</a:t>
            </a:r>
          </a:p>
        </p:txBody>
      </p:sp>
      <p:sp>
        <p:nvSpPr>
          <p:cNvPr id="18" name="TextBox 17"/>
          <p:cNvSpPr txBox="1"/>
          <p:nvPr/>
        </p:nvSpPr>
        <p:spPr>
          <a:xfrm>
            <a:off x="152400" y="5667375"/>
            <a:ext cx="1905000" cy="276225"/>
          </a:xfrm>
          <a:prstGeom prst="rect">
            <a:avLst/>
          </a:prstGeom>
          <a:noFill/>
        </p:spPr>
        <p:txBody>
          <a:bodyPr>
            <a:spAutoFit/>
          </a:bodyPr>
          <a:lstStyle/>
          <a:p>
            <a:pPr>
              <a:defRPr/>
            </a:pPr>
            <a:r>
              <a:rPr lang="en-US" sz="1200" dirty="0">
                <a:solidFill>
                  <a:srgbClr val="FFFFFF"/>
                </a:solidFill>
                <a:latin typeface="Arial"/>
                <a:cs typeface="Arial"/>
              </a:rPr>
              <a:t>Pilani Campus</a:t>
            </a:r>
          </a:p>
        </p:txBody>
      </p:sp>
      <p:sp>
        <p:nvSpPr>
          <p:cNvPr id="7" name="Content Placeholder 6"/>
          <p:cNvSpPr>
            <a:spLocks noGrp="1"/>
          </p:cNvSpPr>
          <p:nvPr>
            <p:ph sz="quarter" idx="13"/>
          </p:nvPr>
        </p:nvSpPr>
        <p:spPr>
          <a:xfrm>
            <a:off x="2514600" y="5410200"/>
            <a:ext cx="6019800" cy="533400"/>
          </a:xfrm>
        </p:spPr>
        <p:txBody>
          <a:bodyPr anchor="b">
            <a:noAutofit/>
          </a:bodyPr>
          <a:lstStyle>
            <a:lvl1pPr marL="0" indent="0" algn="r">
              <a:lnSpc>
                <a:spcPts val="1800"/>
              </a:lnSpc>
              <a:spcBef>
                <a:spcPts val="0"/>
              </a:spcBef>
              <a:buNone/>
              <a:defRPr sz="1800" baseline="0">
                <a:solidFill>
                  <a:schemeClr val="bg1"/>
                </a:solidFill>
              </a:defRPr>
            </a:lvl1pPr>
          </a:lstStyle>
          <a:p>
            <a:pPr lvl="0"/>
            <a:r>
              <a:rPr lang="en-US" smtClean="0"/>
              <a:t>Click to edit Master text styles</a:t>
            </a:r>
          </a:p>
          <a:p>
            <a:pPr lvl="1"/>
            <a:r>
              <a:rPr lang="en-US" smtClean="0"/>
              <a:t>Second level</a:t>
            </a:r>
          </a:p>
        </p:txBody>
      </p:sp>
      <p:sp>
        <p:nvSpPr>
          <p:cNvPr id="2" name="Title 1"/>
          <p:cNvSpPr>
            <a:spLocks noGrp="1"/>
          </p:cNvSpPr>
          <p:nvPr>
            <p:ph type="title"/>
          </p:nvPr>
        </p:nvSpPr>
        <p:spPr>
          <a:xfrm>
            <a:off x="2514600" y="3810000"/>
            <a:ext cx="6019800" cy="1524000"/>
          </a:xfrm>
        </p:spPr>
        <p:txBody>
          <a:bodyPr anchorCtr="0">
            <a:noAutofit/>
          </a:bodyPr>
          <a:lstStyle>
            <a:lvl1pPr algn="l">
              <a:lnSpc>
                <a:spcPts val="4000"/>
              </a:lnSpc>
              <a:defRPr sz="4400" baseline="0">
                <a:solidFill>
                  <a:schemeClr val="bg1"/>
                </a:solidFill>
              </a:defRPr>
            </a:lvl1pPr>
          </a:lstStyle>
          <a:p>
            <a:r>
              <a:rPr lang="en-US" smtClean="0"/>
              <a:t>Click to edit Master title style</a:t>
            </a:r>
            <a:endParaRPr 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4_Blank">
    <p:spTree>
      <p:nvGrpSpPr>
        <p:cNvPr id="1" name=""/>
        <p:cNvGrpSpPr/>
        <p:nvPr/>
      </p:nvGrpSpPr>
      <p:grpSpPr>
        <a:xfrm>
          <a:off x="0" y="0"/>
          <a:ext cx="0" cy="0"/>
          <a:chOff x="0" y="0"/>
          <a:chExt cx="0" cy="0"/>
        </a:xfrm>
      </p:grpSpPr>
      <p:grpSp>
        <p:nvGrpSpPr>
          <p:cNvPr id="3" name="Group 5"/>
          <p:cNvGrpSpPr>
            <a:grpSpLocks/>
          </p:cNvGrpSpPr>
          <p:nvPr userDrawn="1"/>
        </p:nvGrpSpPr>
        <p:grpSpPr bwMode="auto">
          <a:xfrm>
            <a:off x="0" y="1295400"/>
            <a:ext cx="7010400" cy="46038"/>
            <a:chOff x="1905000" y="6553200"/>
            <a:chExt cx="7010400" cy="45719"/>
          </a:xfrm>
        </p:grpSpPr>
        <p:sp>
          <p:nvSpPr>
            <p:cNvPr id="4" name="Rectangle 3"/>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b="0"/>
            </a:p>
          </p:txBody>
        </p:sp>
        <p:sp>
          <p:nvSpPr>
            <p:cNvPr id="6" name="Rectangle 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b="0"/>
            </a:p>
          </p:txBody>
        </p:sp>
        <p:sp>
          <p:nvSpPr>
            <p:cNvPr id="7" name="Rectangle 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b="0"/>
            </a:p>
          </p:txBody>
        </p:sp>
      </p:grpSp>
      <p:grpSp>
        <p:nvGrpSpPr>
          <p:cNvPr id="8" name="Group 10"/>
          <p:cNvGrpSpPr>
            <a:grpSpLocks/>
          </p:cNvGrpSpPr>
          <p:nvPr userDrawn="1"/>
        </p:nvGrpSpPr>
        <p:grpSpPr bwMode="auto">
          <a:xfrm>
            <a:off x="2133600" y="6553200"/>
            <a:ext cx="7010400" cy="46038"/>
            <a:chOff x="1905000" y="6553200"/>
            <a:chExt cx="7010400" cy="45719"/>
          </a:xfrm>
        </p:grpSpPr>
        <p:sp>
          <p:nvSpPr>
            <p:cNvPr id="9" name="Rectangle 8"/>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b="0"/>
            </a:p>
          </p:txBody>
        </p:sp>
        <p:sp>
          <p:nvSpPr>
            <p:cNvPr id="10" name="Rectangle 9"/>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b="0"/>
            </a:p>
          </p:txBody>
        </p:sp>
        <p:sp>
          <p:nvSpPr>
            <p:cNvPr id="11" name="Rectangle 10"/>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b="0"/>
            </a:p>
          </p:txBody>
        </p:sp>
      </p:grpSp>
      <p:pic>
        <p:nvPicPr>
          <p:cNvPr id="12" name="Picture 14" descr="Picture 7.png"/>
          <p:cNvPicPr>
            <a:picLocks noChangeAspect="1"/>
          </p:cNvPicPr>
          <p:nvPr userDrawn="1"/>
        </p:nvPicPr>
        <p:blipFill>
          <a:blip r:embed="rId2" cstate="print">
            <a:extLst>
              <a:ext uri="{28A0092B-C50C-407E-A947-70E740481C1C}">
                <a14:useLocalDpi xmlns:a14="http://schemas.microsoft.com/office/drawing/2010/main" val="0"/>
              </a:ext>
            </a:extLst>
          </a:blip>
          <a:srcRect l="1923" b="5336"/>
          <a:stretch>
            <a:fillRect/>
          </a:stretch>
        </p:blipFill>
        <p:spPr bwMode="auto">
          <a:xfrm>
            <a:off x="6629400" y="0"/>
            <a:ext cx="2193925"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12"/>
          <p:cNvSpPr txBox="1">
            <a:spLocks noChangeArrowheads="1"/>
          </p:cNvSpPr>
          <p:nvPr userDrawn="1"/>
        </p:nvSpPr>
        <p:spPr bwMode="auto">
          <a:xfrm>
            <a:off x="3276600" y="6596063"/>
            <a:ext cx="5867400" cy="261937"/>
          </a:xfrm>
          <a:prstGeom prst="rect">
            <a:avLst/>
          </a:prstGeom>
          <a:noFill/>
          <a:ln>
            <a:noFill/>
          </a:ln>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r" eaLnBrk="1" hangingPunct="1">
              <a:defRPr/>
            </a:pPr>
            <a:r>
              <a:rPr lang="en-US" sz="1100" smtClean="0">
                <a:solidFill>
                  <a:srgbClr val="101141"/>
                </a:solidFill>
                <a:cs typeface="Arial" pitchFamily="34" charset="0"/>
              </a:rPr>
              <a:t>BITS </a:t>
            </a:r>
            <a:r>
              <a:rPr lang="en-US" sz="1100" b="0" smtClean="0">
                <a:solidFill>
                  <a:srgbClr val="101141"/>
                </a:solidFill>
                <a:cs typeface="Arial" pitchFamily="34" charset="0"/>
              </a:rPr>
              <a:t>Pilani, Hyderabad Campus</a:t>
            </a:r>
          </a:p>
        </p:txBody>
      </p:sp>
      <p:sp>
        <p:nvSpPr>
          <p:cNvPr id="5"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559218342"/>
      </p:ext>
    </p:extLst>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5_Blank">
    <p:spTree>
      <p:nvGrpSpPr>
        <p:cNvPr id="1" name=""/>
        <p:cNvGrpSpPr/>
        <p:nvPr/>
      </p:nvGrpSpPr>
      <p:grpSpPr>
        <a:xfrm>
          <a:off x="0" y="0"/>
          <a:ext cx="0" cy="0"/>
          <a:chOff x="0" y="0"/>
          <a:chExt cx="0" cy="0"/>
        </a:xfrm>
      </p:grpSpPr>
      <p:grpSp>
        <p:nvGrpSpPr>
          <p:cNvPr id="3" name="Group 5"/>
          <p:cNvGrpSpPr>
            <a:grpSpLocks/>
          </p:cNvGrpSpPr>
          <p:nvPr userDrawn="1"/>
        </p:nvGrpSpPr>
        <p:grpSpPr bwMode="auto">
          <a:xfrm>
            <a:off x="0" y="1295400"/>
            <a:ext cx="7010400" cy="46038"/>
            <a:chOff x="1905000" y="6553200"/>
            <a:chExt cx="7010400" cy="45719"/>
          </a:xfrm>
        </p:grpSpPr>
        <p:sp>
          <p:nvSpPr>
            <p:cNvPr id="4" name="Rectangle 3"/>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b="0"/>
            </a:p>
          </p:txBody>
        </p:sp>
        <p:sp>
          <p:nvSpPr>
            <p:cNvPr id="6" name="Rectangle 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b="0"/>
            </a:p>
          </p:txBody>
        </p:sp>
        <p:sp>
          <p:nvSpPr>
            <p:cNvPr id="7" name="Rectangle 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b="0"/>
            </a:p>
          </p:txBody>
        </p:sp>
      </p:grpSp>
      <p:grpSp>
        <p:nvGrpSpPr>
          <p:cNvPr id="8" name="Group 10"/>
          <p:cNvGrpSpPr>
            <a:grpSpLocks/>
          </p:cNvGrpSpPr>
          <p:nvPr userDrawn="1"/>
        </p:nvGrpSpPr>
        <p:grpSpPr bwMode="auto">
          <a:xfrm>
            <a:off x="2133600" y="6553200"/>
            <a:ext cx="7010400" cy="46038"/>
            <a:chOff x="1905000" y="6553200"/>
            <a:chExt cx="7010400" cy="45719"/>
          </a:xfrm>
        </p:grpSpPr>
        <p:sp>
          <p:nvSpPr>
            <p:cNvPr id="9" name="Rectangle 8"/>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b="0"/>
            </a:p>
          </p:txBody>
        </p:sp>
        <p:sp>
          <p:nvSpPr>
            <p:cNvPr id="10" name="Rectangle 9"/>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b="0"/>
            </a:p>
          </p:txBody>
        </p:sp>
        <p:sp>
          <p:nvSpPr>
            <p:cNvPr id="11" name="Rectangle 10"/>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b="0"/>
            </a:p>
          </p:txBody>
        </p:sp>
      </p:grpSp>
      <p:pic>
        <p:nvPicPr>
          <p:cNvPr id="12" name="Picture 14" descr="Picture 7.png"/>
          <p:cNvPicPr>
            <a:picLocks noChangeAspect="1"/>
          </p:cNvPicPr>
          <p:nvPr userDrawn="1"/>
        </p:nvPicPr>
        <p:blipFill>
          <a:blip r:embed="rId2" cstate="print">
            <a:extLst>
              <a:ext uri="{28A0092B-C50C-407E-A947-70E740481C1C}">
                <a14:useLocalDpi xmlns:a14="http://schemas.microsoft.com/office/drawing/2010/main" val="0"/>
              </a:ext>
            </a:extLst>
          </a:blip>
          <a:srcRect l="1923" b="5336"/>
          <a:stretch>
            <a:fillRect/>
          </a:stretch>
        </p:blipFill>
        <p:spPr bwMode="auto">
          <a:xfrm>
            <a:off x="6629400" y="0"/>
            <a:ext cx="2193925"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12"/>
          <p:cNvSpPr txBox="1">
            <a:spLocks noChangeArrowheads="1"/>
          </p:cNvSpPr>
          <p:nvPr userDrawn="1"/>
        </p:nvSpPr>
        <p:spPr bwMode="auto">
          <a:xfrm>
            <a:off x="3276600" y="6596063"/>
            <a:ext cx="5867400" cy="261937"/>
          </a:xfrm>
          <a:prstGeom prst="rect">
            <a:avLst/>
          </a:prstGeom>
          <a:noFill/>
          <a:ln>
            <a:noFill/>
          </a:ln>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r" eaLnBrk="1" hangingPunct="1">
              <a:defRPr/>
            </a:pPr>
            <a:r>
              <a:rPr lang="en-US" sz="1100" smtClean="0">
                <a:solidFill>
                  <a:srgbClr val="101141"/>
                </a:solidFill>
                <a:cs typeface="Arial" pitchFamily="34" charset="0"/>
              </a:rPr>
              <a:t>BITS </a:t>
            </a:r>
            <a:r>
              <a:rPr lang="en-US" sz="1100" b="0" smtClean="0">
                <a:solidFill>
                  <a:srgbClr val="101141"/>
                </a:solidFill>
                <a:cs typeface="Arial" pitchFamily="34" charset="0"/>
              </a:rPr>
              <a:t>Pilani, Hyderabad Campus</a:t>
            </a:r>
          </a:p>
        </p:txBody>
      </p:sp>
      <p:sp>
        <p:nvSpPr>
          <p:cNvPr id="5"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3806380052"/>
      </p:ext>
    </p:extLst>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6_Blank">
    <p:spTree>
      <p:nvGrpSpPr>
        <p:cNvPr id="1" name=""/>
        <p:cNvGrpSpPr/>
        <p:nvPr/>
      </p:nvGrpSpPr>
      <p:grpSpPr>
        <a:xfrm>
          <a:off x="0" y="0"/>
          <a:ext cx="0" cy="0"/>
          <a:chOff x="0" y="0"/>
          <a:chExt cx="0" cy="0"/>
        </a:xfrm>
      </p:grpSpPr>
      <p:grpSp>
        <p:nvGrpSpPr>
          <p:cNvPr id="3" name="Group 5"/>
          <p:cNvGrpSpPr>
            <a:grpSpLocks/>
          </p:cNvGrpSpPr>
          <p:nvPr userDrawn="1"/>
        </p:nvGrpSpPr>
        <p:grpSpPr bwMode="auto">
          <a:xfrm>
            <a:off x="0" y="1295400"/>
            <a:ext cx="7010400" cy="46038"/>
            <a:chOff x="1905000" y="6553200"/>
            <a:chExt cx="7010400" cy="45719"/>
          </a:xfrm>
        </p:grpSpPr>
        <p:sp>
          <p:nvSpPr>
            <p:cNvPr id="4" name="Rectangle 3"/>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b="0"/>
            </a:p>
          </p:txBody>
        </p:sp>
        <p:sp>
          <p:nvSpPr>
            <p:cNvPr id="6" name="Rectangle 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b="0"/>
            </a:p>
          </p:txBody>
        </p:sp>
        <p:sp>
          <p:nvSpPr>
            <p:cNvPr id="7" name="Rectangle 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b="0"/>
            </a:p>
          </p:txBody>
        </p:sp>
      </p:grpSp>
      <p:grpSp>
        <p:nvGrpSpPr>
          <p:cNvPr id="8" name="Group 10"/>
          <p:cNvGrpSpPr>
            <a:grpSpLocks/>
          </p:cNvGrpSpPr>
          <p:nvPr userDrawn="1"/>
        </p:nvGrpSpPr>
        <p:grpSpPr bwMode="auto">
          <a:xfrm>
            <a:off x="2133600" y="6553200"/>
            <a:ext cx="7010400" cy="46038"/>
            <a:chOff x="1905000" y="6553200"/>
            <a:chExt cx="7010400" cy="45719"/>
          </a:xfrm>
        </p:grpSpPr>
        <p:sp>
          <p:nvSpPr>
            <p:cNvPr id="9" name="Rectangle 8"/>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b="0"/>
            </a:p>
          </p:txBody>
        </p:sp>
        <p:sp>
          <p:nvSpPr>
            <p:cNvPr id="10" name="Rectangle 9"/>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b="0"/>
            </a:p>
          </p:txBody>
        </p:sp>
        <p:sp>
          <p:nvSpPr>
            <p:cNvPr id="11" name="Rectangle 10"/>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b="0"/>
            </a:p>
          </p:txBody>
        </p:sp>
      </p:grpSp>
      <p:pic>
        <p:nvPicPr>
          <p:cNvPr id="12" name="Picture 14" descr="Picture 7.png"/>
          <p:cNvPicPr>
            <a:picLocks noChangeAspect="1"/>
          </p:cNvPicPr>
          <p:nvPr userDrawn="1"/>
        </p:nvPicPr>
        <p:blipFill>
          <a:blip r:embed="rId2" cstate="print">
            <a:extLst>
              <a:ext uri="{28A0092B-C50C-407E-A947-70E740481C1C}">
                <a14:useLocalDpi xmlns:a14="http://schemas.microsoft.com/office/drawing/2010/main" val="0"/>
              </a:ext>
            </a:extLst>
          </a:blip>
          <a:srcRect l="1923" b="5336"/>
          <a:stretch>
            <a:fillRect/>
          </a:stretch>
        </p:blipFill>
        <p:spPr bwMode="auto">
          <a:xfrm>
            <a:off x="6629400" y="0"/>
            <a:ext cx="2193925"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12"/>
          <p:cNvSpPr txBox="1">
            <a:spLocks noChangeArrowheads="1"/>
          </p:cNvSpPr>
          <p:nvPr userDrawn="1"/>
        </p:nvSpPr>
        <p:spPr bwMode="auto">
          <a:xfrm>
            <a:off x="3276600" y="6596063"/>
            <a:ext cx="5867400" cy="261937"/>
          </a:xfrm>
          <a:prstGeom prst="rect">
            <a:avLst/>
          </a:prstGeom>
          <a:noFill/>
          <a:ln>
            <a:noFill/>
          </a:ln>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r" eaLnBrk="1" hangingPunct="1">
              <a:defRPr/>
            </a:pPr>
            <a:r>
              <a:rPr lang="en-US" sz="1100" smtClean="0">
                <a:solidFill>
                  <a:srgbClr val="101141"/>
                </a:solidFill>
                <a:cs typeface="Arial" pitchFamily="34" charset="0"/>
              </a:rPr>
              <a:t>BITS </a:t>
            </a:r>
            <a:r>
              <a:rPr lang="en-US" sz="1100" b="0" smtClean="0">
                <a:solidFill>
                  <a:srgbClr val="101141"/>
                </a:solidFill>
                <a:cs typeface="Arial" pitchFamily="34" charset="0"/>
              </a:rPr>
              <a:t>Pilani, Hyderabad Campus</a:t>
            </a:r>
          </a:p>
        </p:txBody>
      </p:sp>
      <p:sp>
        <p:nvSpPr>
          <p:cNvPr id="5"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1008436096"/>
      </p:ext>
    </p:extLst>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1_Blank">
    <p:spTree>
      <p:nvGrpSpPr>
        <p:cNvPr id="1" name=""/>
        <p:cNvGrpSpPr/>
        <p:nvPr/>
      </p:nvGrpSpPr>
      <p:grpSpPr>
        <a:xfrm>
          <a:off x="0" y="0"/>
          <a:ext cx="0" cy="0"/>
          <a:chOff x="0" y="0"/>
          <a:chExt cx="0" cy="0"/>
        </a:xfrm>
      </p:grpSpPr>
      <p:grpSp>
        <p:nvGrpSpPr>
          <p:cNvPr id="3" name="Group 5"/>
          <p:cNvGrpSpPr>
            <a:grpSpLocks/>
          </p:cNvGrpSpPr>
          <p:nvPr userDrawn="1"/>
        </p:nvGrpSpPr>
        <p:grpSpPr bwMode="auto">
          <a:xfrm>
            <a:off x="0" y="1295400"/>
            <a:ext cx="7010400" cy="46038"/>
            <a:chOff x="1905000" y="6553200"/>
            <a:chExt cx="7010400" cy="45719"/>
          </a:xfrm>
        </p:grpSpPr>
        <p:sp>
          <p:nvSpPr>
            <p:cNvPr id="4" name="Rectangle 3"/>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b="0"/>
            </a:p>
          </p:txBody>
        </p:sp>
        <p:sp>
          <p:nvSpPr>
            <p:cNvPr id="6" name="Rectangle 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b="0"/>
            </a:p>
          </p:txBody>
        </p:sp>
        <p:sp>
          <p:nvSpPr>
            <p:cNvPr id="7" name="Rectangle 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b="0"/>
            </a:p>
          </p:txBody>
        </p:sp>
      </p:grpSp>
      <p:grpSp>
        <p:nvGrpSpPr>
          <p:cNvPr id="8" name="Group 10"/>
          <p:cNvGrpSpPr>
            <a:grpSpLocks/>
          </p:cNvGrpSpPr>
          <p:nvPr userDrawn="1"/>
        </p:nvGrpSpPr>
        <p:grpSpPr bwMode="auto">
          <a:xfrm>
            <a:off x="2133600" y="6553200"/>
            <a:ext cx="7010400" cy="46038"/>
            <a:chOff x="1905000" y="6553200"/>
            <a:chExt cx="7010400" cy="45719"/>
          </a:xfrm>
        </p:grpSpPr>
        <p:sp>
          <p:nvSpPr>
            <p:cNvPr id="9" name="Rectangle 8"/>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b="0"/>
            </a:p>
          </p:txBody>
        </p:sp>
        <p:sp>
          <p:nvSpPr>
            <p:cNvPr id="10" name="Rectangle 9"/>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b="0"/>
            </a:p>
          </p:txBody>
        </p:sp>
        <p:sp>
          <p:nvSpPr>
            <p:cNvPr id="11" name="Rectangle 10"/>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b="0"/>
            </a:p>
          </p:txBody>
        </p:sp>
      </p:grpSp>
      <p:pic>
        <p:nvPicPr>
          <p:cNvPr id="12" name="Picture 14" descr="Picture 7.png"/>
          <p:cNvPicPr>
            <a:picLocks noChangeAspect="1"/>
          </p:cNvPicPr>
          <p:nvPr userDrawn="1"/>
        </p:nvPicPr>
        <p:blipFill>
          <a:blip r:embed="rId2" cstate="print">
            <a:extLst>
              <a:ext uri="{28A0092B-C50C-407E-A947-70E740481C1C}">
                <a14:useLocalDpi xmlns:a14="http://schemas.microsoft.com/office/drawing/2010/main" val="0"/>
              </a:ext>
            </a:extLst>
          </a:blip>
          <a:srcRect l="1923" b="5336"/>
          <a:stretch>
            <a:fillRect/>
          </a:stretch>
        </p:blipFill>
        <p:spPr bwMode="auto">
          <a:xfrm>
            <a:off x="6629400" y="0"/>
            <a:ext cx="2193925"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12"/>
          <p:cNvSpPr txBox="1">
            <a:spLocks noChangeArrowheads="1"/>
          </p:cNvSpPr>
          <p:nvPr userDrawn="1"/>
        </p:nvSpPr>
        <p:spPr bwMode="auto">
          <a:xfrm>
            <a:off x="3276600" y="6596063"/>
            <a:ext cx="5867400" cy="261937"/>
          </a:xfrm>
          <a:prstGeom prst="rect">
            <a:avLst/>
          </a:prstGeom>
          <a:noFill/>
          <a:ln>
            <a:noFill/>
          </a:ln>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r" eaLnBrk="1" hangingPunct="1">
              <a:defRPr/>
            </a:pPr>
            <a:r>
              <a:rPr lang="en-US" sz="1100" smtClean="0">
                <a:solidFill>
                  <a:srgbClr val="101141"/>
                </a:solidFill>
                <a:cs typeface="Arial" pitchFamily="34" charset="0"/>
              </a:rPr>
              <a:t>BITS </a:t>
            </a:r>
            <a:r>
              <a:rPr lang="en-US" sz="1100" b="0" smtClean="0">
                <a:solidFill>
                  <a:srgbClr val="101141"/>
                </a:solidFill>
                <a:cs typeface="Arial" pitchFamily="34" charset="0"/>
              </a:rPr>
              <a:t>Pilani, Hyderabad Campus</a:t>
            </a:r>
          </a:p>
        </p:txBody>
      </p:sp>
      <p:sp>
        <p:nvSpPr>
          <p:cNvPr id="5"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1673984619"/>
      </p:ext>
    </p:extLst>
  </p:cSld>
  <p:clrMapOvr>
    <a:masterClrMapping/>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IN"/>
          </a:p>
        </p:txBody>
      </p:sp>
      <p:sp>
        <p:nvSpPr>
          <p:cNvPr id="3" name="Date Placeholder 2"/>
          <p:cNvSpPr>
            <a:spLocks noGrp="1"/>
          </p:cNvSpPr>
          <p:nvPr>
            <p:ph type="dt" sz="half" idx="10"/>
          </p:nvPr>
        </p:nvSpPr>
        <p:spPr>
          <a:xfrm>
            <a:off x="457200" y="6356350"/>
            <a:ext cx="2133600" cy="365125"/>
          </a:xfrm>
          <a:prstGeom prst="rect">
            <a:avLst/>
          </a:prstGeom>
        </p:spPr>
        <p:txBody>
          <a:bodyPr/>
          <a:lstStyle/>
          <a:p>
            <a:pPr>
              <a:defRPr/>
            </a:pPr>
            <a:fld id="{F1F4CF90-FEE2-4FD0-9E34-287502BC69EB}" type="datetime3">
              <a:rPr lang="en-US" smtClean="0"/>
              <a:t>23 April 2020</a:t>
            </a:fld>
            <a:endParaRPr lang="en-US"/>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p>
            <a:pPr>
              <a:defRPr/>
            </a:pPr>
            <a:r>
              <a:rPr lang="en-US" smtClean="0"/>
              <a:t>IS ZC464, Machine Learning</a:t>
            </a:r>
            <a:endParaRPr lang="en-US"/>
          </a:p>
        </p:txBody>
      </p:sp>
      <p:sp>
        <p:nvSpPr>
          <p:cNvPr id="5" name="Slide Number Placeholder 4"/>
          <p:cNvSpPr>
            <a:spLocks noGrp="1"/>
          </p:cNvSpPr>
          <p:nvPr>
            <p:ph type="sldNum" sz="quarter" idx="12"/>
          </p:nvPr>
        </p:nvSpPr>
        <p:spPr>
          <a:xfrm>
            <a:off x="6553200" y="6356350"/>
            <a:ext cx="2133600" cy="365125"/>
          </a:xfrm>
          <a:prstGeom prst="rect">
            <a:avLst/>
          </a:prstGeom>
        </p:spPr>
        <p:txBody>
          <a:bodyPr/>
          <a:lstStyle/>
          <a:p>
            <a:pPr>
              <a:defRPr/>
            </a:pPr>
            <a:fld id="{60DB935C-A2BB-404C-A6C5-67E9068028EC}" type="slidenum">
              <a:rPr lang="en-US" smtClean="0"/>
              <a:pPr>
                <a:defRPr/>
              </a:pPr>
              <a:t>‹#›</a:t>
            </a:fld>
            <a:endParaRPr lang="en-US"/>
          </a:p>
        </p:txBody>
      </p:sp>
    </p:spTree>
    <p:extLst>
      <p:ext uri="{BB962C8B-B14F-4D97-AF65-F5344CB8AC3E}">
        <p14:creationId xmlns:p14="http://schemas.microsoft.com/office/powerpoint/2010/main" val="365552296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4" name="TextBox 3"/>
          <p:cNvSpPr txBox="1">
            <a:spLocks noChangeArrowheads="1"/>
          </p:cNvSpPr>
          <p:nvPr userDrawn="1"/>
        </p:nvSpPr>
        <p:spPr bwMode="auto">
          <a:xfrm>
            <a:off x="3276600" y="6596063"/>
            <a:ext cx="5867400" cy="261937"/>
          </a:xfrm>
          <a:prstGeom prst="rect">
            <a:avLst/>
          </a:prstGeom>
          <a:noFill/>
          <a:ln>
            <a:noFill/>
          </a:ln>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r" eaLnBrk="1" hangingPunct="1">
              <a:defRPr/>
            </a:pPr>
            <a:r>
              <a:rPr lang="en-US" sz="1100" smtClean="0">
                <a:solidFill>
                  <a:srgbClr val="101141"/>
                </a:solidFill>
                <a:cs typeface="Arial" pitchFamily="34" charset="0"/>
              </a:rPr>
              <a:t>BITS </a:t>
            </a:r>
            <a:r>
              <a:rPr lang="en-US" sz="1100" b="0" smtClean="0">
                <a:solidFill>
                  <a:srgbClr val="101141"/>
                </a:solidFill>
                <a:cs typeface="Arial" pitchFamily="34" charset="0"/>
              </a:rPr>
              <a:t>Pilani, Hyderabad Campus</a:t>
            </a:r>
          </a:p>
        </p:txBody>
      </p:sp>
      <p:grpSp>
        <p:nvGrpSpPr>
          <p:cNvPr id="5" name="Group 11"/>
          <p:cNvGrpSpPr>
            <a:grpSpLocks/>
          </p:cNvGrpSpPr>
          <p:nvPr userDrawn="1"/>
        </p:nvGrpSpPr>
        <p:grpSpPr bwMode="auto">
          <a:xfrm>
            <a:off x="2084388" y="6550025"/>
            <a:ext cx="7059612"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b="0"/>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b="0"/>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b="0"/>
            </a:p>
          </p:txBody>
        </p:sp>
      </p:grpSp>
      <p:pic>
        <p:nvPicPr>
          <p:cNvPr id="9" name="Picture 11" descr="Picture 7.png"/>
          <p:cNvPicPr>
            <a:picLocks noChangeAspect="1"/>
          </p:cNvPicPr>
          <p:nvPr userDrawn="1"/>
        </p:nvPicPr>
        <p:blipFill>
          <a:blip r:embed="rId2" cstate="print">
            <a:extLst>
              <a:ext uri="{28A0092B-C50C-407E-A947-70E740481C1C}">
                <a14:useLocalDpi xmlns:a14="http://schemas.microsoft.com/office/drawing/2010/main" val="0"/>
              </a:ext>
            </a:extLst>
          </a:blip>
          <a:srcRect l="1923" b="5336"/>
          <a:stretch>
            <a:fillRect/>
          </a:stretch>
        </p:blipFill>
        <p:spPr bwMode="auto">
          <a:xfrm>
            <a:off x="6629400" y="0"/>
            <a:ext cx="2193925"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 name="Group 18"/>
          <p:cNvGrpSpPr>
            <a:grpSpLocks/>
          </p:cNvGrpSpPr>
          <p:nvPr userDrawn="1"/>
        </p:nvGrpSpPr>
        <p:grpSpPr bwMode="auto">
          <a:xfrm>
            <a:off x="2133600" y="65532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b="0"/>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b="0"/>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b="0"/>
            </a:p>
          </p:txBody>
        </p:sp>
      </p:grpSp>
      <p:grpSp>
        <p:nvGrpSpPr>
          <p:cNvPr id="14" name="Group 22"/>
          <p:cNvGrpSpPr>
            <a:grpSpLocks/>
          </p:cNvGrpSpPr>
          <p:nvPr userDrawn="1"/>
        </p:nvGrpSpPr>
        <p:grpSpPr bwMode="auto">
          <a:xfrm>
            <a:off x="0" y="1295400"/>
            <a:ext cx="7010400" cy="46038"/>
            <a:chOff x="1905000" y="6553200"/>
            <a:chExt cx="7010400" cy="45719"/>
          </a:xfrm>
        </p:grpSpPr>
        <p:sp>
          <p:nvSpPr>
            <p:cNvPr id="15" name="Rectangle 1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b="0"/>
            </a:p>
          </p:txBody>
        </p:sp>
        <p:sp>
          <p:nvSpPr>
            <p:cNvPr id="16" name="Rectangle 1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b="0"/>
            </a:p>
          </p:txBody>
        </p:sp>
        <p:sp>
          <p:nvSpPr>
            <p:cNvPr id="17" name="Rectangle 1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b="0"/>
            </a:p>
          </p:txBody>
        </p:sp>
      </p:grpSp>
      <p:sp>
        <p:nvSpPr>
          <p:cNvPr id="3" name="Content Placeholder 2"/>
          <p:cNvSpPr>
            <a:spLocks noGrp="1"/>
          </p:cNvSpPr>
          <p:nvPr>
            <p:ph idx="1"/>
          </p:nvPr>
        </p:nvSpPr>
        <p:spPr>
          <a:xfrm>
            <a:off x="304800" y="1493837"/>
            <a:ext cx="82296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a:latin typeface="Arial" pitchFamily="34" charset="0"/>
                <a:cs typeface="Arial" pitchFamily="34"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Arial" pitchFamily="34" charset="0"/>
                <a:cs typeface="Arial" pitchFamily="34" charset="0"/>
              </a:defRPr>
            </a:lvl2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dirty="0" smtClean="0"/>
          </a:p>
        </p:txBody>
      </p:sp>
      <p:sp>
        <p:nvSpPr>
          <p:cNvPr id="27"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4109637847"/>
      </p:ext>
    </p:extLst>
  </p:cSld>
  <p:clrMapOvr>
    <a:masterClrMapping/>
  </p:clrMapOv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4" name="TextBox 3"/>
          <p:cNvSpPr txBox="1">
            <a:spLocks noChangeArrowheads="1"/>
          </p:cNvSpPr>
          <p:nvPr userDrawn="1"/>
        </p:nvSpPr>
        <p:spPr bwMode="auto">
          <a:xfrm>
            <a:off x="3276600" y="6596063"/>
            <a:ext cx="5867400" cy="261937"/>
          </a:xfrm>
          <a:prstGeom prst="rect">
            <a:avLst/>
          </a:prstGeom>
          <a:noFill/>
          <a:ln>
            <a:noFill/>
          </a:ln>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r" eaLnBrk="1" hangingPunct="1">
              <a:defRPr/>
            </a:pPr>
            <a:r>
              <a:rPr lang="en-US" sz="1100" smtClean="0">
                <a:solidFill>
                  <a:srgbClr val="101141"/>
                </a:solidFill>
                <a:cs typeface="Arial" pitchFamily="34" charset="0"/>
              </a:rPr>
              <a:t>BITS </a:t>
            </a:r>
            <a:r>
              <a:rPr lang="en-US" sz="1100" b="0" smtClean="0">
                <a:solidFill>
                  <a:srgbClr val="101141"/>
                </a:solidFill>
                <a:cs typeface="Arial" pitchFamily="34" charset="0"/>
              </a:rPr>
              <a:t>Pilani, Hyderabad Campus</a:t>
            </a:r>
          </a:p>
        </p:txBody>
      </p:sp>
      <p:grpSp>
        <p:nvGrpSpPr>
          <p:cNvPr id="5" name="Group 11"/>
          <p:cNvGrpSpPr>
            <a:grpSpLocks/>
          </p:cNvGrpSpPr>
          <p:nvPr userDrawn="1"/>
        </p:nvGrpSpPr>
        <p:grpSpPr bwMode="auto">
          <a:xfrm>
            <a:off x="2084388" y="6550025"/>
            <a:ext cx="7059612"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b="0"/>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b="0"/>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b="0"/>
            </a:p>
          </p:txBody>
        </p:sp>
      </p:grpSp>
      <p:pic>
        <p:nvPicPr>
          <p:cNvPr id="9" name="Picture 11" descr="Picture 7.png"/>
          <p:cNvPicPr>
            <a:picLocks noChangeAspect="1"/>
          </p:cNvPicPr>
          <p:nvPr userDrawn="1"/>
        </p:nvPicPr>
        <p:blipFill>
          <a:blip r:embed="rId2" cstate="print">
            <a:extLst>
              <a:ext uri="{28A0092B-C50C-407E-A947-70E740481C1C}">
                <a14:useLocalDpi xmlns:a14="http://schemas.microsoft.com/office/drawing/2010/main" val="0"/>
              </a:ext>
            </a:extLst>
          </a:blip>
          <a:srcRect l="1923" b="5336"/>
          <a:stretch>
            <a:fillRect/>
          </a:stretch>
        </p:blipFill>
        <p:spPr bwMode="auto">
          <a:xfrm>
            <a:off x="6629400" y="0"/>
            <a:ext cx="2193925"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 name="Group 18"/>
          <p:cNvGrpSpPr>
            <a:grpSpLocks/>
          </p:cNvGrpSpPr>
          <p:nvPr userDrawn="1"/>
        </p:nvGrpSpPr>
        <p:grpSpPr bwMode="auto">
          <a:xfrm>
            <a:off x="2133600" y="65532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b="0"/>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b="0"/>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b="0"/>
            </a:p>
          </p:txBody>
        </p:sp>
      </p:grpSp>
      <p:grpSp>
        <p:nvGrpSpPr>
          <p:cNvPr id="14" name="Group 22"/>
          <p:cNvGrpSpPr>
            <a:grpSpLocks/>
          </p:cNvGrpSpPr>
          <p:nvPr userDrawn="1"/>
        </p:nvGrpSpPr>
        <p:grpSpPr bwMode="auto">
          <a:xfrm>
            <a:off x="0" y="1295400"/>
            <a:ext cx="7010400" cy="46038"/>
            <a:chOff x="1905000" y="6553200"/>
            <a:chExt cx="7010400" cy="45719"/>
          </a:xfrm>
        </p:grpSpPr>
        <p:sp>
          <p:nvSpPr>
            <p:cNvPr id="15" name="Rectangle 1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b="0"/>
            </a:p>
          </p:txBody>
        </p:sp>
        <p:sp>
          <p:nvSpPr>
            <p:cNvPr id="16" name="Rectangle 1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b="0"/>
            </a:p>
          </p:txBody>
        </p:sp>
        <p:sp>
          <p:nvSpPr>
            <p:cNvPr id="17" name="Rectangle 1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b="0"/>
            </a:p>
          </p:txBody>
        </p:sp>
      </p:grpSp>
      <p:sp>
        <p:nvSpPr>
          <p:cNvPr id="3" name="Content Placeholder 2"/>
          <p:cNvSpPr>
            <a:spLocks noGrp="1"/>
          </p:cNvSpPr>
          <p:nvPr>
            <p:ph idx="1"/>
          </p:nvPr>
        </p:nvSpPr>
        <p:spPr>
          <a:xfrm>
            <a:off x="304800" y="1493837"/>
            <a:ext cx="82296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a:latin typeface="Arial" pitchFamily="34" charset="0"/>
                <a:cs typeface="Arial" pitchFamily="34"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Arial" pitchFamily="34" charset="0"/>
                <a:cs typeface="Arial" pitchFamily="34" charset="0"/>
              </a:defRPr>
            </a:lvl2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dirty="0" smtClean="0"/>
          </a:p>
        </p:txBody>
      </p:sp>
      <p:sp>
        <p:nvSpPr>
          <p:cNvPr id="27"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2023920649"/>
      </p:ext>
    </p:extLst>
  </p:cSld>
  <p:clrMapOvr>
    <a:masterClrMapping/>
  </p:clrMapOv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3563108" y="2223656"/>
            <a:ext cx="2017786" cy="2729344"/>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9144000" cy="40580"/>
          </a:xfrm>
          <a:prstGeom prst="rect">
            <a:avLst/>
          </a:prstGeom>
        </p:spPr>
      </p:pic>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160569"/>
            <a:ext cx="8001000" cy="764364"/>
          </a:xfrm>
          <a:prstGeom prst="rect">
            <a:avLst/>
          </a:prstGeom>
        </p:spPr>
      </p:pic>
      <p:sp>
        <p:nvSpPr>
          <p:cNvPr id="2" name="Title 1"/>
          <p:cNvSpPr>
            <a:spLocks noGrp="1"/>
          </p:cNvSpPr>
          <p:nvPr>
            <p:ph type="title"/>
          </p:nvPr>
        </p:nvSpPr>
        <p:spPr>
          <a:xfrm>
            <a:off x="628650" y="160569"/>
            <a:ext cx="6991350" cy="764364"/>
          </a:xfrm>
        </p:spPr>
        <p:txBody>
          <a:bodyPr>
            <a:normAutofit/>
          </a:bodyPr>
          <a:lstStyle>
            <a:lvl1pPr>
              <a:defRPr sz="2400" b="1">
                <a:solidFill>
                  <a:schemeClr val="bg1"/>
                </a:solidFill>
                <a:latin typeface="Helvetica" panose="020B0604020202030204" pitchFamily="34" charset="0"/>
              </a:defRPr>
            </a:lvl1pPr>
          </a:lstStyle>
          <a:p>
            <a:r>
              <a:rPr lang="en-US" smtClean="0"/>
              <a:t>Click to edit Master title style</a:t>
            </a:r>
            <a:endParaRPr lang="en-US"/>
          </a:p>
        </p:txBody>
      </p:sp>
      <p:sp>
        <p:nvSpPr>
          <p:cNvPr id="11" name="Text Placeholder 10"/>
          <p:cNvSpPr>
            <a:spLocks noGrp="1"/>
          </p:cNvSpPr>
          <p:nvPr>
            <p:ph type="body" sz="quarter" idx="13"/>
          </p:nvPr>
        </p:nvSpPr>
        <p:spPr>
          <a:xfrm>
            <a:off x="643304" y="1600202"/>
            <a:ext cx="7620000" cy="2728913"/>
          </a:xfrm>
        </p:spPr>
        <p:txBody>
          <a:bodyPr/>
          <a:lstStyle>
            <a:lvl1pPr>
              <a:defRPr sz="1350">
                <a:latin typeface="Helvetica" panose="020B0604020202030204" pitchFamily="34" charset="0"/>
              </a:defRPr>
            </a:lvl1pPr>
            <a:lvl2pPr>
              <a:defRPr sz="1200">
                <a:latin typeface="Helvetica" panose="020B0604020202030204" pitchFamily="34" charset="0"/>
              </a:defRPr>
            </a:lvl2pPr>
            <a:lvl3pPr>
              <a:defRPr sz="1050">
                <a:latin typeface="Helvetica" panose="020B0604020202030204" pitchFamily="34" charset="0"/>
              </a:defRPr>
            </a:lvl3pPr>
            <a:lvl4pPr>
              <a:defRPr sz="900">
                <a:latin typeface="Helvetica" panose="020B0604020202030204" pitchFamily="34" charset="0"/>
              </a:defRPr>
            </a:lvl4pPr>
            <a:lvl5pPr>
              <a:defRPr sz="900">
                <a:latin typeface="Helvetica" panose="020B060402020203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Text Placeholder 12"/>
          <p:cNvSpPr>
            <a:spLocks noGrp="1"/>
          </p:cNvSpPr>
          <p:nvPr>
            <p:ph type="body" sz="quarter" idx="14"/>
          </p:nvPr>
        </p:nvSpPr>
        <p:spPr>
          <a:xfrm>
            <a:off x="246935" y="1143002"/>
            <a:ext cx="8397717" cy="395287"/>
          </a:xfrm>
        </p:spPr>
        <p:txBody>
          <a:bodyPr>
            <a:normAutofit/>
          </a:bodyPr>
          <a:lstStyle>
            <a:lvl1pPr marL="0" indent="0">
              <a:buNone/>
              <a:defRPr sz="1500" b="1">
                <a:solidFill>
                  <a:srgbClr val="1C1573"/>
                </a:solidFill>
                <a:latin typeface="Helvetica" panose="020B0604020202030204" pitchFamily="34" charset="0"/>
              </a:defRPr>
            </a:lvl1pPr>
            <a:lvl2pPr>
              <a:defRPr b="1">
                <a:solidFill>
                  <a:srgbClr val="1C1573"/>
                </a:solidFill>
                <a:latin typeface="Helvetica" panose="020B0604020202030204" pitchFamily="34" charset="0"/>
              </a:defRPr>
            </a:lvl2pPr>
            <a:lvl3pPr>
              <a:defRPr b="1">
                <a:solidFill>
                  <a:srgbClr val="1C1573"/>
                </a:solidFill>
                <a:latin typeface="Helvetica" panose="020B0604020202030204" pitchFamily="34" charset="0"/>
              </a:defRPr>
            </a:lvl3pPr>
            <a:lvl4pPr>
              <a:defRPr b="1">
                <a:solidFill>
                  <a:srgbClr val="1C1573"/>
                </a:solidFill>
                <a:latin typeface="Helvetica" panose="020B0604020202030204" pitchFamily="34" charset="0"/>
              </a:defRPr>
            </a:lvl4pPr>
            <a:lvl5pPr>
              <a:defRPr b="1">
                <a:solidFill>
                  <a:srgbClr val="1C1573"/>
                </a:solidFill>
                <a:latin typeface="Helvetica" panose="020B0604020202030204" pitchFamily="34" charset="0"/>
              </a:defRPr>
            </a:lvl5pPr>
          </a:lstStyle>
          <a:p>
            <a:pPr lvl="0"/>
            <a:r>
              <a:rPr lang="en-US" dirty="0" smtClean="0"/>
              <a:t>Click to edit Master text styles</a:t>
            </a:r>
          </a:p>
        </p:txBody>
      </p:sp>
    </p:spTree>
    <p:extLst>
      <p:ext uri="{BB962C8B-B14F-4D97-AF65-F5344CB8AC3E}">
        <p14:creationId xmlns:p14="http://schemas.microsoft.com/office/powerpoint/2010/main" val="4030026842"/>
      </p:ext>
    </p:extLst>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3563108" y="2223656"/>
            <a:ext cx="2017786" cy="2729344"/>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9144000" cy="40580"/>
          </a:xfrm>
          <a:prstGeom prst="rect">
            <a:avLst/>
          </a:prstGeom>
        </p:spPr>
      </p:pic>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160569"/>
            <a:ext cx="8001000" cy="764364"/>
          </a:xfrm>
          <a:prstGeom prst="rect">
            <a:avLst/>
          </a:prstGeom>
        </p:spPr>
      </p:pic>
      <p:sp>
        <p:nvSpPr>
          <p:cNvPr id="2" name="Title 1"/>
          <p:cNvSpPr>
            <a:spLocks noGrp="1"/>
          </p:cNvSpPr>
          <p:nvPr>
            <p:ph type="title"/>
          </p:nvPr>
        </p:nvSpPr>
        <p:spPr>
          <a:xfrm>
            <a:off x="628650" y="160569"/>
            <a:ext cx="6991350" cy="764364"/>
          </a:xfrm>
        </p:spPr>
        <p:txBody>
          <a:bodyPr>
            <a:normAutofit/>
          </a:bodyPr>
          <a:lstStyle>
            <a:lvl1pPr>
              <a:defRPr sz="2400" b="1">
                <a:solidFill>
                  <a:schemeClr val="bg1"/>
                </a:solidFill>
                <a:latin typeface="Helvetica" panose="020B0604020202030204" pitchFamily="34" charset="0"/>
              </a:defRPr>
            </a:lvl1pPr>
          </a:lstStyle>
          <a:p>
            <a:r>
              <a:rPr lang="en-US" smtClean="0"/>
              <a:t>Click to edit Master title style</a:t>
            </a:r>
            <a:endParaRPr lang="en-US"/>
          </a:p>
        </p:txBody>
      </p:sp>
      <p:sp>
        <p:nvSpPr>
          <p:cNvPr id="11" name="Text Placeholder 10"/>
          <p:cNvSpPr>
            <a:spLocks noGrp="1"/>
          </p:cNvSpPr>
          <p:nvPr>
            <p:ph type="body" sz="quarter" idx="13"/>
          </p:nvPr>
        </p:nvSpPr>
        <p:spPr>
          <a:xfrm>
            <a:off x="643304" y="1600202"/>
            <a:ext cx="7620000" cy="2728913"/>
          </a:xfrm>
        </p:spPr>
        <p:txBody>
          <a:bodyPr/>
          <a:lstStyle>
            <a:lvl1pPr>
              <a:defRPr sz="1350">
                <a:latin typeface="Helvetica" panose="020B0604020202030204" pitchFamily="34" charset="0"/>
              </a:defRPr>
            </a:lvl1pPr>
            <a:lvl2pPr>
              <a:defRPr sz="1200">
                <a:latin typeface="Helvetica" panose="020B0604020202030204" pitchFamily="34" charset="0"/>
              </a:defRPr>
            </a:lvl2pPr>
            <a:lvl3pPr>
              <a:defRPr sz="1050">
                <a:latin typeface="Helvetica" panose="020B0604020202030204" pitchFamily="34" charset="0"/>
              </a:defRPr>
            </a:lvl3pPr>
            <a:lvl4pPr>
              <a:defRPr sz="900">
                <a:latin typeface="Helvetica" panose="020B0604020202030204" pitchFamily="34" charset="0"/>
              </a:defRPr>
            </a:lvl4pPr>
            <a:lvl5pPr>
              <a:defRPr sz="900">
                <a:latin typeface="Helvetica" panose="020B060402020203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Text Placeholder 12"/>
          <p:cNvSpPr>
            <a:spLocks noGrp="1"/>
          </p:cNvSpPr>
          <p:nvPr>
            <p:ph type="body" sz="quarter" idx="14"/>
          </p:nvPr>
        </p:nvSpPr>
        <p:spPr>
          <a:xfrm>
            <a:off x="246935" y="1143002"/>
            <a:ext cx="8397717" cy="395287"/>
          </a:xfrm>
        </p:spPr>
        <p:txBody>
          <a:bodyPr>
            <a:normAutofit/>
          </a:bodyPr>
          <a:lstStyle>
            <a:lvl1pPr marL="0" indent="0">
              <a:buNone/>
              <a:defRPr sz="1500" b="1">
                <a:solidFill>
                  <a:srgbClr val="1C1573"/>
                </a:solidFill>
                <a:latin typeface="Helvetica" panose="020B0604020202030204" pitchFamily="34" charset="0"/>
              </a:defRPr>
            </a:lvl1pPr>
            <a:lvl2pPr>
              <a:defRPr b="1">
                <a:solidFill>
                  <a:srgbClr val="1C1573"/>
                </a:solidFill>
                <a:latin typeface="Helvetica" panose="020B0604020202030204" pitchFamily="34" charset="0"/>
              </a:defRPr>
            </a:lvl2pPr>
            <a:lvl3pPr>
              <a:defRPr b="1">
                <a:solidFill>
                  <a:srgbClr val="1C1573"/>
                </a:solidFill>
                <a:latin typeface="Helvetica" panose="020B0604020202030204" pitchFamily="34" charset="0"/>
              </a:defRPr>
            </a:lvl3pPr>
            <a:lvl4pPr>
              <a:defRPr b="1">
                <a:solidFill>
                  <a:srgbClr val="1C1573"/>
                </a:solidFill>
                <a:latin typeface="Helvetica" panose="020B0604020202030204" pitchFamily="34" charset="0"/>
              </a:defRPr>
            </a:lvl4pPr>
            <a:lvl5pPr>
              <a:defRPr b="1">
                <a:solidFill>
                  <a:srgbClr val="1C1573"/>
                </a:solidFill>
                <a:latin typeface="Helvetica" panose="020B0604020202030204" pitchFamily="34" charset="0"/>
              </a:defRPr>
            </a:lvl5pPr>
          </a:lstStyle>
          <a:p>
            <a:pPr lvl="0"/>
            <a:r>
              <a:rPr lang="en-US" dirty="0" smtClean="0"/>
              <a:t>Click to edit Master text styles</a:t>
            </a:r>
          </a:p>
        </p:txBody>
      </p:sp>
    </p:spTree>
    <p:extLst>
      <p:ext uri="{BB962C8B-B14F-4D97-AF65-F5344CB8AC3E}">
        <p14:creationId xmlns:p14="http://schemas.microsoft.com/office/powerpoint/2010/main" val="1350271235"/>
      </p:ext>
    </p:extLst>
  </p:cSld>
  <p:clrMapOvr>
    <a:masterClrMapping/>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3563108" y="2223656"/>
            <a:ext cx="2017786" cy="2729344"/>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9144000" cy="40580"/>
          </a:xfrm>
          <a:prstGeom prst="rect">
            <a:avLst/>
          </a:prstGeom>
        </p:spPr>
      </p:pic>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160569"/>
            <a:ext cx="8001000" cy="764364"/>
          </a:xfrm>
          <a:prstGeom prst="rect">
            <a:avLst/>
          </a:prstGeom>
        </p:spPr>
      </p:pic>
      <p:sp>
        <p:nvSpPr>
          <p:cNvPr id="2" name="Title 1"/>
          <p:cNvSpPr>
            <a:spLocks noGrp="1"/>
          </p:cNvSpPr>
          <p:nvPr>
            <p:ph type="title"/>
          </p:nvPr>
        </p:nvSpPr>
        <p:spPr>
          <a:xfrm>
            <a:off x="628650" y="160569"/>
            <a:ext cx="6991350" cy="764364"/>
          </a:xfrm>
        </p:spPr>
        <p:txBody>
          <a:bodyPr>
            <a:normAutofit/>
          </a:bodyPr>
          <a:lstStyle>
            <a:lvl1pPr>
              <a:defRPr sz="2400" b="1">
                <a:solidFill>
                  <a:schemeClr val="bg1"/>
                </a:solidFill>
                <a:latin typeface="Helvetica" panose="020B0604020202030204" pitchFamily="34" charset="0"/>
              </a:defRPr>
            </a:lvl1pPr>
          </a:lstStyle>
          <a:p>
            <a:r>
              <a:rPr lang="en-US" smtClean="0"/>
              <a:t>Click to edit Master title style</a:t>
            </a:r>
            <a:endParaRPr lang="en-US"/>
          </a:p>
        </p:txBody>
      </p:sp>
      <p:sp>
        <p:nvSpPr>
          <p:cNvPr id="11" name="Text Placeholder 10"/>
          <p:cNvSpPr>
            <a:spLocks noGrp="1"/>
          </p:cNvSpPr>
          <p:nvPr>
            <p:ph type="body" sz="quarter" idx="13"/>
          </p:nvPr>
        </p:nvSpPr>
        <p:spPr>
          <a:xfrm>
            <a:off x="643304" y="1600202"/>
            <a:ext cx="7620000" cy="2728913"/>
          </a:xfrm>
        </p:spPr>
        <p:txBody>
          <a:bodyPr/>
          <a:lstStyle>
            <a:lvl1pPr>
              <a:defRPr sz="1350">
                <a:latin typeface="Helvetica" panose="020B0604020202030204" pitchFamily="34" charset="0"/>
              </a:defRPr>
            </a:lvl1pPr>
            <a:lvl2pPr>
              <a:defRPr sz="1200">
                <a:latin typeface="Helvetica" panose="020B0604020202030204" pitchFamily="34" charset="0"/>
              </a:defRPr>
            </a:lvl2pPr>
            <a:lvl3pPr>
              <a:defRPr sz="1050">
                <a:latin typeface="Helvetica" panose="020B0604020202030204" pitchFamily="34" charset="0"/>
              </a:defRPr>
            </a:lvl3pPr>
            <a:lvl4pPr>
              <a:defRPr sz="900">
                <a:latin typeface="Helvetica" panose="020B0604020202030204" pitchFamily="34" charset="0"/>
              </a:defRPr>
            </a:lvl4pPr>
            <a:lvl5pPr>
              <a:defRPr sz="900">
                <a:latin typeface="Helvetica" panose="020B060402020203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Text Placeholder 12"/>
          <p:cNvSpPr>
            <a:spLocks noGrp="1"/>
          </p:cNvSpPr>
          <p:nvPr>
            <p:ph type="body" sz="quarter" idx="14"/>
          </p:nvPr>
        </p:nvSpPr>
        <p:spPr>
          <a:xfrm>
            <a:off x="246935" y="1143002"/>
            <a:ext cx="8397717" cy="395287"/>
          </a:xfrm>
        </p:spPr>
        <p:txBody>
          <a:bodyPr>
            <a:normAutofit/>
          </a:bodyPr>
          <a:lstStyle>
            <a:lvl1pPr marL="0" indent="0">
              <a:buNone/>
              <a:defRPr sz="1500" b="1">
                <a:solidFill>
                  <a:srgbClr val="1C1573"/>
                </a:solidFill>
                <a:latin typeface="Helvetica" panose="020B0604020202030204" pitchFamily="34" charset="0"/>
              </a:defRPr>
            </a:lvl1pPr>
            <a:lvl2pPr>
              <a:defRPr b="1">
                <a:solidFill>
                  <a:srgbClr val="1C1573"/>
                </a:solidFill>
                <a:latin typeface="Helvetica" panose="020B0604020202030204" pitchFamily="34" charset="0"/>
              </a:defRPr>
            </a:lvl2pPr>
            <a:lvl3pPr>
              <a:defRPr b="1">
                <a:solidFill>
                  <a:srgbClr val="1C1573"/>
                </a:solidFill>
                <a:latin typeface="Helvetica" panose="020B0604020202030204" pitchFamily="34" charset="0"/>
              </a:defRPr>
            </a:lvl3pPr>
            <a:lvl4pPr>
              <a:defRPr b="1">
                <a:solidFill>
                  <a:srgbClr val="1C1573"/>
                </a:solidFill>
                <a:latin typeface="Helvetica" panose="020B0604020202030204" pitchFamily="34" charset="0"/>
              </a:defRPr>
            </a:lvl4pPr>
            <a:lvl5pPr>
              <a:defRPr b="1">
                <a:solidFill>
                  <a:srgbClr val="1C1573"/>
                </a:solidFill>
                <a:latin typeface="Helvetica" panose="020B0604020202030204" pitchFamily="34" charset="0"/>
              </a:defRPr>
            </a:lvl5pPr>
          </a:lstStyle>
          <a:p>
            <a:pPr lvl="0"/>
            <a:r>
              <a:rPr lang="en-US" dirty="0" smtClean="0"/>
              <a:t>Click to edit Master text styles</a:t>
            </a:r>
          </a:p>
        </p:txBody>
      </p:sp>
    </p:spTree>
    <p:extLst>
      <p:ext uri="{BB962C8B-B14F-4D97-AF65-F5344CB8AC3E}">
        <p14:creationId xmlns:p14="http://schemas.microsoft.com/office/powerpoint/2010/main" val="2667653232"/>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pic>
        <p:nvPicPr>
          <p:cNvPr id="3" name="Picture 2" descr="\\Server\D\jyoti\FI023_BITS_v1\styleguide img\IMG_5627_b.jpg"/>
          <p:cNvPicPr>
            <a:picLocks noChangeAspect="1" noChangeArrowheads="1"/>
          </p:cNvPicPr>
          <p:nvPr/>
        </p:nvPicPr>
        <p:blipFill>
          <a:blip r:embed="rId2" cstate="print"/>
          <a:srcRect/>
          <a:stretch>
            <a:fillRect/>
          </a:stretch>
        </p:blipFill>
        <p:spPr bwMode="auto">
          <a:xfrm>
            <a:off x="0" y="0"/>
            <a:ext cx="9144000" cy="6858000"/>
          </a:xfrm>
          <a:prstGeom prst="rect">
            <a:avLst/>
          </a:prstGeom>
          <a:noFill/>
          <a:ln w="9525">
            <a:noFill/>
            <a:miter lim="800000"/>
            <a:headEnd/>
            <a:tailEnd/>
          </a:ln>
        </p:spPr>
      </p:pic>
      <p:sp>
        <p:nvSpPr>
          <p:cNvPr id="4" name="Rectangle 3"/>
          <p:cNvSpPr/>
          <p:nvPr/>
        </p:nvSpPr>
        <p:spPr>
          <a:xfrm>
            <a:off x="0" y="4281488"/>
            <a:ext cx="9144000" cy="2576512"/>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pic>
        <p:nvPicPr>
          <p:cNvPr id="5" name="Picture 8" descr="Picture 7.png"/>
          <p:cNvPicPr>
            <a:picLocks noChangeAspect="1"/>
          </p:cNvPicPr>
          <p:nvPr/>
        </p:nvPicPr>
        <p:blipFill>
          <a:blip r:embed="rId3" cstate="print"/>
          <a:srcRect l="1923" b="5336"/>
          <a:stretch>
            <a:fillRect/>
          </a:stretch>
        </p:blipFill>
        <p:spPr bwMode="auto">
          <a:xfrm>
            <a:off x="6629400" y="0"/>
            <a:ext cx="2193925" cy="692150"/>
          </a:xfrm>
          <a:prstGeom prst="rect">
            <a:avLst/>
          </a:prstGeom>
          <a:noFill/>
          <a:ln w="9525">
            <a:noFill/>
            <a:miter lim="800000"/>
            <a:headEnd/>
            <a:tailEnd/>
          </a:ln>
        </p:spPr>
      </p:pic>
      <p:sp>
        <p:nvSpPr>
          <p:cNvPr id="6" name="Rectangle 5"/>
          <p:cNvSpPr/>
          <p:nvPr/>
        </p:nvSpPr>
        <p:spPr>
          <a:xfrm>
            <a:off x="2882900" y="6775450"/>
            <a:ext cx="28956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7" name="Rectangle 6"/>
          <p:cNvSpPr/>
          <p:nvPr/>
        </p:nvSpPr>
        <p:spPr>
          <a:xfrm>
            <a:off x="-12700" y="6775450"/>
            <a:ext cx="28956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8" name="Rectangle 7"/>
          <p:cNvSpPr/>
          <p:nvPr/>
        </p:nvSpPr>
        <p:spPr>
          <a:xfrm>
            <a:off x="5778500" y="6775450"/>
            <a:ext cx="28956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9" name="TextBox 8"/>
          <p:cNvSpPr txBox="1"/>
          <p:nvPr/>
        </p:nvSpPr>
        <p:spPr>
          <a:xfrm>
            <a:off x="6858000" y="762000"/>
            <a:ext cx="2209800" cy="554038"/>
          </a:xfrm>
          <a:prstGeom prst="rect">
            <a:avLst/>
          </a:prstGeom>
          <a:noFill/>
        </p:spPr>
        <p:txBody>
          <a:bodyPr>
            <a:spAutoFit/>
          </a:bodyPr>
          <a:lstStyle/>
          <a:p>
            <a:pPr algn="ctr">
              <a:defRPr/>
            </a:pPr>
            <a:r>
              <a:rPr lang="en-US" sz="2900" b="1" spc="-150" dirty="0">
                <a:solidFill>
                  <a:prstClr val="white"/>
                </a:solidFill>
                <a:latin typeface="Arial"/>
                <a:cs typeface="Arial"/>
              </a:rPr>
              <a:t>BITS</a:t>
            </a:r>
            <a:r>
              <a:rPr lang="en-US" sz="2900" spc="-150" dirty="0">
                <a:solidFill>
                  <a:prstClr val="white"/>
                </a:solidFill>
                <a:latin typeface="Arial"/>
                <a:cs typeface="Arial"/>
              </a:rPr>
              <a:t> Pilani</a:t>
            </a:r>
          </a:p>
        </p:txBody>
      </p:sp>
      <p:sp>
        <p:nvSpPr>
          <p:cNvPr id="10" name="TextBox 9"/>
          <p:cNvSpPr txBox="1"/>
          <p:nvPr/>
        </p:nvSpPr>
        <p:spPr>
          <a:xfrm>
            <a:off x="7086600" y="1171575"/>
            <a:ext cx="1905000" cy="276225"/>
          </a:xfrm>
          <a:prstGeom prst="rect">
            <a:avLst/>
          </a:prstGeom>
          <a:noFill/>
        </p:spPr>
        <p:txBody>
          <a:bodyPr>
            <a:spAutoFit/>
          </a:bodyPr>
          <a:lstStyle/>
          <a:p>
            <a:pPr>
              <a:defRPr/>
            </a:pPr>
            <a:r>
              <a:rPr lang="en-US" sz="1200" dirty="0">
                <a:solidFill>
                  <a:srgbClr val="FFFFFF"/>
                </a:solidFill>
                <a:latin typeface="Arial"/>
                <a:cs typeface="Arial"/>
              </a:rPr>
              <a:t>Pilani Campus</a:t>
            </a:r>
          </a:p>
        </p:txBody>
      </p:sp>
      <p:sp>
        <p:nvSpPr>
          <p:cNvPr id="17" name="Content Placeholder 16"/>
          <p:cNvSpPr>
            <a:spLocks noGrp="1"/>
          </p:cNvSpPr>
          <p:nvPr>
            <p:ph sz="quarter" idx="10"/>
          </p:nvPr>
        </p:nvSpPr>
        <p:spPr>
          <a:xfrm>
            <a:off x="304800" y="4648200"/>
            <a:ext cx="8458200" cy="1600200"/>
          </a:xfrm>
        </p:spPr>
        <p:txBody>
          <a:bodyPr>
            <a:noAutofit/>
          </a:bodyPr>
          <a:lstStyle>
            <a:lvl1pPr marL="0" indent="0">
              <a:lnSpc>
                <a:spcPts val="4200"/>
              </a:lnSpc>
              <a:spcBef>
                <a:spcPts val="0"/>
              </a:spcBef>
              <a:buNone/>
              <a:defRPr sz="4000" b="1" spc="-150" baseline="0">
                <a:latin typeface="Arial" pitchFamily="34" charset="0"/>
                <a:cs typeface="Arial" pitchFamily="34" charset="0"/>
              </a:defRPr>
            </a:lvl1pPr>
          </a:lstStyle>
          <a:p>
            <a:pPr lvl="0"/>
            <a:r>
              <a:rPr lang="en-US" smtClean="0"/>
              <a:t>Click to edit Master text styles</a:t>
            </a:r>
          </a:p>
          <a:p>
            <a:pPr lvl="1"/>
            <a:r>
              <a:rPr lang="en-US" smtClean="0"/>
              <a:t>Second level</a:t>
            </a: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25AF6D46-2B1E-4166-8CAA-13BF3B83BBF4}" type="datetime3">
              <a:rPr lang="en-US" smtClean="0"/>
              <a:t>23 April 2020</a:t>
            </a:fld>
            <a:endParaRPr lang="en-US"/>
          </a:p>
        </p:txBody>
      </p:sp>
      <p:sp>
        <p:nvSpPr>
          <p:cNvPr id="5" name="Footer Placeholder 4"/>
          <p:cNvSpPr>
            <a:spLocks noGrp="1"/>
          </p:cNvSpPr>
          <p:nvPr>
            <p:ph type="ftr" sz="quarter" idx="11"/>
          </p:nvPr>
        </p:nvSpPr>
        <p:spPr/>
        <p:txBody>
          <a:bodyPr/>
          <a:lstStyle>
            <a:lvl1pPr>
              <a:defRPr/>
            </a:lvl1pPr>
          </a:lstStyle>
          <a:p>
            <a:pPr>
              <a:defRPr/>
            </a:pPr>
            <a:r>
              <a:rPr lang="en-US" smtClean="0"/>
              <a:t>IS ZC464, Machine Learning</a:t>
            </a:r>
            <a:endParaRPr lang="en-US"/>
          </a:p>
        </p:txBody>
      </p:sp>
      <p:sp>
        <p:nvSpPr>
          <p:cNvPr id="6" name="Slide Number Placeholder 5"/>
          <p:cNvSpPr>
            <a:spLocks noGrp="1"/>
          </p:cNvSpPr>
          <p:nvPr>
            <p:ph type="sldNum" sz="quarter" idx="12"/>
          </p:nvPr>
        </p:nvSpPr>
        <p:spPr/>
        <p:txBody>
          <a:bodyPr/>
          <a:lstStyle>
            <a:lvl1pPr>
              <a:defRPr/>
            </a:lvl1pPr>
          </a:lstStyle>
          <a:p>
            <a:pPr>
              <a:defRPr/>
            </a:pPr>
            <a:fld id="{8C9A177A-E8DC-4CF2-9649-72550E614235}" type="slidenum">
              <a:rPr lang="en-US" altLang="en-US"/>
              <a:pPr>
                <a:defRPr/>
              </a:pPr>
              <a:t>‹#›</a:t>
            </a:fld>
            <a:endParaRPr lang="en-US" altLang="en-US"/>
          </a:p>
        </p:txBody>
      </p:sp>
    </p:spTree>
    <p:extLst>
      <p:ext uri="{BB962C8B-B14F-4D97-AF65-F5344CB8AC3E}">
        <p14:creationId xmlns:p14="http://schemas.microsoft.com/office/powerpoint/2010/main" val="405158430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3563108" y="2223656"/>
            <a:ext cx="2017786" cy="2729344"/>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9144000" cy="40580"/>
          </a:xfrm>
          <a:prstGeom prst="rect">
            <a:avLst/>
          </a:prstGeom>
        </p:spPr>
      </p:pic>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160569"/>
            <a:ext cx="8001000" cy="764364"/>
          </a:xfrm>
          <a:prstGeom prst="rect">
            <a:avLst/>
          </a:prstGeom>
        </p:spPr>
      </p:pic>
      <p:sp>
        <p:nvSpPr>
          <p:cNvPr id="2" name="Title 1"/>
          <p:cNvSpPr>
            <a:spLocks noGrp="1"/>
          </p:cNvSpPr>
          <p:nvPr>
            <p:ph type="title"/>
          </p:nvPr>
        </p:nvSpPr>
        <p:spPr>
          <a:xfrm>
            <a:off x="628650" y="160569"/>
            <a:ext cx="6991350" cy="764364"/>
          </a:xfrm>
        </p:spPr>
        <p:txBody>
          <a:bodyPr>
            <a:normAutofit/>
          </a:bodyPr>
          <a:lstStyle>
            <a:lvl1pPr>
              <a:defRPr sz="2400" b="1">
                <a:solidFill>
                  <a:schemeClr val="bg1"/>
                </a:solidFill>
                <a:latin typeface="Helvetica" panose="020B0604020202030204" pitchFamily="34" charset="0"/>
              </a:defRPr>
            </a:lvl1pPr>
          </a:lstStyle>
          <a:p>
            <a:r>
              <a:rPr lang="en-US" smtClean="0"/>
              <a:t>Click to edit Master title style</a:t>
            </a:r>
            <a:endParaRPr lang="en-US"/>
          </a:p>
        </p:txBody>
      </p:sp>
      <p:sp>
        <p:nvSpPr>
          <p:cNvPr id="11" name="Text Placeholder 10"/>
          <p:cNvSpPr>
            <a:spLocks noGrp="1"/>
          </p:cNvSpPr>
          <p:nvPr>
            <p:ph type="body" sz="quarter" idx="13"/>
          </p:nvPr>
        </p:nvSpPr>
        <p:spPr>
          <a:xfrm>
            <a:off x="643304" y="1600202"/>
            <a:ext cx="7620000" cy="2728913"/>
          </a:xfrm>
        </p:spPr>
        <p:txBody>
          <a:bodyPr/>
          <a:lstStyle>
            <a:lvl1pPr>
              <a:defRPr sz="1350">
                <a:latin typeface="Helvetica" panose="020B0604020202030204" pitchFamily="34" charset="0"/>
              </a:defRPr>
            </a:lvl1pPr>
            <a:lvl2pPr>
              <a:defRPr sz="1200">
                <a:latin typeface="Helvetica" panose="020B0604020202030204" pitchFamily="34" charset="0"/>
              </a:defRPr>
            </a:lvl2pPr>
            <a:lvl3pPr>
              <a:defRPr sz="1050">
                <a:latin typeface="Helvetica" panose="020B0604020202030204" pitchFamily="34" charset="0"/>
              </a:defRPr>
            </a:lvl3pPr>
            <a:lvl4pPr>
              <a:defRPr sz="900">
                <a:latin typeface="Helvetica" panose="020B0604020202030204" pitchFamily="34" charset="0"/>
              </a:defRPr>
            </a:lvl4pPr>
            <a:lvl5pPr>
              <a:defRPr sz="900">
                <a:latin typeface="Helvetica" panose="020B060402020203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Text Placeholder 12"/>
          <p:cNvSpPr>
            <a:spLocks noGrp="1"/>
          </p:cNvSpPr>
          <p:nvPr>
            <p:ph type="body" sz="quarter" idx="14"/>
          </p:nvPr>
        </p:nvSpPr>
        <p:spPr>
          <a:xfrm>
            <a:off x="246935" y="1143002"/>
            <a:ext cx="8397717" cy="395287"/>
          </a:xfrm>
        </p:spPr>
        <p:txBody>
          <a:bodyPr>
            <a:normAutofit/>
          </a:bodyPr>
          <a:lstStyle>
            <a:lvl1pPr marL="0" indent="0">
              <a:buNone/>
              <a:defRPr sz="1500" b="1">
                <a:solidFill>
                  <a:srgbClr val="1C1573"/>
                </a:solidFill>
                <a:latin typeface="Helvetica" panose="020B0604020202030204" pitchFamily="34" charset="0"/>
              </a:defRPr>
            </a:lvl1pPr>
            <a:lvl2pPr>
              <a:defRPr b="1">
                <a:solidFill>
                  <a:srgbClr val="1C1573"/>
                </a:solidFill>
                <a:latin typeface="Helvetica" panose="020B0604020202030204" pitchFamily="34" charset="0"/>
              </a:defRPr>
            </a:lvl2pPr>
            <a:lvl3pPr>
              <a:defRPr b="1">
                <a:solidFill>
                  <a:srgbClr val="1C1573"/>
                </a:solidFill>
                <a:latin typeface="Helvetica" panose="020B0604020202030204" pitchFamily="34" charset="0"/>
              </a:defRPr>
            </a:lvl3pPr>
            <a:lvl4pPr>
              <a:defRPr b="1">
                <a:solidFill>
                  <a:srgbClr val="1C1573"/>
                </a:solidFill>
                <a:latin typeface="Helvetica" panose="020B0604020202030204" pitchFamily="34" charset="0"/>
              </a:defRPr>
            </a:lvl4pPr>
            <a:lvl5pPr>
              <a:defRPr b="1">
                <a:solidFill>
                  <a:srgbClr val="1C1573"/>
                </a:solidFill>
                <a:latin typeface="Helvetica" panose="020B0604020202030204" pitchFamily="34" charset="0"/>
              </a:defRPr>
            </a:lvl5pPr>
          </a:lstStyle>
          <a:p>
            <a:pPr lvl="0"/>
            <a:r>
              <a:rPr lang="en-US" dirty="0" smtClean="0"/>
              <a:t>Click to edit Master text styles</a:t>
            </a:r>
          </a:p>
        </p:txBody>
      </p:sp>
    </p:spTree>
    <p:extLst>
      <p:ext uri="{BB962C8B-B14F-4D97-AF65-F5344CB8AC3E}">
        <p14:creationId xmlns:p14="http://schemas.microsoft.com/office/powerpoint/2010/main" val="1935017646"/>
      </p:ext>
    </p:extLst>
  </p:cSld>
  <p:clrMapOvr>
    <a:masterClrMapping/>
  </p:clrMapOvr>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3563108" y="2223656"/>
            <a:ext cx="2017786" cy="2729344"/>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9144000" cy="40580"/>
          </a:xfrm>
          <a:prstGeom prst="rect">
            <a:avLst/>
          </a:prstGeom>
        </p:spPr>
      </p:pic>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160569"/>
            <a:ext cx="8001000" cy="764364"/>
          </a:xfrm>
          <a:prstGeom prst="rect">
            <a:avLst/>
          </a:prstGeom>
        </p:spPr>
      </p:pic>
      <p:sp>
        <p:nvSpPr>
          <p:cNvPr id="2" name="Title 1"/>
          <p:cNvSpPr>
            <a:spLocks noGrp="1"/>
          </p:cNvSpPr>
          <p:nvPr>
            <p:ph type="title"/>
          </p:nvPr>
        </p:nvSpPr>
        <p:spPr>
          <a:xfrm>
            <a:off x="628650" y="160569"/>
            <a:ext cx="6991350" cy="764364"/>
          </a:xfrm>
        </p:spPr>
        <p:txBody>
          <a:bodyPr>
            <a:normAutofit/>
          </a:bodyPr>
          <a:lstStyle>
            <a:lvl1pPr>
              <a:defRPr sz="2400" b="1">
                <a:solidFill>
                  <a:schemeClr val="bg1"/>
                </a:solidFill>
                <a:latin typeface="Helvetica" panose="020B0604020202030204" pitchFamily="34" charset="0"/>
              </a:defRPr>
            </a:lvl1pPr>
          </a:lstStyle>
          <a:p>
            <a:r>
              <a:rPr lang="en-US" smtClean="0"/>
              <a:t>Click to edit Master title style</a:t>
            </a:r>
            <a:endParaRPr lang="en-US"/>
          </a:p>
        </p:txBody>
      </p:sp>
      <p:sp>
        <p:nvSpPr>
          <p:cNvPr id="11" name="Text Placeholder 10"/>
          <p:cNvSpPr>
            <a:spLocks noGrp="1"/>
          </p:cNvSpPr>
          <p:nvPr>
            <p:ph type="body" sz="quarter" idx="13"/>
          </p:nvPr>
        </p:nvSpPr>
        <p:spPr>
          <a:xfrm>
            <a:off x="643304" y="1600202"/>
            <a:ext cx="7620000" cy="2728913"/>
          </a:xfrm>
        </p:spPr>
        <p:txBody>
          <a:bodyPr/>
          <a:lstStyle>
            <a:lvl1pPr>
              <a:defRPr sz="1350">
                <a:latin typeface="Helvetica" panose="020B0604020202030204" pitchFamily="34" charset="0"/>
              </a:defRPr>
            </a:lvl1pPr>
            <a:lvl2pPr>
              <a:defRPr sz="1200">
                <a:latin typeface="Helvetica" panose="020B0604020202030204" pitchFamily="34" charset="0"/>
              </a:defRPr>
            </a:lvl2pPr>
            <a:lvl3pPr>
              <a:defRPr sz="1050">
                <a:latin typeface="Helvetica" panose="020B0604020202030204" pitchFamily="34" charset="0"/>
              </a:defRPr>
            </a:lvl3pPr>
            <a:lvl4pPr>
              <a:defRPr sz="900">
                <a:latin typeface="Helvetica" panose="020B0604020202030204" pitchFamily="34" charset="0"/>
              </a:defRPr>
            </a:lvl4pPr>
            <a:lvl5pPr>
              <a:defRPr sz="900">
                <a:latin typeface="Helvetica" panose="020B060402020203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Text Placeholder 12"/>
          <p:cNvSpPr>
            <a:spLocks noGrp="1"/>
          </p:cNvSpPr>
          <p:nvPr>
            <p:ph type="body" sz="quarter" idx="14"/>
          </p:nvPr>
        </p:nvSpPr>
        <p:spPr>
          <a:xfrm>
            <a:off x="246935" y="1143002"/>
            <a:ext cx="8397717" cy="395287"/>
          </a:xfrm>
        </p:spPr>
        <p:txBody>
          <a:bodyPr>
            <a:normAutofit/>
          </a:bodyPr>
          <a:lstStyle>
            <a:lvl1pPr marL="0" indent="0">
              <a:buNone/>
              <a:defRPr sz="1500" b="1">
                <a:solidFill>
                  <a:srgbClr val="1C1573"/>
                </a:solidFill>
                <a:latin typeface="Helvetica" panose="020B0604020202030204" pitchFamily="34" charset="0"/>
              </a:defRPr>
            </a:lvl1pPr>
            <a:lvl2pPr>
              <a:defRPr b="1">
                <a:solidFill>
                  <a:srgbClr val="1C1573"/>
                </a:solidFill>
                <a:latin typeface="Helvetica" panose="020B0604020202030204" pitchFamily="34" charset="0"/>
              </a:defRPr>
            </a:lvl2pPr>
            <a:lvl3pPr>
              <a:defRPr b="1">
                <a:solidFill>
                  <a:srgbClr val="1C1573"/>
                </a:solidFill>
                <a:latin typeface="Helvetica" panose="020B0604020202030204" pitchFamily="34" charset="0"/>
              </a:defRPr>
            </a:lvl3pPr>
            <a:lvl4pPr>
              <a:defRPr b="1">
                <a:solidFill>
                  <a:srgbClr val="1C1573"/>
                </a:solidFill>
                <a:latin typeface="Helvetica" panose="020B0604020202030204" pitchFamily="34" charset="0"/>
              </a:defRPr>
            </a:lvl4pPr>
            <a:lvl5pPr>
              <a:defRPr b="1">
                <a:solidFill>
                  <a:srgbClr val="1C1573"/>
                </a:solidFill>
                <a:latin typeface="Helvetica" panose="020B0604020202030204" pitchFamily="34" charset="0"/>
              </a:defRPr>
            </a:lvl5pPr>
          </a:lstStyle>
          <a:p>
            <a:pPr lvl="0"/>
            <a:r>
              <a:rPr lang="en-US" dirty="0" smtClean="0"/>
              <a:t>Click to edit Master text styles</a:t>
            </a:r>
          </a:p>
        </p:txBody>
      </p:sp>
    </p:spTree>
    <p:extLst>
      <p:ext uri="{BB962C8B-B14F-4D97-AF65-F5344CB8AC3E}">
        <p14:creationId xmlns:p14="http://schemas.microsoft.com/office/powerpoint/2010/main" val="1919171005"/>
      </p:ext>
    </p:extLst>
  </p:cSld>
  <p:clrMapOvr>
    <a:masterClrMapping/>
  </p:clrMapOvr>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3563108" y="2223656"/>
            <a:ext cx="2017786" cy="2729344"/>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9144000" cy="40580"/>
          </a:xfrm>
          <a:prstGeom prst="rect">
            <a:avLst/>
          </a:prstGeom>
        </p:spPr>
      </p:pic>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160569"/>
            <a:ext cx="8001000" cy="764364"/>
          </a:xfrm>
          <a:prstGeom prst="rect">
            <a:avLst/>
          </a:prstGeom>
        </p:spPr>
      </p:pic>
      <p:sp>
        <p:nvSpPr>
          <p:cNvPr id="2" name="Title 1"/>
          <p:cNvSpPr>
            <a:spLocks noGrp="1"/>
          </p:cNvSpPr>
          <p:nvPr>
            <p:ph type="title"/>
          </p:nvPr>
        </p:nvSpPr>
        <p:spPr>
          <a:xfrm>
            <a:off x="628650" y="160569"/>
            <a:ext cx="6991350" cy="764364"/>
          </a:xfrm>
        </p:spPr>
        <p:txBody>
          <a:bodyPr>
            <a:normAutofit/>
          </a:bodyPr>
          <a:lstStyle>
            <a:lvl1pPr>
              <a:defRPr sz="2400" b="1">
                <a:solidFill>
                  <a:schemeClr val="bg1"/>
                </a:solidFill>
                <a:latin typeface="Helvetica" panose="020B0604020202030204" pitchFamily="34" charset="0"/>
              </a:defRPr>
            </a:lvl1pPr>
          </a:lstStyle>
          <a:p>
            <a:r>
              <a:rPr lang="en-US" smtClean="0"/>
              <a:t>Click to edit Master title style</a:t>
            </a:r>
            <a:endParaRPr lang="en-US"/>
          </a:p>
        </p:txBody>
      </p:sp>
      <p:sp>
        <p:nvSpPr>
          <p:cNvPr id="11" name="Text Placeholder 10"/>
          <p:cNvSpPr>
            <a:spLocks noGrp="1"/>
          </p:cNvSpPr>
          <p:nvPr>
            <p:ph type="body" sz="quarter" idx="13"/>
          </p:nvPr>
        </p:nvSpPr>
        <p:spPr>
          <a:xfrm>
            <a:off x="643304" y="1600202"/>
            <a:ext cx="7620000" cy="2728913"/>
          </a:xfrm>
        </p:spPr>
        <p:txBody>
          <a:bodyPr/>
          <a:lstStyle>
            <a:lvl1pPr>
              <a:defRPr sz="1350">
                <a:latin typeface="Helvetica" panose="020B0604020202030204" pitchFamily="34" charset="0"/>
              </a:defRPr>
            </a:lvl1pPr>
            <a:lvl2pPr>
              <a:defRPr sz="1200">
                <a:latin typeface="Helvetica" panose="020B0604020202030204" pitchFamily="34" charset="0"/>
              </a:defRPr>
            </a:lvl2pPr>
            <a:lvl3pPr>
              <a:defRPr sz="1050">
                <a:latin typeface="Helvetica" panose="020B0604020202030204" pitchFamily="34" charset="0"/>
              </a:defRPr>
            </a:lvl3pPr>
            <a:lvl4pPr>
              <a:defRPr sz="900">
                <a:latin typeface="Helvetica" panose="020B0604020202030204" pitchFamily="34" charset="0"/>
              </a:defRPr>
            </a:lvl4pPr>
            <a:lvl5pPr>
              <a:defRPr sz="900">
                <a:latin typeface="Helvetica" panose="020B060402020203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Text Placeholder 12"/>
          <p:cNvSpPr>
            <a:spLocks noGrp="1"/>
          </p:cNvSpPr>
          <p:nvPr>
            <p:ph type="body" sz="quarter" idx="14"/>
          </p:nvPr>
        </p:nvSpPr>
        <p:spPr>
          <a:xfrm>
            <a:off x="246935" y="1143002"/>
            <a:ext cx="8397717" cy="395287"/>
          </a:xfrm>
        </p:spPr>
        <p:txBody>
          <a:bodyPr>
            <a:normAutofit/>
          </a:bodyPr>
          <a:lstStyle>
            <a:lvl1pPr marL="0" indent="0">
              <a:buNone/>
              <a:defRPr sz="1500" b="1">
                <a:solidFill>
                  <a:srgbClr val="1C1573"/>
                </a:solidFill>
                <a:latin typeface="Helvetica" panose="020B0604020202030204" pitchFamily="34" charset="0"/>
              </a:defRPr>
            </a:lvl1pPr>
            <a:lvl2pPr>
              <a:defRPr b="1">
                <a:solidFill>
                  <a:srgbClr val="1C1573"/>
                </a:solidFill>
                <a:latin typeface="Helvetica" panose="020B0604020202030204" pitchFamily="34" charset="0"/>
              </a:defRPr>
            </a:lvl2pPr>
            <a:lvl3pPr>
              <a:defRPr b="1">
                <a:solidFill>
                  <a:srgbClr val="1C1573"/>
                </a:solidFill>
                <a:latin typeface="Helvetica" panose="020B0604020202030204" pitchFamily="34" charset="0"/>
              </a:defRPr>
            </a:lvl3pPr>
            <a:lvl4pPr>
              <a:defRPr b="1">
                <a:solidFill>
                  <a:srgbClr val="1C1573"/>
                </a:solidFill>
                <a:latin typeface="Helvetica" panose="020B0604020202030204" pitchFamily="34" charset="0"/>
              </a:defRPr>
            </a:lvl4pPr>
            <a:lvl5pPr>
              <a:defRPr b="1">
                <a:solidFill>
                  <a:srgbClr val="1C1573"/>
                </a:solidFill>
                <a:latin typeface="Helvetica" panose="020B0604020202030204" pitchFamily="34" charset="0"/>
              </a:defRPr>
            </a:lvl5pPr>
          </a:lstStyle>
          <a:p>
            <a:pPr lvl="0"/>
            <a:r>
              <a:rPr lang="en-US" dirty="0" smtClean="0"/>
              <a:t>Click to edit Master text styles</a:t>
            </a:r>
          </a:p>
        </p:txBody>
      </p:sp>
    </p:spTree>
    <p:extLst>
      <p:ext uri="{BB962C8B-B14F-4D97-AF65-F5344CB8AC3E}">
        <p14:creationId xmlns:p14="http://schemas.microsoft.com/office/powerpoint/2010/main" val="4008932545"/>
      </p:ext>
    </p:extLst>
  </p:cSld>
  <p:clrMapOvr>
    <a:masterClrMapping/>
  </p:clrMapOvr>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3563108" y="2223656"/>
            <a:ext cx="2017786" cy="2729344"/>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9144000" cy="40580"/>
          </a:xfrm>
          <a:prstGeom prst="rect">
            <a:avLst/>
          </a:prstGeom>
        </p:spPr>
      </p:pic>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160569"/>
            <a:ext cx="8001000" cy="764364"/>
          </a:xfrm>
          <a:prstGeom prst="rect">
            <a:avLst/>
          </a:prstGeom>
        </p:spPr>
      </p:pic>
      <p:sp>
        <p:nvSpPr>
          <p:cNvPr id="2" name="Title 1"/>
          <p:cNvSpPr>
            <a:spLocks noGrp="1"/>
          </p:cNvSpPr>
          <p:nvPr>
            <p:ph type="title"/>
          </p:nvPr>
        </p:nvSpPr>
        <p:spPr>
          <a:xfrm>
            <a:off x="628650" y="160569"/>
            <a:ext cx="6991350" cy="764364"/>
          </a:xfrm>
        </p:spPr>
        <p:txBody>
          <a:bodyPr>
            <a:normAutofit/>
          </a:bodyPr>
          <a:lstStyle>
            <a:lvl1pPr>
              <a:defRPr sz="2400" b="1">
                <a:solidFill>
                  <a:schemeClr val="bg1"/>
                </a:solidFill>
                <a:latin typeface="Helvetica" panose="020B0604020202030204" pitchFamily="34" charset="0"/>
              </a:defRPr>
            </a:lvl1pPr>
          </a:lstStyle>
          <a:p>
            <a:r>
              <a:rPr lang="en-US" smtClean="0"/>
              <a:t>Click to edit Master title style</a:t>
            </a:r>
            <a:endParaRPr lang="en-US"/>
          </a:p>
        </p:txBody>
      </p:sp>
      <p:sp>
        <p:nvSpPr>
          <p:cNvPr id="11" name="Text Placeholder 10"/>
          <p:cNvSpPr>
            <a:spLocks noGrp="1"/>
          </p:cNvSpPr>
          <p:nvPr>
            <p:ph type="body" sz="quarter" idx="13"/>
          </p:nvPr>
        </p:nvSpPr>
        <p:spPr>
          <a:xfrm>
            <a:off x="643304" y="1600202"/>
            <a:ext cx="7620000" cy="2728913"/>
          </a:xfrm>
        </p:spPr>
        <p:txBody>
          <a:bodyPr/>
          <a:lstStyle>
            <a:lvl1pPr>
              <a:defRPr sz="1350">
                <a:latin typeface="Helvetica" panose="020B0604020202030204" pitchFamily="34" charset="0"/>
              </a:defRPr>
            </a:lvl1pPr>
            <a:lvl2pPr>
              <a:defRPr sz="1200">
                <a:latin typeface="Helvetica" panose="020B0604020202030204" pitchFamily="34" charset="0"/>
              </a:defRPr>
            </a:lvl2pPr>
            <a:lvl3pPr>
              <a:defRPr sz="1050">
                <a:latin typeface="Helvetica" panose="020B0604020202030204" pitchFamily="34" charset="0"/>
              </a:defRPr>
            </a:lvl3pPr>
            <a:lvl4pPr>
              <a:defRPr sz="900">
                <a:latin typeface="Helvetica" panose="020B0604020202030204" pitchFamily="34" charset="0"/>
              </a:defRPr>
            </a:lvl4pPr>
            <a:lvl5pPr>
              <a:defRPr sz="900">
                <a:latin typeface="Helvetica" panose="020B060402020203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Text Placeholder 12"/>
          <p:cNvSpPr>
            <a:spLocks noGrp="1"/>
          </p:cNvSpPr>
          <p:nvPr>
            <p:ph type="body" sz="quarter" idx="14"/>
          </p:nvPr>
        </p:nvSpPr>
        <p:spPr>
          <a:xfrm>
            <a:off x="246935" y="1143002"/>
            <a:ext cx="8397717" cy="395287"/>
          </a:xfrm>
        </p:spPr>
        <p:txBody>
          <a:bodyPr>
            <a:normAutofit/>
          </a:bodyPr>
          <a:lstStyle>
            <a:lvl1pPr marL="0" indent="0">
              <a:buNone/>
              <a:defRPr sz="1500" b="1">
                <a:solidFill>
                  <a:srgbClr val="1C1573"/>
                </a:solidFill>
                <a:latin typeface="Helvetica" panose="020B0604020202030204" pitchFamily="34" charset="0"/>
              </a:defRPr>
            </a:lvl1pPr>
            <a:lvl2pPr>
              <a:defRPr b="1">
                <a:solidFill>
                  <a:srgbClr val="1C1573"/>
                </a:solidFill>
                <a:latin typeface="Helvetica" panose="020B0604020202030204" pitchFamily="34" charset="0"/>
              </a:defRPr>
            </a:lvl2pPr>
            <a:lvl3pPr>
              <a:defRPr b="1">
                <a:solidFill>
                  <a:srgbClr val="1C1573"/>
                </a:solidFill>
                <a:latin typeface="Helvetica" panose="020B0604020202030204" pitchFamily="34" charset="0"/>
              </a:defRPr>
            </a:lvl3pPr>
            <a:lvl4pPr>
              <a:defRPr b="1">
                <a:solidFill>
                  <a:srgbClr val="1C1573"/>
                </a:solidFill>
                <a:latin typeface="Helvetica" panose="020B0604020202030204" pitchFamily="34" charset="0"/>
              </a:defRPr>
            </a:lvl4pPr>
            <a:lvl5pPr>
              <a:defRPr b="1">
                <a:solidFill>
                  <a:srgbClr val="1C1573"/>
                </a:solidFill>
                <a:latin typeface="Helvetica" panose="020B0604020202030204" pitchFamily="34" charset="0"/>
              </a:defRPr>
            </a:lvl5pPr>
          </a:lstStyle>
          <a:p>
            <a:pPr lvl="0"/>
            <a:r>
              <a:rPr lang="en-US" dirty="0" smtClean="0"/>
              <a:t>Click to edit Master text styles</a:t>
            </a:r>
          </a:p>
        </p:txBody>
      </p:sp>
    </p:spTree>
    <p:extLst>
      <p:ext uri="{BB962C8B-B14F-4D97-AF65-F5344CB8AC3E}">
        <p14:creationId xmlns:p14="http://schemas.microsoft.com/office/powerpoint/2010/main" val="4138731858"/>
      </p:ext>
    </p:extLst>
  </p:cSld>
  <p:clrMapOvr>
    <a:masterClrMapping/>
  </p:clrMapOvr>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3563108" y="2223656"/>
            <a:ext cx="2017786" cy="2729344"/>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9144000" cy="40580"/>
          </a:xfrm>
          <a:prstGeom prst="rect">
            <a:avLst/>
          </a:prstGeom>
        </p:spPr>
      </p:pic>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160569"/>
            <a:ext cx="8001000" cy="764364"/>
          </a:xfrm>
          <a:prstGeom prst="rect">
            <a:avLst/>
          </a:prstGeom>
        </p:spPr>
      </p:pic>
      <p:sp>
        <p:nvSpPr>
          <p:cNvPr id="2" name="Title 1"/>
          <p:cNvSpPr>
            <a:spLocks noGrp="1"/>
          </p:cNvSpPr>
          <p:nvPr>
            <p:ph type="title"/>
          </p:nvPr>
        </p:nvSpPr>
        <p:spPr>
          <a:xfrm>
            <a:off x="628650" y="160569"/>
            <a:ext cx="6991350" cy="764364"/>
          </a:xfrm>
        </p:spPr>
        <p:txBody>
          <a:bodyPr>
            <a:normAutofit/>
          </a:bodyPr>
          <a:lstStyle>
            <a:lvl1pPr>
              <a:defRPr sz="2400" b="1">
                <a:solidFill>
                  <a:schemeClr val="bg1"/>
                </a:solidFill>
                <a:latin typeface="Helvetica" panose="020B0604020202030204" pitchFamily="34" charset="0"/>
              </a:defRPr>
            </a:lvl1pPr>
          </a:lstStyle>
          <a:p>
            <a:r>
              <a:rPr lang="en-US" smtClean="0"/>
              <a:t>Click to edit Master title style</a:t>
            </a:r>
            <a:endParaRPr lang="en-US"/>
          </a:p>
        </p:txBody>
      </p:sp>
      <p:sp>
        <p:nvSpPr>
          <p:cNvPr id="11" name="Text Placeholder 10"/>
          <p:cNvSpPr>
            <a:spLocks noGrp="1"/>
          </p:cNvSpPr>
          <p:nvPr>
            <p:ph type="body" sz="quarter" idx="13"/>
          </p:nvPr>
        </p:nvSpPr>
        <p:spPr>
          <a:xfrm>
            <a:off x="643304" y="1600202"/>
            <a:ext cx="7620000" cy="2728913"/>
          </a:xfrm>
        </p:spPr>
        <p:txBody>
          <a:bodyPr/>
          <a:lstStyle>
            <a:lvl1pPr>
              <a:defRPr sz="1350">
                <a:latin typeface="Helvetica" panose="020B0604020202030204" pitchFamily="34" charset="0"/>
              </a:defRPr>
            </a:lvl1pPr>
            <a:lvl2pPr>
              <a:defRPr sz="1200">
                <a:latin typeface="Helvetica" panose="020B0604020202030204" pitchFamily="34" charset="0"/>
              </a:defRPr>
            </a:lvl2pPr>
            <a:lvl3pPr>
              <a:defRPr sz="1050">
                <a:latin typeface="Helvetica" panose="020B0604020202030204" pitchFamily="34" charset="0"/>
              </a:defRPr>
            </a:lvl3pPr>
            <a:lvl4pPr>
              <a:defRPr sz="900">
                <a:latin typeface="Helvetica" panose="020B0604020202030204" pitchFamily="34" charset="0"/>
              </a:defRPr>
            </a:lvl4pPr>
            <a:lvl5pPr>
              <a:defRPr sz="900">
                <a:latin typeface="Helvetica" panose="020B060402020203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Text Placeholder 12"/>
          <p:cNvSpPr>
            <a:spLocks noGrp="1"/>
          </p:cNvSpPr>
          <p:nvPr>
            <p:ph type="body" sz="quarter" idx="14"/>
          </p:nvPr>
        </p:nvSpPr>
        <p:spPr>
          <a:xfrm>
            <a:off x="246935" y="1143002"/>
            <a:ext cx="8397717" cy="395287"/>
          </a:xfrm>
        </p:spPr>
        <p:txBody>
          <a:bodyPr>
            <a:normAutofit/>
          </a:bodyPr>
          <a:lstStyle>
            <a:lvl1pPr marL="0" indent="0">
              <a:buNone/>
              <a:defRPr sz="1500" b="1">
                <a:solidFill>
                  <a:srgbClr val="1C1573"/>
                </a:solidFill>
                <a:latin typeface="Helvetica" panose="020B0604020202030204" pitchFamily="34" charset="0"/>
              </a:defRPr>
            </a:lvl1pPr>
            <a:lvl2pPr>
              <a:defRPr b="1">
                <a:solidFill>
                  <a:srgbClr val="1C1573"/>
                </a:solidFill>
                <a:latin typeface="Helvetica" panose="020B0604020202030204" pitchFamily="34" charset="0"/>
              </a:defRPr>
            </a:lvl2pPr>
            <a:lvl3pPr>
              <a:defRPr b="1">
                <a:solidFill>
                  <a:srgbClr val="1C1573"/>
                </a:solidFill>
                <a:latin typeface="Helvetica" panose="020B0604020202030204" pitchFamily="34" charset="0"/>
              </a:defRPr>
            </a:lvl3pPr>
            <a:lvl4pPr>
              <a:defRPr b="1">
                <a:solidFill>
                  <a:srgbClr val="1C1573"/>
                </a:solidFill>
                <a:latin typeface="Helvetica" panose="020B0604020202030204" pitchFamily="34" charset="0"/>
              </a:defRPr>
            </a:lvl4pPr>
            <a:lvl5pPr>
              <a:defRPr b="1">
                <a:solidFill>
                  <a:srgbClr val="1C1573"/>
                </a:solidFill>
                <a:latin typeface="Helvetica" panose="020B0604020202030204" pitchFamily="34" charset="0"/>
              </a:defRPr>
            </a:lvl5pPr>
          </a:lstStyle>
          <a:p>
            <a:pPr lvl="0"/>
            <a:r>
              <a:rPr lang="en-US" dirty="0" smtClean="0"/>
              <a:t>Click to edit Master text styles</a:t>
            </a:r>
          </a:p>
        </p:txBody>
      </p:sp>
    </p:spTree>
    <p:extLst>
      <p:ext uri="{BB962C8B-B14F-4D97-AF65-F5344CB8AC3E}">
        <p14:creationId xmlns:p14="http://schemas.microsoft.com/office/powerpoint/2010/main" val="1734085975"/>
      </p:ext>
    </p:extLst>
  </p:cSld>
  <p:clrMapOvr>
    <a:masterClrMapping/>
  </p:clrMapOvr>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3563108" y="2223656"/>
            <a:ext cx="2017786" cy="2729344"/>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9144000" cy="40580"/>
          </a:xfrm>
          <a:prstGeom prst="rect">
            <a:avLst/>
          </a:prstGeom>
        </p:spPr>
      </p:pic>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160569"/>
            <a:ext cx="8001000" cy="764364"/>
          </a:xfrm>
          <a:prstGeom prst="rect">
            <a:avLst/>
          </a:prstGeom>
        </p:spPr>
      </p:pic>
      <p:sp>
        <p:nvSpPr>
          <p:cNvPr id="2" name="Title 1"/>
          <p:cNvSpPr>
            <a:spLocks noGrp="1"/>
          </p:cNvSpPr>
          <p:nvPr>
            <p:ph type="title"/>
          </p:nvPr>
        </p:nvSpPr>
        <p:spPr>
          <a:xfrm>
            <a:off x="628650" y="160569"/>
            <a:ext cx="6991350" cy="764364"/>
          </a:xfrm>
        </p:spPr>
        <p:txBody>
          <a:bodyPr>
            <a:normAutofit/>
          </a:bodyPr>
          <a:lstStyle>
            <a:lvl1pPr>
              <a:defRPr sz="2400" b="1">
                <a:solidFill>
                  <a:schemeClr val="bg1"/>
                </a:solidFill>
                <a:latin typeface="Helvetica" panose="020B0604020202030204" pitchFamily="34" charset="0"/>
              </a:defRPr>
            </a:lvl1pPr>
          </a:lstStyle>
          <a:p>
            <a:r>
              <a:rPr lang="en-US" smtClean="0"/>
              <a:t>Click to edit Master title style</a:t>
            </a:r>
            <a:endParaRPr lang="en-US"/>
          </a:p>
        </p:txBody>
      </p:sp>
      <p:sp>
        <p:nvSpPr>
          <p:cNvPr id="11" name="Text Placeholder 10"/>
          <p:cNvSpPr>
            <a:spLocks noGrp="1"/>
          </p:cNvSpPr>
          <p:nvPr>
            <p:ph type="body" sz="quarter" idx="13"/>
          </p:nvPr>
        </p:nvSpPr>
        <p:spPr>
          <a:xfrm>
            <a:off x="643304" y="1600202"/>
            <a:ext cx="7620000" cy="2728913"/>
          </a:xfrm>
        </p:spPr>
        <p:txBody>
          <a:bodyPr/>
          <a:lstStyle>
            <a:lvl1pPr>
              <a:defRPr sz="1350">
                <a:latin typeface="Helvetica" panose="020B0604020202030204" pitchFamily="34" charset="0"/>
              </a:defRPr>
            </a:lvl1pPr>
            <a:lvl2pPr>
              <a:defRPr sz="1200">
                <a:latin typeface="Helvetica" panose="020B0604020202030204" pitchFamily="34" charset="0"/>
              </a:defRPr>
            </a:lvl2pPr>
            <a:lvl3pPr>
              <a:defRPr sz="1050">
                <a:latin typeface="Helvetica" panose="020B0604020202030204" pitchFamily="34" charset="0"/>
              </a:defRPr>
            </a:lvl3pPr>
            <a:lvl4pPr>
              <a:defRPr sz="900">
                <a:latin typeface="Helvetica" panose="020B0604020202030204" pitchFamily="34" charset="0"/>
              </a:defRPr>
            </a:lvl4pPr>
            <a:lvl5pPr>
              <a:defRPr sz="900">
                <a:latin typeface="Helvetica" panose="020B060402020203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Text Placeholder 12"/>
          <p:cNvSpPr>
            <a:spLocks noGrp="1"/>
          </p:cNvSpPr>
          <p:nvPr>
            <p:ph type="body" sz="quarter" idx="14"/>
          </p:nvPr>
        </p:nvSpPr>
        <p:spPr>
          <a:xfrm>
            <a:off x="246935" y="1143002"/>
            <a:ext cx="8397717" cy="395287"/>
          </a:xfrm>
        </p:spPr>
        <p:txBody>
          <a:bodyPr>
            <a:normAutofit/>
          </a:bodyPr>
          <a:lstStyle>
            <a:lvl1pPr marL="0" indent="0">
              <a:buNone/>
              <a:defRPr sz="1500" b="1">
                <a:solidFill>
                  <a:srgbClr val="1C1573"/>
                </a:solidFill>
                <a:latin typeface="Helvetica" panose="020B0604020202030204" pitchFamily="34" charset="0"/>
              </a:defRPr>
            </a:lvl1pPr>
            <a:lvl2pPr>
              <a:defRPr b="1">
                <a:solidFill>
                  <a:srgbClr val="1C1573"/>
                </a:solidFill>
                <a:latin typeface="Helvetica" panose="020B0604020202030204" pitchFamily="34" charset="0"/>
              </a:defRPr>
            </a:lvl2pPr>
            <a:lvl3pPr>
              <a:defRPr b="1">
                <a:solidFill>
                  <a:srgbClr val="1C1573"/>
                </a:solidFill>
                <a:latin typeface="Helvetica" panose="020B0604020202030204" pitchFamily="34" charset="0"/>
              </a:defRPr>
            </a:lvl3pPr>
            <a:lvl4pPr>
              <a:defRPr b="1">
                <a:solidFill>
                  <a:srgbClr val="1C1573"/>
                </a:solidFill>
                <a:latin typeface="Helvetica" panose="020B0604020202030204" pitchFamily="34" charset="0"/>
              </a:defRPr>
            </a:lvl4pPr>
            <a:lvl5pPr>
              <a:defRPr b="1">
                <a:solidFill>
                  <a:srgbClr val="1C1573"/>
                </a:solidFill>
                <a:latin typeface="Helvetica" panose="020B0604020202030204" pitchFamily="34" charset="0"/>
              </a:defRPr>
            </a:lvl5pPr>
          </a:lstStyle>
          <a:p>
            <a:pPr lvl="0"/>
            <a:r>
              <a:rPr lang="en-US" dirty="0" smtClean="0"/>
              <a:t>Click to edit Master text styles</a:t>
            </a:r>
          </a:p>
        </p:txBody>
      </p:sp>
    </p:spTree>
    <p:extLst>
      <p:ext uri="{BB962C8B-B14F-4D97-AF65-F5344CB8AC3E}">
        <p14:creationId xmlns:p14="http://schemas.microsoft.com/office/powerpoint/2010/main" val="999899468"/>
      </p:ext>
    </p:extLst>
  </p:cSld>
  <p:clrMapOvr>
    <a:masterClrMapping/>
  </p:clrMapOvr>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13_Title and Content">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3563108" y="2223656"/>
            <a:ext cx="2017786" cy="2729344"/>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9144000" cy="40580"/>
          </a:xfrm>
          <a:prstGeom prst="rect">
            <a:avLst/>
          </a:prstGeom>
        </p:spPr>
      </p:pic>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160569"/>
            <a:ext cx="8001000" cy="764364"/>
          </a:xfrm>
          <a:prstGeom prst="rect">
            <a:avLst/>
          </a:prstGeom>
        </p:spPr>
      </p:pic>
      <p:sp>
        <p:nvSpPr>
          <p:cNvPr id="2" name="Title 1"/>
          <p:cNvSpPr>
            <a:spLocks noGrp="1"/>
          </p:cNvSpPr>
          <p:nvPr>
            <p:ph type="title"/>
          </p:nvPr>
        </p:nvSpPr>
        <p:spPr>
          <a:xfrm>
            <a:off x="628650" y="160569"/>
            <a:ext cx="6991350" cy="764364"/>
          </a:xfrm>
        </p:spPr>
        <p:txBody>
          <a:bodyPr>
            <a:normAutofit/>
          </a:bodyPr>
          <a:lstStyle>
            <a:lvl1pPr>
              <a:defRPr sz="2400" b="1">
                <a:solidFill>
                  <a:schemeClr val="bg1"/>
                </a:solidFill>
                <a:latin typeface="Helvetica" panose="020B0604020202030204" pitchFamily="34" charset="0"/>
              </a:defRPr>
            </a:lvl1pPr>
          </a:lstStyle>
          <a:p>
            <a:r>
              <a:rPr lang="en-US" smtClean="0"/>
              <a:t>Click to edit Master title style</a:t>
            </a:r>
            <a:endParaRPr lang="en-US"/>
          </a:p>
        </p:txBody>
      </p:sp>
      <p:sp>
        <p:nvSpPr>
          <p:cNvPr id="11" name="Text Placeholder 10"/>
          <p:cNvSpPr>
            <a:spLocks noGrp="1"/>
          </p:cNvSpPr>
          <p:nvPr>
            <p:ph type="body" sz="quarter" idx="13"/>
          </p:nvPr>
        </p:nvSpPr>
        <p:spPr>
          <a:xfrm>
            <a:off x="643304" y="1600202"/>
            <a:ext cx="7620000" cy="2728913"/>
          </a:xfrm>
        </p:spPr>
        <p:txBody>
          <a:bodyPr/>
          <a:lstStyle>
            <a:lvl1pPr>
              <a:defRPr sz="1350">
                <a:latin typeface="Helvetica" panose="020B0604020202030204" pitchFamily="34" charset="0"/>
              </a:defRPr>
            </a:lvl1pPr>
            <a:lvl2pPr>
              <a:defRPr sz="1200">
                <a:latin typeface="Helvetica" panose="020B0604020202030204" pitchFamily="34" charset="0"/>
              </a:defRPr>
            </a:lvl2pPr>
            <a:lvl3pPr>
              <a:defRPr sz="1050">
                <a:latin typeface="Helvetica" panose="020B0604020202030204" pitchFamily="34" charset="0"/>
              </a:defRPr>
            </a:lvl3pPr>
            <a:lvl4pPr>
              <a:defRPr sz="900">
                <a:latin typeface="Helvetica" panose="020B0604020202030204" pitchFamily="34" charset="0"/>
              </a:defRPr>
            </a:lvl4pPr>
            <a:lvl5pPr>
              <a:defRPr sz="900">
                <a:latin typeface="Helvetica" panose="020B060402020203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Text Placeholder 12"/>
          <p:cNvSpPr>
            <a:spLocks noGrp="1"/>
          </p:cNvSpPr>
          <p:nvPr>
            <p:ph type="body" sz="quarter" idx="14"/>
          </p:nvPr>
        </p:nvSpPr>
        <p:spPr>
          <a:xfrm>
            <a:off x="246935" y="1143002"/>
            <a:ext cx="8397717" cy="395287"/>
          </a:xfrm>
        </p:spPr>
        <p:txBody>
          <a:bodyPr>
            <a:normAutofit/>
          </a:bodyPr>
          <a:lstStyle>
            <a:lvl1pPr marL="0" indent="0">
              <a:buNone/>
              <a:defRPr sz="1500" b="1">
                <a:solidFill>
                  <a:srgbClr val="1C1573"/>
                </a:solidFill>
                <a:latin typeface="Helvetica" panose="020B0604020202030204" pitchFamily="34" charset="0"/>
              </a:defRPr>
            </a:lvl1pPr>
            <a:lvl2pPr>
              <a:defRPr b="1">
                <a:solidFill>
                  <a:srgbClr val="1C1573"/>
                </a:solidFill>
                <a:latin typeface="Helvetica" panose="020B0604020202030204" pitchFamily="34" charset="0"/>
              </a:defRPr>
            </a:lvl2pPr>
            <a:lvl3pPr>
              <a:defRPr b="1">
                <a:solidFill>
                  <a:srgbClr val="1C1573"/>
                </a:solidFill>
                <a:latin typeface="Helvetica" panose="020B0604020202030204" pitchFamily="34" charset="0"/>
              </a:defRPr>
            </a:lvl3pPr>
            <a:lvl4pPr>
              <a:defRPr b="1">
                <a:solidFill>
                  <a:srgbClr val="1C1573"/>
                </a:solidFill>
                <a:latin typeface="Helvetica" panose="020B0604020202030204" pitchFamily="34" charset="0"/>
              </a:defRPr>
            </a:lvl4pPr>
            <a:lvl5pPr>
              <a:defRPr b="1">
                <a:solidFill>
                  <a:srgbClr val="1C1573"/>
                </a:solidFill>
                <a:latin typeface="Helvetica" panose="020B0604020202030204" pitchFamily="34" charset="0"/>
              </a:defRPr>
            </a:lvl5pPr>
          </a:lstStyle>
          <a:p>
            <a:pPr lvl="0"/>
            <a:r>
              <a:rPr lang="en-US" dirty="0" smtClean="0"/>
              <a:t>Click to edit Master text styles</a:t>
            </a:r>
          </a:p>
        </p:txBody>
      </p:sp>
    </p:spTree>
    <p:extLst>
      <p:ext uri="{BB962C8B-B14F-4D97-AF65-F5344CB8AC3E}">
        <p14:creationId xmlns:p14="http://schemas.microsoft.com/office/powerpoint/2010/main" val="3928343528"/>
      </p:ext>
    </p:extLst>
  </p:cSld>
  <p:clrMapOvr>
    <a:masterClrMapping/>
  </p:clrMapOvr>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18_Title and Content">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3563108" y="2223656"/>
            <a:ext cx="2017786" cy="2729344"/>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9144000" cy="40580"/>
          </a:xfrm>
          <a:prstGeom prst="rect">
            <a:avLst/>
          </a:prstGeom>
        </p:spPr>
      </p:pic>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160569"/>
            <a:ext cx="8001000" cy="764364"/>
          </a:xfrm>
          <a:prstGeom prst="rect">
            <a:avLst/>
          </a:prstGeom>
        </p:spPr>
      </p:pic>
      <p:sp>
        <p:nvSpPr>
          <p:cNvPr id="2" name="Title 1"/>
          <p:cNvSpPr>
            <a:spLocks noGrp="1"/>
          </p:cNvSpPr>
          <p:nvPr>
            <p:ph type="title"/>
          </p:nvPr>
        </p:nvSpPr>
        <p:spPr>
          <a:xfrm>
            <a:off x="628650" y="160569"/>
            <a:ext cx="6991350" cy="764364"/>
          </a:xfrm>
        </p:spPr>
        <p:txBody>
          <a:bodyPr>
            <a:normAutofit/>
          </a:bodyPr>
          <a:lstStyle>
            <a:lvl1pPr>
              <a:defRPr sz="2400" b="1">
                <a:solidFill>
                  <a:schemeClr val="bg1"/>
                </a:solidFill>
                <a:latin typeface="Helvetica" panose="020B0604020202030204" pitchFamily="34" charset="0"/>
              </a:defRPr>
            </a:lvl1pPr>
          </a:lstStyle>
          <a:p>
            <a:r>
              <a:rPr lang="en-US" smtClean="0"/>
              <a:t>Click to edit Master title style</a:t>
            </a:r>
            <a:endParaRPr lang="en-US"/>
          </a:p>
        </p:txBody>
      </p:sp>
      <p:sp>
        <p:nvSpPr>
          <p:cNvPr id="11" name="Text Placeholder 10"/>
          <p:cNvSpPr>
            <a:spLocks noGrp="1"/>
          </p:cNvSpPr>
          <p:nvPr>
            <p:ph type="body" sz="quarter" idx="13"/>
          </p:nvPr>
        </p:nvSpPr>
        <p:spPr>
          <a:xfrm>
            <a:off x="643304" y="1600202"/>
            <a:ext cx="7620000" cy="2728913"/>
          </a:xfrm>
        </p:spPr>
        <p:txBody>
          <a:bodyPr/>
          <a:lstStyle>
            <a:lvl1pPr>
              <a:defRPr sz="1350">
                <a:latin typeface="Helvetica" panose="020B0604020202030204" pitchFamily="34" charset="0"/>
              </a:defRPr>
            </a:lvl1pPr>
            <a:lvl2pPr>
              <a:defRPr sz="1200">
                <a:latin typeface="Helvetica" panose="020B0604020202030204" pitchFamily="34" charset="0"/>
              </a:defRPr>
            </a:lvl2pPr>
            <a:lvl3pPr>
              <a:defRPr sz="1050">
                <a:latin typeface="Helvetica" panose="020B0604020202030204" pitchFamily="34" charset="0"/>
              </a:defRPr>
            </a:lvl3pPr>
            <a:lvl4pPr>
              <a:defRPr sz="900">
                <a:latin typeface="Helvetica" panose="020B0604020202030204" pitchFamily="34" charset="0"/>
              </a:defRPr>
            </a:lvl4pPr>
            <a:lvl5pPr>
              <a:defRPr sz="900">
                <a:latin typeface="Helvetica" panose="020B060402020203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Text Placeholder 12"/>
          <p:cNvSpPr>
            <a:spLocks noGrp="1"/>
          </p:cNvSpPr>
          <p:nvPr>
            <p:ph type="body" sz="quarter" idx="14"/>
          </p:nvPr>
        </p:nvSpPr>
        <p:spPr>
          <a:xfrm>
            <a:off x="246935" y="1143002"/>
            <a:ext cx="8397717" cy="395287"/>
          </a:xfrm>
        </p:spPr>
        <p:txBody>
          <a:bodyPr>
            <a:normAutofit/>
          </a:bodyPr>
          <a:lstStyle>
            <a:lvl1pPr marL="0" indent="0">
              <a:buNone/>
              <a:defRPr sz="1500" b="1">
                <a:solidFill>
                  <a:srgbClr val="1C1573"/>
                </a:solidFill>
                <a:latin typeface="Helvetica" panose="020B0604020202030204" pitchFamily="34" charset="0"/>
              </a:defRPr>
            </a:lvl1pPr>
            <a:lvl2pPr>
              <a:defRPr b="1">
                <a:solidFill>
                  <a:srgbClr val="1C1573"/>
                </a:solidFill>
                <a:latin typeface="Helvetica" panose="020B0604020202030204" pitchFamily="34" charset="0"/>
              </a:defRPr>
            </a:lvl2pPr>
            <a:lvl3pPr>
              <a:defRPr b="1">
                <a:solidFill>
                  <a:srgbClr val="1C1573"/>
                </a:solidFill>
                <a:latin typeface="Helvetica" panose="020B0604020202030204" pitchFamily="34" charset="0"/>
              </a:defRPr>
            </a:lvl3pPr>
            <a:lvl4pPr>
              <a:defRPr b="1">
                <a:solidFill>
                  <a:srgbClr val="1C1573"/>
                </a:solidFill>
                <a:latin typeface="Helvetica" panose="020B0604020202030204" pitchFamily="34" charset="0"/>
              </a:defRPr>
            </a:lvl4pPr>
            <a:lvl5pPr>
              <a:defRPr b="1">
                <a:solidFill>
                  <a:srgbClr val="1C1573"/>
                </a:solidFill>
                <a:latin typeface="Helvetica" panose="020B0604020202030204" pitchFamily="34" charset="0"/>
              </a:defRPr>
            </a:lvl5pPr>
          </a:lstStyle>
          <a:p>
            <a:pPr lvl="0"/>
            <a:r>
              <a:rPr lang="en-US" dirty="0" smtClean="0"/>
              <a:t>Click to edit Master text styles</a:t>
            </a:r>
          </a:p>
        </p:txBody>
      </p:sp>
    </p:spTree>
    <p:extLst>
      <p:ext uri="{BB962C8B-B14F-4D97-AF65-F5344CB8AC3E}">
        <p14:creationId xmlns:p14="http://schemas.microsoft.com/office/powerpoint/2010/main" val="174401077"/>
      </p:ext>
    </p:extLst>
  </p:cSld>
  <p:clrMapOvr>
    <a:masterClrMapping/>
  </p:clrMapOvr>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19_Title and Content">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3563108" y="2223656"/>
            <a:ext cx="2017786" cy="2729344"/>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9144000" cy="40580"/>
          </a:xfrm>
          <a:prstGeom prst="rect">
            <a:avLst/>
          </a:prstGeom>
        </p:spPr>
      </p:pic>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160569"/>
            <a:ext cx="8001000" cy="764364"/>
          </a:xfrm>
          <a:prstGeom prst="rect">
            <a:avLst/>
          </a:prstGeom>
        </p:spPr>
      </p:pic>
      <p:sp>
        <p:nvSpPr>
          <p:cNvPr id="2" name="Title 1"/>
          <p:cNvSpPr>
            <a:spLocks noGrp="1"/>
          </p:cNvSpPr>
          <p:nvPr>
            <p:ph type="title"/>
          </p:nvPr>
        </p:nvSpPr>
        <p:spPr>
          <a:xfrm>
            <a:off x="628650" y="160569"/>
            <a:ext cx="6991350" cy="764364"/>
          </a:xfrm>
        </p:spPr>
        <p:txBody>
          <a:bodyPr>
            <a:normAutofit/>
          </a:bodyPr>
          <a:lstStyle>
            <a:lvl1pPr>
              <a:defRPr sz="2400" b="1">
                <a:solidFill>
                  <a:schemeClr val="bg1"/>
                </a:solidFill>
                <a:latin typeface="Helvetica" panose="020B0604020202030204" pitchFamily="34" charset="0"/>
              </a:defRPr>
            </a:lvl1pPr>
          </a:lstStyle>
          <a:p>
            <a:r>
              <a:rPr lang="en-US" smtClean="0"/>
              <a:t>Click to edit Master title style</a:t>
            </a:r>
            <a:endParaRPr lang="en-US"/>
          </a:p>
        </p:txBody>
      </p:sp>
      <p:sp>
        <p:nvSpPr>
          <p:cNvPr id="11" name="Text Placeholder 10"/>
          <p:cNvSpPr>
            <a:spLocks noGrp="1"/>
          </p:cNvSpPr>
          <p:nvPr>
            <p:ph type="body" sz="quarter" idx="13"/>
          </p:nvPr>
        </p:nvSpPr>
        <p:spPr>
          <a:xfrm>
            <a:off x="643304" y="1600202"/>
            <a:ext cx="7620000" cy="2728913"/>
          </a:xfrm>
        </p:spPr>
        <p:txBody>
          <a:bodyPr/>
          <a:lstStyle>
            <a:lvl1pPr>
              <a:defRPr sz="1350">
                <a:latin typeface="Helvetica" panose="020B0604020202030204" pitchFamily="34" charset="0"/>
              </a:defRPr>
            </a:lvl1pPr>
            <a:lvl2pPr>
              <a:defRPr sz="1200">
                <a:latin typeface="Helvetica" panose="020B0604020202030204" pitchFamily="34" charset="0"/>
              </a:defRPr>
            </a:lvl2pPr>
            <a:lvl3pPr>
              <a:defRPr sz="1050">
                <a:latin typeface="Helvetica" panose="020B0604020202030204" pitchFamily="34" charset="0"/>
              </a:defRPr>
            </a:lvl3pPr>
            <a:lvl4pPr>
              <a:defRPr sz="900">
                <a:latin typeface="Helvetica" panose="020B0604020202030204" pitchFamily="34" charset="0"/>
              </a:defRPr>
            </a:lvl4pPr>
            <a:lvl5pPr>
              <a:defRPr sz="900">
                <a:latin typeface="Helvetica" panose="020B060402020203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Text Placeholder 12"/>
          <p:cNvSpPr>
            <a:spLocks noGrp="1"/>
          </p:cNvSpPr>
          <p:nvPr>
            <p:ph type="body" sz="quarter" idx="14"/>
          </p:nvPr>
        </p:nvSpPr>
        <p:spPr>
          <a:xfrm>
            <a:off x="246935" y="1143002"/>
            <a:ext cx="8397717" cy="395287"/>
          </a:xfrm>
        </p:spPr>
        <p:txBody>
          <a:bodyPr>
            <a:normAutofit/>
          </a:bodyPr>
          <a:lstStyle>
            <a:lvl1pPr marL="0" indent="0">
              <a:buNone/>
              <a:defRPr sz="1500" b="1">
                <a:solidFill>
                  <a:srgbClr val="1C1573"/>
                </a:solidFill>
                <a:latin typeface="Helvetica" panose="020B0604020202030204" pitchFamily="34" charset="0"/>
              </a:defRPr>
            </a:lvl1pPr>
            <a:lvl2pPr>
              <a:defRPr b="1">
                <a:solidFill>
                  <a:srgbClr val="1C1573"/>
                </a:solidFill>
                <a:latin typeface="Helvetica" panose="020B0604020202030204" pitchFamily="34" charset="0"/>
              </a:defRPr>
            </a:lvl2pPr>
            <a:lvl3pPr>
              <a:defRPr b="1">
                <a:solidFill>
                  <a:srgbClr val="1C1573"/>
                </a:solidFill>
                <a:latin typeface="Helvetica" panose="020B0604020202030204" pitchFamily="34" charset="0"/>
              </a:defRPr>
            </a:lvl3pPr>
            <a:lvl4pPr>
              <a:defRPr b="1">
                <a:solidFill>
                  <a:srgbClr val="1C1573"/>
                </a:solidFill>
                <a:latin typeface="Helvetica" panose="020B0604020202030204" pitchFamily="34" charset="0"/>
              </a:defRPr>
            </a:lvl4pPr>
            <a:lvl5pPr>
              <a:defRPr b="1">
                <a:solidFill>
                  <a:srgbClr val="1C1573"/>
                </a:solidFill>
                <a:latin typeface="Helvetica" panose="020B0604020202030204" pitchFamily="34" charset="0"/>
              </a:defRPr>
            </a:lvl5pPr>
          </a:lstStyle>
          <a:p>
            <a:pPr lvl="0"/>
            <a:r>
              <a:rPr lang="en-US" dirty="0" smtClean="0"/>
              <a:t>Click to edit Master text styles</a:t>
            </a:r>
          </a:p>
        </p:txBody>
      </p:sp>
    </p:spTree>
    <p:extLst>
      <p:ext uri="{BB962C8B-B14F-4D97-AF65-F5344CB8AC3E}">
        <p14:creationId xmlns:p14="http://schemas.microsoft.com/office/powerpoint/2010/main" val="907341852"/>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Box 3"/>
          <p:cNvSpPr txBox="1"/>
          <p:nvPr/>
        </p:nvSpPr>
        <p:spPr>
          <a:xfrm>
            <a:off x="3276600" y="6596063"/>
            <a:ext cx="5867400" cy="261937"/>
          </a:xfrm>
          <a:prstGeom prst="rect">
            <a:avLst/>
          </a:prstGeom>
          <a:noFill/>
        </p:spPr>
        <p:txBody>
          <a:bodyPr>
            <a:spAutoFit/>
          </a:bodyPr>
          <a:lstStyle/>
          <a:p>
            <a:pPr algn="r">
              <a:defRPr/>
            </a:pPr>
            <a:r>
              <a:rPr lang="en-US" sz="1100" b="1" dirty="0">
                <a:solidFill>
                  <a:srgbClr val="101141"/>
                </a:solidFill>
                <a:latin typeface="Arial"/>
                <a:cs typeface="Arial"/>
              </a:rPr>
              <a:t>BITS </a:t>
            </a:r>
            <a:r>
              <a:rPr lang="en-US" sz="1100" dirty="0">
                <a:solidFill>
                  <a:srgbClr val="101141"/>
                </a:solidFill>
                <a:latin typeface="Arial"/>
                <a:cs typeface="Arial"/>
              </a:rPr>
              <a:t>Pilani, Pilani Campus</a:t>
            </a:r>
          </a:p>
        </p:txBody>
      </p:sp>
      <p:grpSp>
        <p:nvGrpSpPr>
          <p:cNvPr id="5" name="Group 11"/>
          <p:cNvGrpSpPr>
            <a:grpSpLocks/>
          </p:cNvGrpSpPr>
          <p:nvPr/>
        </p:nvGrpSpPr>
        <p:grpSpPr bwMode="auto">
          <a:xfrm>
            <a:off x="2084388" y="6550025"/>
            <a:ext cx="7059612"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grpSp>
      <p:pic>
        <p:nvPicPr>
          <p:cNvPr id="9" name="Picture 11" descr="Picture 7.png"/>
          <p:cNvPicPr>
            <a:picLocks noChangeAspect="1"/>
          </p:cNvPicPr>
          <p:nvPr/>
        </p:nvPicPr>
        <p:blipFill>
          <a:blip r:embed="rId2" cstate="print"/>
          <a:srcRect l="1923" b="5336"/>
          <a:stretch>
            <a:fillRect/>
          </a:stretch>
        </p:blipFill>
        <p:spPr bwMode="auto">
          <a:xfrm>
            <a:off x="6629400" y="0"/>
            <a:ext cx="2193925" cy="692150"/>
          </a:xfrm>
          <a:prstGeom prst="rect">
            <a:avLst/>
          </a:prstGeom>
          <a:noFill/>
          <a:ln w="9525">
            <a:noFill/>
            <a:miter lim="800000"/>
            <a:headEnd/>
            <a:tailEnd/>
          </a:ln>
        </p:spPr>
      </p:pic>
      <p:grpSp>
        <p:nvGrpSpPr>
          <p:cNvPr id="10" name="Group 18"/>
          <p:cNvGrpSpPr>
            <a:grpSpLocks/>
          </p:cNvGrpSpPr>
          <p:nvPr/>
        </p:nvGrpSpPr>
        <p:grpSpPr bwMode="auto">
          <a:xfrm>
            <a:off x="2133600" y="65532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grpSp>
      <p:grpSp>
        <p:nvGrpSpPr>
          <p:cNvPr id="14" name="Group 22"/>
          <p:cNvGrpSpPr>
            <a:grpSpLocks/>
          </p:cNvGrpSpPr>
          <p:nvPr/>
        </p:nvGrpSpPr>
        <p:grpSpPr bwMode="auto">
          <a:xfrm>
            <a:off x="0" y="1295400"/>
            <a:ext cx="7010400" cy="46038"/>
            <a:chOff x="1905000" y="6553200"/>
            <a:chExt cx="7010400" cy="45719"/>
          </a:xfrm>
        </p:grpSpPr>
        <p:sp>
          <p:nvSpPr>
            <p:cNvPr id="15" name="Rectangle 1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6" name="Rectangle 1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7" name="Rectangle 1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grpSp>
      <p:sp>
        <p:nvSpPr>
          <p:cNvPr id="3" name="Content Placeholder 2"/>
          <p:cNvSpPr>
            <a:spLocks noGrp="1"/>
          </p:cNvSpPr>
          <p:nvPr>
            <p:ph idx="1"/>
          </p:nvPr>
        </p:nvSpPr>
        <p:spPr>
          <a:xfrm>
            <a:off x="304800" y="1493837"/>
            <a:ext cx="82296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a:latin typeface="Arial" pitchFamily="34" charset="0"/>
                <a:cs typeface="Arial" pitchFamily="34"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Arial" pitchFamily="34" charset="0"/>
                <a:cs typeface="Arial" pitchFamily="34" charset="0"/>
              </a:defRPr>
            </a:lvl2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dirty="0" smtClean="0"/>
          </a:p>
        </p:txBody>
      </p:sp>
      <p:sp>
        <p:nvSpPr>
          <p:cNvPr id="27"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smtClean="0"/>
              <a:t>Click to edit Master text styles</a:t>
            </a: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20_Title and Content">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3563108" y="2223656"/>
            <a:ext cx="2017786" cy="2729344"/>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9144000" cy="40580"/>
          </a:xfrm>
          <a:prstGeom prst="rect">
            <a:avLst/>
          </a:prstGeom>
        </p:spPr>
      </p:pic>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160569"/>
            <a:ext cx="8001000" cy="764364"/>
          </a:xfrm>
          <a:prstGeom prst="rect">
            <a:avLst/>
          </a:prstGeom>
        </p:spPr>
      </p:pic>
      <p:sp>
        <p:nvSpPr>
          <p:cNvPr id="2" name="Title 1"/>
          <p:cNvSpPr>
            <a:spLocks noGrp="1"/>
          </p:cNvSpPr>
          <p:nvPr>
            <p:ph type="title"/>
          </p:nvPr>
        </p:nvSpPr>
        <p:spPr>
          <a:xfrm>
            <a:off x="628650" y="160569"/>
            <a:ext cx="6991350" cy="764364"/>
          </a:xfrm>
        </p:spPr>
        <p:txBody>
          <a:bodyPr>
            <a:normAutofit/>
          </a:bodyPr>
          <a:lstStyle>
            <a:lvl1pPr>
              <a:defRPr sz="2400" b="1">
                <a:solidFill>
                  <a:schemeClr val="bg1"/>
                </a:solidFill>
                <a:latin typeface="Helvetica" panose="020B0604020202030204" pitchFamily="34" charset="0"/>
              </a:defRPr>
            </a:lvl1pPr>
          </a:lstStyle>
          <a:p>
            <a:r>
              <a:rPr lang="en-US" smtClean="0"/>
              <a:t>Click to edit Master title style</a:t>
            </a:r>
            <a:endParaRPr lang="en-US"/>
          </a:p>
        </p:txBody>
      </p:sp>
      <p:sp>
        <p:nvSpPr>
          <p:cNvPr id="11" name="Text Placeholder 10"/>
          <p:cNvSpPr>
            <a:spLocks noGrp="1"/>
          </p:cNvSpPr>
          <p:nvPr>
            <p:ph type="body" sz="quarter" idx="13"/>
          </p:nvPr>
        </p:nvSpPr>
        <p:spPr>
          <a:xfrm>
            <a:off x="643304" y="1600202"/>
            <a:ext cx="7620000" cy="2728913"/>
          </a:xfrm>
        </p:spPr>
        <p:txBody>
          <a:bodyPr/>
          <a:lstStyle>
            <a:lvl1pPr>
              <a:defRPr sz="1350">
                <a:latin typeface="Helvetica" panose="020B0604020202030204" pitchFamily="34" charset="0"/>
              </a:defRPr>
            </a:lvl1pPr>
            <a:lvl2pPr>
              <a:defRPr sz="1200">
                <a:latin typeface="Helvetica" panose="020B0604020202030204" pitchFamily="34" charset="0"/>
              </a:defRPr>
            </a:lvl2pPr>
            <a:lvl3pPr>
              <a:defRPr sz="1050">
                <a:latin typeface="Helvetica" panose="020B0604020202030204" pitchFamily="34" charset="0"/>
              </a:defRPr>
            </a:lvl3pPr>
            <a:lvl4pPr>
              <a:defRPr sz="900">
                <a:latin typeface="Helvetica" panose="020B0604020202030204" pitchFamily="34" charset="0"/>
              </a:defRPr>
            </a:lvl4pPr>
            <a:lvl5pPr>
              <a:defRPr sz="900">
                <a:latin typeface="Helvetica" panose="020B060402020203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Text Placeholder 12"/>
          <p:cNvSpPr>
            <a:spLocks noGrp="1"/>
          </p:cNvSpPr>
          <p:nvPr>
            <p:ph type="body" sz="quarter" idx="14"/>
          </p:nvPr>
        </p:nvSpPr>
        <p:spPr>
          <a:xfrm>
            <a:off x="246935" y="1143002"/>
            <a:ext cx="8397717" cy="395287"/>
          </a:xfrm>
        </p:spPr>
        <p:txBody>
          <a:bodyPr>
            <a:normAutofit/>
          </a:bodyPr>
          <a:lstStyle>
            <a:lvl1pPr marL="0" indent="0">
              <a:buNone/>
              <a:defRPr sz="1500" b="1">
                <a:solidFill>
                  <a:srgbClr val="1C1573"/>
                </a:solidFill>
                <a:latin typeface="Helvetica" panose="020B0604020202030204" pitchFamily="34" charset="0"/>
              </a:defRPr>
            </a:lvl1pPr>
            <a:lvl2pPr>
              <a:defRPr b="1">
                <a:solidFill>
                  <a:srgbClr val="1C1573"/>
                </a:solidFill>
                <a:latin typeface="Helvetica" panose="020B0604020202030204" pitchFamily="34" charset="0"/>
              </a:defRPr>
            </a:lvl2pPr>
            <a:lvl3pPr>
              <a:defRPr b="1">
                <a:solidFill>
                  <a:srgbClr val="1C1573"/>
                </a:solidFill>
                <a:latin typeface="Helvetica" panose="020B0604020202030204" pitchFamily="34" charset="0"/>
              </a:defRPr>
            </a:lvl3pPr>
            <a:lvl4pPr>
              <a:defRPr b="1">
                <a:solidFill>
                  <a:srgbClr val="1C1573"/>
                </a:solidFill>
                <a:latin typeface="Helvetica" panose="020B0604020202030204" pitchFamily="34" charset="0"/>
              </a:defRPr>
            </a:lvl4pPr>
            <a:lvl5pPr>
              <a:defRPr b="1">
                <a:solidFill>
                  <a:srgbClr val="1C1573"/>
                </a:solidFill>
                <a:latin typeface="Helvetica" panose="020B0604020202030204" pitchFamily="34" charset="0"/>
              </a:defRPr>
            </a:lvl5pPr>
          </a:lstStyle>
          <a:p>
            <a:pPr lvl="0"/>
            <a:r>
              <a:rPr lang="en-US" dirty="0" smtClean="0"/>
              <a:t>Click to edit Master text styles</a:t>
            </a:r>
          </a:p>
        </p:txBody>
      </p:sp>
    </p:spTree>
    <p:extLst>
      <p:ext uri="{BB962C8B-B14F-4D97-AF65-F5344CB8AC3E}">
        <p14:creationId xmlns:p14="http://schemas.microsoft.com/office/powerpoint/2010/main" val="3973031818"/>
      </p:ext>
    </p:extLst>
  </p:cSld>
  <p:clrMapOvr>
    <a:masterClrMapping/>
  </p:clrMapOvr>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21_Title and Content">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3563108" y="2223656"/>
            <a:ext cx="2017786" cy="2729344"/>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9144000" cy="40580"/>
          </a:xfrm>
          <a:prstGeom prst="rect">
            <a:avLst/>
          </a:prstGeom>
        </p:spPr>
      </p:pic>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160569"/>
            <a:ext cx="8001000" cy="764364"/>
          </a:xfrm>
          <a:prstGeom prst="rect">
            <a:avLst/>
          </a:prstGeom>
        </p:spPr>
      </p:pic>
      <p:sp>
        <p:nvSpPr>
          <p:cNvPr id="2" name="Title 1"/>
          <p:cNvSpPr>
            <a:spLocks noGrp="1"/>
          </p:cNvSpPr>
          <p:nvPr>
            <p:ph type="title"/>
          </p:nvPr>
        </p:nvSpPr>
        <p:spPr>
          <a:xfrm>
            <a:off x="628650" y="160569"/>
            <a:ext cx="6991350" cy="764364"/>
          </a:xfrm>
        </p:spPr>
        <p:txBody>
          <a:bodyPr>
            <a:normAutofit/>
          </a:bodyPr>
          <a:lstStyle>
            <a:lvl1pPr>
              <a:defRPr sz="2400" b="1">
                <a:solidFill>
                  <a:schemeClr val="bg1"/>
                </a:solidFill>
                <a:latin typeface="Helvetica" panose="020B0604020202030204" pitchFamily="34" charset="0"/>
              </a:defRPr>
            </a:lvl1pPr>
          </a:lstStyle>
          <a:p>
            <a:r>
              <a:rPr lang="en-US" smtClean="0"/>
              <a:t>Click to edit Master title style</a:t>
            </a:r>
            <a:endParaRPr lang="en-US"/>
          </a:p>
        </p:txBody>
      </p:sp>
      <p:sp>
        <p:nvSpPr>
          <p:cNvPr id="11" name="Text Placeholder 10"/>
          <p:cNvSpPr>
            <a:spLocks noGrp="1"/>
          </p:cNvSpPr>
          <p:nvPr>
            <p:ph type="body" sz="quarter" idx="13"/>
          </p:nvPr>
        </p:nvSpPr>
        <p:spPr>
          <a:xfrm>
            <a:off x="643304" y="1600202"/>
            <a:ext cx="7620000" cy="2728913"/>
          </a:xfrm>
        </p:spPr>
        <p:txBody>
          <a:bodyPr/>
          <a:lstStyle>
            <a:lvl1pPr>
              <a:defRPr sz="1350">
                <a:latin typeface="Helvetica" panose="020B0604020202030204" pitchFamily="34" charset="0"/>
              </a:defRPr>
            </a:lvl1pPr>
            <a:lvl2pPr>
              <a:defRPr sz="1200">
                <a:latin typeface="Helvetica" panose="020B0604020202030204" pitchFamily="34" charset="0"/>
              </a:defRPr>
            </a:lvl2pPr>
            <a:lvl3pPr>
              <a:defRPr sz="1050">
                <a:latin typeface="Helvetica" panose="020B0604020202030204" pitchFamily="34" charset="0"/>
              </a:defRPr>
            </a:lvl3pPr>
            <a:lvl4pPr>
              <a:defRPr sz="900">
                <a:latin typeface="Helvetica" panose="020B0604020202030204" pitchFamily="34" charset="0"/>
              </a:defRPr>
            </a:lvl4pPr>
            <a:lvl5pPr>
              <a:defRPr sz="900">
                <a:latin typeface="Helvetica" panose="020B060402020203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Text Placeholder 12"/>
          <p:cNvSpPr>
            <a:spLocks noGrp="1"/>
          </p:cNvSpPr>
          <p:nvPr>
            <p:ph type="body" sz="quarter" idx="14"/>
          </p:nvPr>
        </p:nvSpPr>
        <p:spPr>
          <a:xfrm>
            <a:off x="246935" y="1143002"/>
            <a:ext cx="8397717" cy="395287"/>
          </a:xfrm>
        </p:spPr>
        <p:txBody>
          <a:bodyPr>
            <a:normAutofit/>
          </a:bodyPr>
          <a:lstStyle>
            <a:lvl1pPr marL="0" indent="0">
              <a:buNone/>
              <a:defRPr sz="1500" b="1">
                <a:solidFill>
                  <a:srgbClr val="1C1573"/>
                </a:solidFill>
                <a:latin typeface="Helvetica" panose="020B0604020202030204" pitchFamily="34" charset="0"/>
              </a:defRPr>
            </a:lvl1pPr>
            <a:lvl2pPr>
              <a:defRPr b="1">
                <a:solidFill>
                  <a:srgbClr val="1C1573"/>
                </a:solidFill>
                <a:latin typeface="Helvetica" panose="020B0604020202030204" pitchFamily="34" charset="0"/>
              </a:defRPr>
            </a:lvl2pPr>
            <a:lvl3pPr>
              <a:defRPr b="1">
                <a:solidFill>
                  <a:srgbClr val="1C1573"/>
                </a:solidFill>
                <a:latin typeface="Helvetica" panose="020B0604020202030204" pitchFamily="34" charset="0"/>
              </a:defRPr>
            </a:lvl3pPr>
            <a:lvl4pPr>
              <a:defRPr b="1">
                <a:solidFill>
                  <a:srgbClr val="1C1573"/>
                </a:solidFill>
                <a:latin typeface="Helvetica" panose="020B0604020202030204" pitchFamily="34" charset="0"/>
              </a:defRPr>
            </a:lvl4pPr>
            <a:lvl5pPr>
              <a:defRPr b="1">
                <a:solidFill>
                  <a:srgbClr val="1C1573"/>
                </a:solidFill>
                <a:latin typeface="Helvetica" panose="020B0604020202030204" pitchFamily="34" charset="0"/>
              </a:defRPr>
            </a:lvl5pPr>
          </a:lstStyle>
          <a:p>
            <a:pPr lvl="0"/>
            <a:r>
              <a:rPr lang="en-US" dirty="0" smtClean="0"/>
              <a:t>Click to edit Master text styles</a:t>
            </a:r>
          </a:p>
        </p:txBody>
      </p:sp>
    </p:spTree>
    <p:extLst>
      <p:ext uri="{BB962C8B-B14F-4D97-AF65-F5344CB8AC3E}">
        <p14:creationId xmlns:p14="http://schemas.microsoft.com/office/powerpoint/2010/main" val="2148080229"/>
      </p:ext>
    </p:extLst>
  </p:cSld>
  <p:clrMapOvr>
    <a:masterClrMapping/>
  </p:clrMapOvr>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22_Title and Content">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3563108" y="2223656"/>
            <a:ext cx="2017786" cy="2729344"/>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9144000" cy="40580"/>
          </a:xfrm>
          <a:prstGeom prst="rect">
            <a:avLst/>
          </a:prstGeom>
        </p:spPr>
      </p:pic>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160569"/>
            <a:ext cx="8001000" cy="764364"/>
          </a:xfrm>
          <a:prstGeom prst="rect">
            <a:avLst/>
          </a:prstGeom>
        </p:spPr>
      </p:pic>
      <p:sp>
        <p:nvSpPr>
          <p:cNvPr id="2" name="Title 1"/>
          <p:cNvSpPr>
            <a:spLocks noGrp="1"/>
          </p:cNvSpPr>
          <p:nvPr>
            <p:ph type="title"/>
          </p:nvPr>
        </p:nvSpPr>
        <p:spPr>
          <a:xfrm>
            <a:off x="628650" y="160569"/>
            <a:ext cx="6991350" cy="764364"/>
          </a:xfrm>
        </p:spPr>
        <p:txBody>
          <a:bodyPr>
            <a:normAutofit/>
          </a:bodyPr>
          <a:lstStyle>
            <a:lvl1pPr>
              <a:defRPr sz="2400" b="1">
                <a:solidFill>
                  <a:schemeClr val="bg1"/>
                </a:solidFill>
                <a:latin typeface="Helvetica" panose="020B0604020202030204" pitchFamily="34" charset="0"/>
              </a:defRPr>
            </a:lvl1pPr>
          </a:lstStyle>
          <a:p>
            <a:r>
              <a:rPr lang="en-US" smtClean="0"/>
              <a:t>Click to edit Master title style</a:t>
            </a:r>
            <a:endParaRPr lang="en-US"/>
          </a:p>
        </p:txBody>
      </p:sp>
      <p:sp>
        <p:nvSpPr>
          <p:cNvPr id="11" name="Text Placeholder 10"/>
          <p:cNvSpPr>
            <a:spLocks noGrp="1"/>
          </p:cNvSpPr>
          <p:nvPr>
            <p:ph type="body" sz="quarter" idx="13"/>
          </p:nvPr>
        </p:nvSpPr>
        <p:spPr>
          <a:xfrm>
            <a:off x="643304" y="1600202"/>
            <a:ext cx="7620000" cy="2728913"/>
          </a:xfrm>
        </p:spPr>
        <p:txBody>
          <a:bodyPr/>
          <a:lstStyle>
            <a:lvl1pPr>
              <a:defRPr sz="1350">
                <a:latin typeface="Helvetica" panose="020B0604020202030204" pitchFamily="34" charset="0"/>
              </a:defRPr>
            </a:lvl1pPr>
            <a:lvl2pPr>
              <a:defRPr sz="1200">
                <a:latin typeface="Helvetica" panose="020B0604020202030204" pitchFamily="34" charset="0"/>
              </a:defRPr>
            </a:lvl2pPr>
            <a:lvl3pPr>
              <a:defRPr sz="1050">
                <a:latin typeface="Helvetica" panose="020B0604020202030204" pitchFamily="34" charset="0"/>
              </a:defRPr>
            </a:lvl3pPr>
            <a:lvl4pPr>
              <a:defRPr sz="900">
                <a:latin typeface="Helvetica" panose="020B0604020202030204" pitchFamily="34" charset="0"/>
              </a:defRPr>
            </a:lvl4pPr>
            <a:lvl5pPr>
              <a:defRPr sz="900">
                <a:latin typeface="Helvetica" panose="020B060402020203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Text Placeholder 12"/>
          <p:cNvSpPr>
            <a:spLocks noGrp="1"/>
          </p:cNvSpPr>
          <p:nvPr>
            <p:ph type="body" sz="quarter" idx="14"/>
          </p:nvPr>
        </p:nvSpPr>
        <p:spPr>
          <a:xfrm>
            <a:off x="246935" y="1143002"/>
            <a:ext cx="8397717" cy="395287"/>
          </a:xfrm>
        </p:spPr>
        <p:txBody>
          <a:bodyPr>
            <a:normAutofit/>
          </a:bodyPr>
          <a:lstStyle>
            <a:lvl1pPr marL="0" indent="0">
              <a:buNone/>
              <a:defRPr sz="1500" b="1">
                <a:solidFill>
                  <a:srgbClr val="1C1573"/>
                </a:solidFill>
                <a:latin typeface="Helvetica" panose="020B0604020202030204" pitchFamily="34" charset="0"/>
              </a:defRPr>
            </a:lvl1pPr>
            <a:lvl2pPr>
              <a:defRPr b="1">
                <a:solidFill>
                  <a:srgbClr val="1C1573"/>
                </a:solidFill>
                <a:latin typeface="Helvetica" panose="020B0604020202030204" pitchFamily="34" charset="0"/>
              </a:defRPr>
            </a:lvl2pPr>
            <a:lvl3pPr>
              <a:defRPr b="1">
                <a:solidFill>
                  <a:srgbClr val="1C1573"/>
                </a:solidFill>
                <a:latin typeface="Helvetica" panose="020B0604020202030204" pitchFamily="34" charset="0"/>
              </a:defRPr>
            </a:lvl3pPr>
            <a:lvl4pPr>
              <a:defRPr b="1">
                <a:solidFill>
                  <a:srgbClr val="1C1573"/>
                </a:solidFill>
                <a:latin typeface="Helvetica" panose="020B0604020202030204" pitchFamily="34" charset="0"/>
              </a:defRPr>
            </a:lvl4pPr>
            <a:lvl5pPr>
              <a:defRPr b="1">
                <a:solidFill>
                  <a:srgbClr val="1C1573"/>
                </a:solidFill>
                <a:latin typeface="Helvetica" panose="020B0604020202030204" pitchFamily="34" charset="0"/>
              </a:defRPr>
            </a:lvl5pPr>
          </a:lstStyle>
          <a:p>
            <a:pPr lvl="0"/>
            <a:r>
              <a:rPr lang="en-US" dirty="0" smtClean="0"/>
              <a:t>Click to edit Master text styles</a:t>
            </a:r>
          </a:p>
        </p:txBody>
      </p:sp>
    </p:spTree>
    <p:extLst>
      <p:ext uri="{BB962C8B-B14F-4D97-AF65-F5344CB8AC3E}">
        <p14:creationId xmlns:p14="http://schemas.microsoft.com/office/powerpoint/2010/main" val="3171365293"/>
      </p:ext>
    </p:extLst>
  </p:cSld>
  <p:clrMapOvr>
    <a:masterClrMapping/>
  </p:clrMapOvr>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23_Title and Content">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3563108" y="2223656"/>
            <a:ext cx="2017786" cy="2729344"/>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9144000" cy="40580"/>
          </a:xfrm>
          <a:prstGeom prst="rect">
            <a:avLst/>
          </a:prstGeom>
        </p:spPr>
      </p:pic>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160569"/>
            <a:ext cx="8001000" cy="764364"/>
          </a:xfrm>
          <a:prstGeom prst="rect">
            <a:avLst/>
          </a:prstGeom>
        </p:spPr>
      </p:pic>
      <p:sp>
        <p:nvSpPr>
          <p:cNvPr id="2" name="Title 1"/>
          <p:cNvSpPr>
            <a:spLocks noGrp="1"/>
          </p:cNvSpPr>
          <p:nvPr>
            <p:ph type="title"/>
          </p:nvPr>
        </p:nvSpPr>
        <p:spPr>
          <a:xfrm>
            <a:off x="628650" y="160569"/>
            <a:ext cx="6991350" cy="764364"/>
          </a:xfrm>
        </p:spPr>
        <p:txBody>
          <a:bodyPr>
            <a:normAutofit/>
          </a:bodyPr>
          <a:lstStyle>
            <a:lvl1pPr>
              <a:defRPr sz="2400" b="1">
                <a:solidFill>
                  <a:schemeClr val="bg1"/>
                </a:solidFill>
                <a:latin typeface="Helvetica" panose="020B0604020202030204" pitchFamily="34" charset="0"/>
              </a:defRPr>
            </a:lvl1pPr>
          </a:lstStyle>
          <a:p>
            <a:r>
              <a:rPr lang="en-US" smtClean="0"/>
              <a:t>Click to edit Master title style</a:t>
            </a:r>
            <a:endParaRPr lang="en-US"/>
          </a:p>
        </p:txBody>
      </p:sp>
      <p:sp>
        <p:nvSpPr>
          <p:cNvPr id="11" name="Text Placeholder 10"/>
          <p:cNvSpPr>
            <a:spLocks noGrp="1"/>
          </p:cNvSpPr>
          <p:nvPr>
            <p:ph type="body" sz="quarter" idx="13"/>
          </p:nvPr>
        </p:nvSpPr>
        <p:spPr>
          <a:xfrm>
            <a:off x="643304" y="1600202"/>
            <a:ext cx="7620000" cy="2728913"/>
          </a:xfrm>
        </p:spPr>
        <p:txBody>
          <a:bodyPr/>
          <a:lstStyle>
            <a:lvl1pPr>
              <a:defRPr sz="1350">
                <a:latin typeface="Helvetica" panose="020B0604020202030204" pitchFamily="34" charset="0"/>
              </a:defRPr>
            </a:lvl1pPr>
            <a:lvl2pPr>
              <a:defRPr sz="1200">
                <a:latin typeface="Helvetica" panose="020B0604020202030204" pitchFamily="34" charset="0"/>
              </a:defRPr>
            </a:lvl2pPr>
            <a:lvl3pPr>
              <a:defRPr sz="1050">
                <a:latin typeface="Helvetica" panose="020B0604020202030204" pitchFamily="34" charset="0"/>
              </a:defRPr>
            </a:lvl3pPr>
            <a:lvl4pPr>
              <a:defRPr sz="900">
                <a:latin typeface="Helvetica" panose="020B0604020202030204" pitchFamily="34" charset="0"/>
              </a:defRPr>
            </a:lvl4pPr>
            <a:lvl5pPr>
              <a:defRPr sz="900">
                <a:latin typeface="Helvetica" panose="020B060402020203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Text Placeholder 12"/>
          <p:cNvSpPr>
            <a:spLocks noGrp="1"/>
          </p:cNvSpPr>
          <p:nvPr>
            <p:ph type="body" sz="quarter" idx="14"/>
          </p:nvPr>
        </p:nvSpPr>
        <p:spPr>
          <a:xfrm>
            <a:off x="246935" y="1143002"/>
            <a:ext cx="8397717" cy="395287"/>
          </a:xfrm>
        </p:spPr>
        <p:txBody>
          <a:bodyPr>
            <a:normAutofit/>
          </a:bodyPr>
          <a:lstStyle>
            <a:lvl1pPr marL="0" indent="0">
              <a:buNone/>
              <a:defRPr sz="1500" b="1">
                <a:solidFill>
                  <a:srgbClr val="1C1573"/>
                </a:solidFill>
                <a:latin typeface="Helvetica" panose="020B0604020202030204" pitchFamily="34" charset="0"/>
              </a:defRPr>
            </a:lvl1pPr>
            <a:lvl2pPr>
              <a:defRPr b="1">
                <a:solidFill>
                  <a:srgbClr val="1C1573"/>
                </a:solidFill>
                <a:latin typeface="Helvetica" panose="020B0604020202030204" pitchFamily="34" charset="0"/>
              </a:defRPr>
            </a:lvl2pPr>
            <a:lvl3pPr>
              <a:defRPr b="1">
                <a:solidFill>
                  <a:srgbClr val="1C1573"/>
                </a:solidFill>
                <a:latin typeface="Helvetica" panose="020B0604020202030204" pitchFamily="34" charset="0"/>
              </a:defRPr>
            </a:lvl3pPr>
            <a:lvl4pPr>
              <a:defRPr b="1">
                <a:solidFill>
                  <a:srgbClr val="1C1573"/>
                </a:solidFill>
                <a:latin typeface="Helvetica" panose="020B0604020202030204" pitchFamily="34" charset="0"/>
              </a:defRPr>
            </a:lvl4pPr>
            <a:lvl5pPr>
              <a:defRPr b="1">
                <a:solidFill>
                  <a:srgbClr val="1C1573"/>
                </a:solidFill>
                <a:latin typeface="Helvetica" panose="020B0604020202030204" pitchFamily="34" charset="0"/>
              </a:defRPr>
            </a:lvl5pPr>
          </a:lstStyle>
          <a:p>
            <a:pPr lvl="0"/>
            <a:r>
              <a:rPr lang="en-US" dirty="0" smtClean="0"/>
              <a:t>Click to edit Master text styles</a:t>
            </a:r>
          </a:p>
        </p:txBody>
      </p:sp>
    </p:spTree>
    <p:extLst>
      <p:ext uri="{BB962C8B-B14F-4D97-AF65-F5344CB8AC3E}">
        <p14:creationId xmlns:p14="http://schemas.microsoft.com/office/powerpoint/2010/main" val="4035428872"/>
      </p:ext>
    </p:extLst>
  </p:cSld>
  <p:clrMapOvr>
    <a:masterClrMapping/>
  </p:clrMapOvr>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24_Title and Content">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3563108" y="2223656"/>
            <a:ext cx="2017786" cy="2729344"/>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9144000" cy="40580"/>
          </a:xfrm>
          <a:prstGeom prst="rect">
            <a:avLst/>
          </a:prstGeom>
        </p:spPr>
      </p:pic>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160569"/>
            <a:ext cx="8001000" cy="764364"/>
          </a:xfrm>
          <a:prstGeom prst="rect">
            <a:avLst/>
          </a:prstGeom>
        </p:spPr>
      </p:pic>
      <p:sp>
        <p:nvSpPr>
          <p:cNvPr id="2" name="Title 1"/>
          <p:cNvSpPr>
            <a:spLocks noGrp="1"/>
          </p:cNvSpPr>
          <p:nvPr>
            <p:ph type="title"/>
          </p:nvPr>
        </p:nvSpPr>
        <p:spPr>
          <a:xfrm>
            <a:off x="628650" y="160569"/>
            <a:ext cx="6991350" cy="764364"/>
          </a:xfrm>
        </p:spPr>
        <p:txBody>
          <a:bodyPr>
            <a:normAutofit/>
          </a:bodyPr>
          <a:lstStyle>
            <a:lvl1pPr>
              <a:defRPr sz="2400" b="1">
                <a:solidFill>
                  <a:schemeClr val="bg1"/>
                </a:solidFill>
                <a:latin typeface="Helvetica" panose="020B0604020202030204" pitchFamily="34" charset="0"/>
              </a:defRPr>
            </a:lvl1pPr>
          </a:lstStyle>
          <a:p>
            <a:r>
              <a:rPr lang="en-US" smtClean="0"/>
              <a:t>Click to edit Master title style</a:t>
            </a:r>
            <a:endParaRPr lang="en-US"/>
          </a:p>
        </p:txBody>
      </p:sp>
      <p:sp>
        <p:nvSpPr>
          <p:cNvPr id="11" name="Text Placeholder 10"/>
          <p:cNvSpPr>
            <a:spLocks noGrp="1"/>
          </p:cNvSpPr>
          <p:nvPr>
            <p:ph type="body" sz="quarter" idx="13"/>
          </p:nvPr>
        </p:nvSpPr>
        <p:spPr>
          <a:xfrm>
            <a:off x="643304" y="1600202"/>
            <a:ext cx="7620000" cy="2728913"/>
          </a:xfrm>
        </p:spPr>
        <p:txBody>
          <a:bodyPr/>
          <a:lstStyle>
            <a:lvl1pPr>
              <a:defRPr sz="1350">
                <a:latin typeface="Helvetica" panose="020B0604020202030204" pitchFamily="34" charset="0"/>
              </a:defRPr>
            </a:lvl1pPr>
            <a:lvl2pPr>
              <a:defRPr sz="1200">
                <a:latin typeface="Helvetica" panose="020B0604020202030204" pitchFamily="34" charset="0"/>
              </a:defRPr>
            </a:lvl2pPr>
            <a:lvl3pPr>
              <a:defRPr sz="1050">
                <a:latin typeface="Helvetica" panose="020B0604020202030204" pitchFamily="34" charset="0"/>
              </a:defRPr>
            </a:lvl3pPr>
            <a:lvl4pPr>
              <a:defRPr sz="900">
                <a:latin typeface="Helvetica" panose="020B0604020202030204" pitchFamily="34" charset="0"/>
              </a:defRPr>
            </a:lvl4pPr>
            <a:lvl5pPr>
              <a:defRPr sz="900">
                <a:latin typeface="Helvetica" panose="020B060402020203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Text Placeholder 12"/>
          <p:cNvSpPr>
            <a:spLocks noGrp="1"/>
          </p:cNvSpPr>
          <p:nvPr>
            <p:ph type="body" sz="quarter" idx="14"/>
          </p:nvPr>
        </p:nvSpPr>
        <p:spPr>
          <a:xfrm>
            <a:off x="246935" y="1143002"/>
            <a:ext cx="8397717" cy="395287"/>
          </a:xfrm>
        </p:spPr>
        <p:txBody>
          <a:bodyPr>
            <a:normAutofit/>
          </a:bodyPr>
          <a:lstStyle>
            <a:lvl1pPr marL="0" indent="0">
              <a:buNone/>
              <a:defRPr sz="1500" b="1">
                <a:solidFill>
                  <a:srgbClr val="1C1573"/>
                </a:solidFill>
                <a:latin typeface="Helvetica" panose="020B0604020202030204" pitchFamily="34" charset="0"/>
              </a:defRPr>
            </a:lvl1pPr>
            <a:lvl2pPr>
              <a:defRPr b="1">
                <a:solidFill>
                  <a:srgbClr val="1C1573"/>
                </a:solidFill>
                <a:latin typeface="Helvetica" panose="020B0604020202030204" pitchFamily="34" charset="0"/>
              </a:defRPr>
            </a:lvl2pPr>
            <a:lvl3pPr>
              <a:defRPr b="1">
                <a:solidFill>
                  <a:srgbClr val="1C1573"/>
                </a:solidFill>
                <a:latin typeface="Helvetica" panose="020B0604020202030204" pitchFamily="34" charset="0"/>
              </a:defRPr>
            </a:lvl3pPr>
            <a:lvl4pPr>
              <a:defRPr b="1">
                <a:solidFill>
                  <a:srgbClr val="1C1573"/>
                </a:solidFill>
                <a:latin typeface="Helvetica" panose="020B0604020202030204" pitchFamily="34" charset="0"/>
              </a:defRPr>
            </a:lvl4pPr>
            <a:lvl5pPr>
              <a:defRPr b="1">
                <a:solidFill>
                  <a:srgbClr val="1C1573"/>
                </a:solidFill>
                <a:latin typeface="Helvetica" panose="020B0604020202030204" pitchFamily="34" charset="0"/>
              </a:defRPr>
            </a:lvl5pPr>
          </a:lstStyle>
          <a:p>
            <a:pPr lvl="0"/>
            <a:r>
              <a:rPr lang="en-US" dirty="0" smtClean="0"/>
              <a:t>Click to edit Master text styles</a:t>
            </a:r>
          </a:p>
        </p:txBody>
      </p:sp>
    </p:spTree>
    <p:extLst>
      <p:ext uri="{BB962C8B-B14F-4D97-AF65-F5344CB8AC3E}">
        <p14:creationId xmlns:p14="http://schemas.microsoft.com/office/powerpoint/2010/main" val="3221794730"/>
      </p:ext>
    </p:extLst>
  </p:cSld>
  <p:clrMapOvr>
    <a:masterClrMapping/>
  </p:clrMapOvr>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25_Title and Content">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3563108" y="2223656"/>
            <a:ext cx="2017786" cy="2729344"/>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9144000" cy="40580"/>
          </a:xfrm>
          <a:prstGeom prst="rect">
            <a:avLst/>
          </a:prstGeom>
        </p:spPr>
      </p:pic>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160569"/>
            <a:ext cx="8001000" cy="764364"/>
          </a:xfrm>
          <a:prstGeom prst="rect">
            <a:avLst/>
          </a:prstGeom>
        </p:spPr>
      </p:pic>
      <p:sp>
        <p:nvSpPr>
          <p:cNvPr id="2" name="Title 1"/>
          <p:cNvSpPr>
            <a:spLocks noGrp="1"/>
          </p:cNvSpPr>
          <p:nvPr>
            <p:ph type="title"/>
          </p:nvPr>
        </p:nvSpPr>
        <p:spPr>
          <a:xfrm>
            <a:off x="628650" y="160569"/>
            <a:ext cx="6991350" cy="764364"/>
          </a:xfrm>
        </p:spPr>
        <p:txBody>
          <a:bodyPr>
            <a:normAutofit/>
          </a:bodyPr>
          <a:lstStyle>
            <a:lvl1pPr>
              <a:defRPr sz="2400" b="1">
                <a:solidFill>
                  <a:schemeClr val="bg1"/>
                </a:solidFill>
                <a:latin typeface="Helvetica" panose="020B0604020202030204" pitchFamily="34" charset="0"/>
              </a:defRPr>
            </a:lvl1pPr>
          </a:lstStyle>
          <a:p>
            <a:r>
              <a:rPr lang="en-US" smtClean="0"/>
              <a:t>Click to edit Master title style</a:t>
            </a:r>
            <a:endParaRPr lang="en-US"/>
          </a:p>
        </p:txBody>
      </p:sp>
      <p:sp>
        <p:nvSpPr>
          <p:cNvPr id="11" name="Text Placeholder 10"/>
          <p:cNvSpPr>
            <a:spLocks noGrp="1"/>
          </p:cNvSpPr>
          <p:nvPr>
            <p:ph type="body" sz="quarter" idx="13"/>
          </p:nvPr>
        </p:nvSpPr>
        <p:spPr>
          <a:xfrm>
            <a:off x="643304" y="1600202"/>
            <a:ext cx="7620000" cy="2728913"/>
          </a:xfrm>
        </p:spPr>
        <p:txBody>
          <a:bodyPr/>
          <a:lstStyle>
            <a:lvl1pPr>
              <a:defRPr sz="1350">
                <a:latin typeface="Helvetica" panose="020B0604020202030204" pitchFamily="34" charset="0"/>
              </a:defRPr>
            </a:lvl1pPr>
            <a:lvl2pPr>
              <a:defRPr sz="1200">
                <a:latin typeface="Helvetica" panose="020B0604020202030204" pitchFamily="34" charset="0"/>
              </a:defRPr>
            </a:lvl2pPr>
            <a:lvl3pPr>
              <a:defRPr sz="1050">
                <a:latin typeface="Helvetica" panose="020B0604020202030204" pitchFamily="34" charset="0"/>
              </a:defRPr>
            </a:lvl3pPr>
            <a:lvl4pPr>
              <a:defRPr sz="900">
                <a:latin typeface="Helvetica" panose="020B0604020202030204" pitchFamily="34" charset="0"/>
              </a:defRPr>
            </a:lvl4pPr>
            <a:lvl5pPr>
              <a:defRPr sz="900">
                <a:latin typeface="Helvetica" panose="020B060402020203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Text Placeholder 12"/>
          <p:cNvSpPr>
            <a:spLocks noGrp="1"/>
          </p:cNvSpPr>
          <p:nvPr>
            <p:ph type="body" sz="quarter" idx="14"/>
          </p:nvPr>
        </p:nvSpPr>
        <p:spPr>
          <a:xfrm>
            <a:off x="246935" y="1143002"/>
            <a:ext cx="8397717" cy="395287"/>
          </a:xfrm>
        </p:spPr>
        <p:txBody>
          <a:bodyPr>
            <a:normAutofit/>
          </a:bodyPr>
          <a:lstStyle>
            <a:lvl1pPr marL="0" indent="0">
              <a:buNone/>
              <a:defRPr sz="1500" b="1">
                <a:solidFill>
                  <a:srgbClr val="1C1573"/>
                </a:solidFill>
                <a:latin typeface="Helvetica" panose="020B0604020202030204" pitchFamily="34" charset="0"/>
              </a:defRPr>
            </a:lvl1pPr>
            <a:lvl2pPr>
              <a:defRPr b="1">
                <a:solidFill>
                  <a:srgbClr val="1C1573"/>
                </a:solidFill>
                <a:latin typeface="Helvetica" panose="020B0604020202030204" pitchFamily="34" charset="0"/>
              </a:defRPr>
            </a:lvl2pPr>
            <a:lvl3pPr>
              <a:defRPr b="1">
                <a:solidFill>
                  <a:srgbClr val="1C1573"/>
                </a:solidFill>
                <a:latin typeface="Helvetica" panose="020B0604020202030204" pitchFamily="34" charset="0"/>
              </a:defRPr>
            </a:lvl3pPr>
            <a:lvl4pPr>
              <a:defRPr b="1">
                <a:solidFill>
                  <a:srgbClr val="1C1573"/>
                </a:solidFill>
                <a:latin typeface="Helvetica" panose="020B0604020202030204" pitchFamily="34" charset="0"/>
              </a:defRPr>
            </a:lvl4pPr>
            <a:lvl5pPr>
              <a:defRPr b="1">
                <a:solidFill>
                  <a:srgbClr val="1C1573"/>
                </a:solidFill>
                <a:latin typeface="Helvetica" panose="020B0604020202030204" pitchFamily="34" charset="0"/>
              </a:defRPr>
            </a:lvl5pPr>
          </a:lstStyle>
          <a:p>
            <a:pPr lvl="0"/>
            <a:r>
              <a:rPr lang="en-US" dirty="0" smtClean="0"/>
              <a:t>Click to edit Master text styles</a:t>
            </a:r>
          </a:p>
        </p:txBody>
      </p:sp>
    </p:spTree>
    <p:extLst>
      <p:ext uri="{BB962C8B-B14F-4D97-AF65-F5344CB8AC3E}">
        <p14:creationId xmlns:p14="http://schemas.microsoft.com/office/powerpoint/2010/main" val="1720308842"/>
      </p:ext>
    </p:extLst>
  </p:cSld>
  <p:clrMapOvr>
    <a:masterClrMapping/>
  </p:clrMapOvr>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26_Title and Content">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3563108" y="2223656"/>
            <a:ext cx="2017786" cy="2729344"/>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9144000" cy="40580"/>
          </a:xfrm>
          <a:prstGeom prst="rect">
            <a:avLst/>
          </a:prstGeom>
        </p:spPr>
      </p:pic>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160569"/>
            <a:ext cx="8001000" cy="764364"/>
          </a:xfrm>
          <a:prstGeom prst="rect">
            <a:avLst/>
          </a:prstGeom>
        </p:spPr>
      </p:pic>
      <p:sp>
        <p:nvSpPr>
          <p:cNvPr id="2" name="Title 1"/>
          <p:cNvSpPr>
            <a:spLocks noGrp="1"/>
          </p:cNvSpPr>
          <p:nvPr>
            <p:ph type="title"/>
          </p:nvPr>
        </p:nvSpPr>
        <p:spPr>
          <a:xfrm>
            <a:off x="628650" y="160569"/>
            <a:ext cx="6991350" cy="764364"/>
          </a:xfrm>
        </p:spPr>
        <p:txBody>
          <a:bodyPr>
            <a:normAutofit/>
          </a:bodyPr>
          <a:lstStyle>
            <a:lvl1pPr>
              <a:defRPr sz="2400" b="1">
                <a:solidFill>
                  <a:schemeClr val="bg1"/>
                </a:solidFill>
                <a:latin typeface="Helvetica" panose="020B0604020202030204" pitchFamily="34" charset="0"/>
              </a:defRPr>
            </a:lvl1pPr>
          </a:lstStyle>
          <a:p>
            <a:r>
              <a:rPr lang="en-US" smtClean="0"/>
              <a:t>Click to edit Master title style</a:t>
            </a:r>
            <a:endParaRPr lang="en-US"/>
          </a:p>
        </p:txBody>
      </p:sp>
      <p:sp>
        <p:nvSpPr>
          <p:cNvPr id="11" name="Text Placeholder 10"/>
          <p:cNvSpPr>
            <a:spLocks noGrp="1"/>
          </p:cNvSpPr>
          <p:nvPr>
            <p:ph type="body" sz="quarter" idx="13"/>
          </p:nvPr>
        </p:nvSpPr>
        <p:spPr>
          <a:xfrm>
            <a:off x="643304" y="1600202"/>
            <a:ext cx="7620000" cy="2728913"/>
          </a:xfrm>
        </p:spPr>
        <p:txBody>
          <a:bodyPr/>
          <a:lstStyle>
            <a:lvl1pPr>
              <a:defRPr sz="1350">
                <a:latin typeface="Helvetica" panose="020B0604020202030204" pitchFamily="34" charset="0"/>
              </a:defRPr>
            </a:lvl1pPr>
            <a:lvl2pPr>
              <a:defRPr sz="1200">
                <a:latin typeface="Helvetica" panose="020B0604020202030204" pitchFamily="34" charset="0"/>
              </a:defRPr>
            </a:lvl2pPr>
            <a:lvl3pPr>
              <a:defRPr sz="1050">
                <a:latin typeface="Helvetica" panose="020B0604020202030204" pitchFamily="34" charset="0"/>
              </a:defRPr>
            </a:lvl3pPr>
            <a:lvl4pPr>
              <a:defRPr sz="900">
                <a:latin typeface="Helvetica" panose="020B0604020202030204" pitchFamily="34" charset="0"/>
              </a:defRPr>
            </a:lvl4pPr>
            <a:lvl5pPr>
              <a:defRPr sz="900">
                <a:latin typeface="Helvetica" panose="020B060402020203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Text Placeholder 12"/>
          <p:cNvSpPr>
            <a:spLocks noGrp="1"/>
          </p:cNvSpPr>
          <p:nvPr>
            <p:ph type="body" sz="quarter" idx="14"/>
          </p:nvPr>
        </p:nvSpPr>
        <p:spPr>
          <a:xfrm>
            <a:off x="246935" y="1143002"/>
            <a:ext cx="8397717" cy="395287"/>
          </a:xfrm>
        </p:spPr>
        <p:txBody>
          <a:bodyPr>
            <a:normAutofit/>
          </a:bodyPr>
          <a:lstStyle>
            <a:lvl1pPr marL="0" indent="0">
              <a:buNone/>
              <a:defRPr sz="1500" b="1">
                <a:solidFill>
                  <a:srgbClr val="1C1573"/>
                </a:solidFill>
                <a:latin typeface="Helvetica" panose="020B0604020202030204" pitchFamily="34" charset="0"/>
              </a:defRPr>
            </a:lvl1pPr>
            <a:lvl2pPr>
              <a:defRPr b="1">
                <a:solidFill>
                  <a:srgbClr val="1C1573"/>
                </a:solidFill>
                <a:latin typeface="Helvetica" panose="020B0604020202030204" pitchFamily="34" charset="0"/>
              </a:defRPr>
            </a:lvl2pPr>
            <a:lvl3pPr>
              <a:defRPr b="1">
                <a:solidFill>
                  <a:srgbClr val="1C1573"/>
                </a:solidFill>
                <a:latin typeface="Helvetica" panose="020B0604020202030204" pitchFamily="34" charset="0"/>
              </a:defRPr>
            </a:lvl3pPr>
            <a:lvl4pPr>
              <a:defRPr b="1">
                <a:solidFill>
                  <a:srgbClr val="1C1573"/>
                </a:solidFill>
                <a:latin typeface="Helvetica" panose="020B0604020202030204" pitchFamily="34" charset="0"/>
              </a:defRPr>
            </a:lvl4pPr>
            <a:lvl5pPr>
              <a:defRPr b="1">
                <a:solidFill>
                  <a:srgbClr val="1C1573"/>
                </a:solidFill>
                <a:latin typeface="Helvetica" panose="020B0604020202030204" pitchFamily="34" charset="0"/>
              </a:defRPr>
            </a:lvl5pPr>
          </a:lstStyle>
          <a:p>
            <a:pPr lvl="0"/>
            <a:r>
              <a:rPr lang="en-US" dirty="0" smtClean="0"/>
              <a:t>Click to edit Master text styles</a:t>
            </a:r>
          </a:p>
        </p:txBody>
      </p:sp>
    </p:spTree>
    <p:extLst>
      <p:ext uri="{BB962C8B-B14F-4D97-AF65-F5344CB8AC3E}">
        <p14:creationId xmlns:p14="http://schemas.microsoft.com/office/powerpoint/2010/main" val="3430437163"/>
      </p:ext>
    </p:extLst>
  </p:cSld>
  <p:clrMapOvr>
    <a:masterClrMapping/>
  </p:clrMapOvr>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27_Title and Content">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3563108" y="2223656"/>
            <a:ext cx="2017786" cy="2729344"/>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9144000" cy="40580"/>
          </a:xfrm>
          <a:prstGeom prst="rect">
            <a:avLst/>
          </a:prstGeom>
        </p:spPr>
      </p:pic>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160569"/>
            <a:ext cx="8001000" cy="764364"/>
          </a:xfrm>
          <a:prstGeom prst="rect">
            <a:avLst/>
          </a:prstGeom>
        </p:spPr>
      </p:pic>
      <p:sp>
        <p:nvSpPr>
          <p:cNvPr id="2" name="Title 1"/>
          <p:cNvSpPr>
            <a:spLocks noGrp="1"/>
          </p:cNvSpPr>
          <p:nvPr>
            <p:ph type="title"/>
          </p:nvPr>
        </p:nvSpPr>
        <p:spPr>
          <a:xfrm>
            <a:off x="628650" y="160569"/>
            <a:ext cx="6991350" cy="764364"/>
          </a:xfrm>
        </p:spPr>
        <p:txBody>
          <a:bodyPr>
            <a:normAutofit/>
          </a:bodyPr>
          <a:lstStyle>
            <a:lvl1pPr>
              <a:defRPr sz="2400" b="1">
                <a:solidFill>
                  <a:schemeClr val="bg1"/>
                </a:solidFill>
                <a:latin typeface="Helvetica" panose="020B0604020202030204" pitchFamily="34" charset="0"/>
              </a:defRPr>
            </a:lvl1pPr>
          </a:lstStyle>
          <a:p>
            <a:r>
              <a:rPr lang="en-US" smtClean="0"/>
              <a:t>Click to edit Master title style</a:t>
            </a:r>
            <a:endParaRPr lang="en-US"/>
          </a:p>
        </p:txBody>
      </p:sp>
      <p:sp>
        <p:nvSpPr>
          <p:cNvPr id="11" name="Text Placeholder 10"/>
          <p:cNvSpPr>
            <a:spLocks noGrp="1"/>
          </p:cNvSpPr>
          <p:nvPr>
            <p:ph type="body" sz="quarter" idx="13"/>
          </p:nvPr>
        </p:nvSpPr>
        <p:spPr>
          <a:xfrm>
            <a:off x="643304" y="1600202"/>
            <a:ext cx="7620000" cy="2728913"/>
          </a:xfrm>
        </p:spPr>
        <p:txBody>
          <a:bodyPr/>
          <a:lstStyle>
            <a:lvl1pPr>
              <a:defRPr sz="1350">
                <a:latin typeface="Helvetica" panose="020B0604020202030204" pitchFamily="34" charset="0"/>
              </a:defRPr>
            </a:lvl1pPr>
            <a:lvl2pPr>
              <a:defRPr sz="1200">
                <a:latin typeface="Helvetica" panose="020B0604020202030204" pitchFamily="34" charset="0"/>
              </a:defRPr>
            </a:lvl2pPr>
            <a:lvl3pPr>
              <a:defRPr sz="1050">
                <a:latin typeface="Helvetica" panose="020B0604020202030204" pitchFamily="34" charset="0"/>
              </a:defRPr>
            </a:lvl3pPr>
            <a:lvl4pPr>
              <a:defRPr sz="900">
                <a:latin typeface="Helvetica" panose="020B0604020202030204" pitchFamily="34" charset="0"/>
              </a:defRPr>
            </a:lvl4pPr>
            <a:lvl5pPr>
              <a:defRPr sz="900">
                <a:latin typeface="Helvetica" panose="020B060402020203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Text Placeholder 12"/>
          <p:cNvSpPr>
            <a:spLocks noGrp="1"/>
          </p:cNvSpPr>
          <p:nvPr>
            <p:ph type="body" sz="quarter" idx="14"/>
          </p:nvPr>
        </p:nvSpPr>
        <p:spPr>
          <a:xfrm>
            <a:off x="246935" y="1143002"/>
            <a:ext cx="8397717" cy="395287"/>
          </a:xfrm>
        </p:spPr>
        <p:txBody>
          <a:bodyPr>
            <a:normAutofit/>
          </a:bodyPr>
          <a:lstStyle>
            <a:lvl1pPr marL="0" indent="0">
              <a:buNone/>
              <a:defRPr sz="1500" b="1">
                <a:solidFill>
                  <a:srgbClr val="1C1573"/>
                </a:solidFill>
                <a:latin typeface="Helvetica" panose="020B0604020202030204" pitchFamily="34" charset="0"/>
              </a:defRPr>
            </a:lvl1pPr>
            <a:lvl2pPr>
              <a:defRPr b="1">
                <a:solidFill>
                  <a:srgbClr val="1C1573"/>
                </a:solidFill>
                <a:latin typeface="Helvetica" panose="020B0604020202030204" pitchFamily="34" charset="0"/>
              </a:defRPr>
            </a:lvl2pPr>
            <a:lvl3pPr>
              <a:defRPr b="1">
                <a:solidFill>
                  <a:srgbClr val="1C1573"/>
                </a:solidFill>
                <a:latin typeface="Helvetica" panose="020B0604020202030204" pitchFamily="34" charset="0"/>
              </a:defRPr>
            </a:lvl3pPr>
            <a:lvl4pPr>
              <a:defRPr b="1">
                <a:solidFill>
                  <a:srgbClr val="1C1573"/>
                </a:solidFill>
                <a:latin typeface="Helvetica" panose="020B0604020202030204" pitchFamily="34" charset="0"/>
              </a:defRPr>
            </a:lvl4pPr>
            <a:lvl5pPr>
              <a:defRPr b="1">
                <a:solidFill>
                  <a:srgbClr val="1C1573"/>
                </a:solidFill>
                <a:latin typeface="Helvetica" panose="020B0604020202030204" pitchFamily="34" charset="0"/>
              </a:defRPr>
            </a:lvl5pPr>
          </a:lstStyle>
          <a:p>
            <a:pPr lvl="0"/>
            <a:r>
              <a:rPr lang="en-US" dirty="0" smtClean="0"/>
              <a:t>Click to edit Master text styles</a:t>
            </a:r>
          </a:p>
        </p:txBody>
      </p:sp>
    </p:spTree>
    <p:extLst>
      <p:ext uri="{BB962C8B-B14F-4D97-AF65-F5344CB8AC3E}">
        <p14:creationId xmlns:p14="http://schemas.microsoft.com/office/powerpoint/2010/main" val="1246485492"/>
      </p:ext>
    </p:extLst>
  </p:cSld>
  <p:clrMapOvr>
    <a:masterClrMapping/>
  </p:clrMapOvr>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28_Title and Content">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3563108" y="2223656"/>
            <a:ext cx="2017786" cy="2729344"/>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9144000" cy="40580"/>
          </a:xfrm>
          <a:prstGeom prst="rect">
            <a:avLst/>
          </a:prstGeom>
        </p:spPr>
      </p:pic>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160569"/>
            <a:ext cx="8001000" cy="764364"/>
          </a:xfrm>
          <a:prstGeom prst="rect">
            <a:avLst/>
          </a:prstGeom>
        </p:spPr>
      </p:pic>
      <p:sp>
        <p:nvSpPr>
          <p:cNvPr id="2" name="Title 1"/>
          <p:cNvSpPr>
            <a:spLocks noGrp="1"/>
          </p:cNvSpPr>
          <p:nvPr>
            <p:ph type="title"/>
          </p:nvPr>
        </p:nvSpPr>
        <p:spPr>
          <a:xfrm>
            <a:off x="628650" y="160569"/>
            <a:ext cx="6991350" cy="764364"/>
          </a:xfrm>
        </p:spPr>
        <p:txBody>
          <a:bodyPr>
            <a:normAutofit/>
          </a:bodyPr>
          <a:lstStyle>
            <a:lvl1pPr>
              <a:defRPr sz="2400" b="1">
                <a:solidFill>
                  <a:schemeClr val="bg1"/>
                </a:solidFill>
                <a:latin typeface="Helvetica" panose="020B0604020202030204" pitchFamily="34" charset="0"/>
              </a:defRPr>
            </a:lvl1pPr>
          </a:lstStyle>
          <a:p>
            <a:r>
              <a:rPr lang="en-US" smtClean="0"/>
              <a:t>Click to edit Master title style</a:t>
            </a:r>
            <a:endParaRPr lang="en-US"/>
          </a:p>
        </p:txBody>
      </p:sp>
      <p:sp>
        <p:nvSpPr>
          <p:cNvPr id="11" name="Text Placeholder 10"/>
          <p:cNvSpPr>
            <a:spLocks noGrp="1"/>
          </p:cNvSpPr>
          <p:nvPr>
            <p:ph type="body" sz="quarter" idx="13"/>
          </p:nvPr>
        </p:nvSpPr>
        <p:spPr>
          <a:xfrm>
            <a:off x="643304" y="1600202"/>
            <a:ext cx="7620000" cy="2728913"/>
          </a:xfrm>
        </p:spPr>
        <p:txBody>
          <a:bodyPr/>
          <a:lstStyle>
            <a:lvl1pPr>
              <a:defRPr sz="1350">
                <a:latin typeface="Helvetica" panose="020B0604020202030204" pitchFamily="34" charset="0"/>
              </a:defRPr>
            </a:lvl1pPr>
            <a:lvl2pPr>
              <a:defRPr sz="1200">
                <a:latin typeface="Helvetica" panose="020B0604020202030204" pitchFamily="34" charset="0"/>
              </a:defRPr>
            </a:lvl2pPr>
            <a:lvl3pPr>
              <a:defRPr sz="1050">
                <a:latin typeface="Helvetica" panose="020B0604020202030204" pitchFamily="34" charset="0"/>
              </a:defRPr>
            </a:lvl3pPr>
            <a:lvl4pPr>
              <a:defRPr sz="900">
                <a:latin typeface="Helvetica" panose="020B0604020202030204" pitchFamily="34" charset="0"/>
              </a:defRPr>
            </a:lvl4pPr>
            <a:lvl5pPr>
              <a:defRPr sz="900">
                <a:latin typeface="Helvetica" panose="020B060402020203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Text Placeholder 12"/>
          <p:cNvSpPr>
            <a:spLocks noGrp="1"/>
          </p:cNvSpPr>
          <p:nvPr>
            <p:ph type="body" sz="quarter" idx="14"/>
          </p:nvPr>
        </p:nvSpPr>
        <p:spPr>
          <a:xfrm>
            <a:off x="246935" y="1143002"/>
            <a:ext cx="8397717" cy="395287"/>
          </a:xfrm>
        </p:spPr>
        <p:txBody>
          <a:bodyPr>
            <a:normAutofit/>
          </a:bodyPr>
          <a:lstStyle>
            <a:lvl1pPr marL="0" indent="0">
              <a:buNone/>
              <a:defRPr sz="1500" b="1">
                <a:solidFill>
                  <a:srgbClr val="1C1573"/>
                </a:solidFill>
                <a:latin typeface="Helvetica" panose="020B0604020202030204" pitchFamily="34" charset="0"/>
              </a:defRPr>
            </a:lvl1pPr>
            <a:lvl2pPr>
              <a:defRPr b="1">
                <a:solidFill>
                  <a:srgbClr val="1C1573"/>
                </a:solidFill>
                <a:latin typeface="Helvetica" panose="020B0604020202030204" pitchFamily="34" charset="0"/>
              </a:defRPr>
            </a:lvl2pPr>
            <a:lvl3pPr>
              <a:defRPr b="1">
                <a:solidFill>
                  <a:srgbClr val="1C1573"/>
                </a:solidFill>
                <a:latin typeface="Helvetica" panose="020B0604020202030204" pitchFamily="34" charset="0"/>
              </a:defRPr>
            </a:lvl3pPr>
            <a:lvl4pPr>
              <a:defRPr b="1">
                <a:solidFill>
                  <a:srgbClr val="1C1573"/>
                </a:solidFill>
                <a:latin typeface="Helvetica" panose="020B0604020202030204" pitchFamily="34" charset="0"/>
              </a:defRPr>
            </a:lvl4pPr>
            <a:lvl5pPr>
              <a:defRPr b="1">
                <a:solidFill>
                  <a:srgbClr val="1C1573"/>
                </a:solidFill>
                <a:latin typeface="Helvetica" panose="020B0604020202030204" pitchFamily="34" charset="0"/>
              </a:defRPr>
            </a:lvl5pPr>
          </a:lstStyle>
          <a:p>
            <a:pPr lvl="0"/>
            <a:r>
              <a:rPr lang="en-US" dirty="0" smtClean="0"/>
              <a:t>Click to edit Master text styles</a:t>
            </a:r>
          </a:p>
        </p:txBody>
      </p:sp>
    </p:spTree>
    <p:extLst>
      <p:ext uri="{BB962C8B-B14F-4D97-AF65-F5344CB8AC3E}">
        <p14:creationId xmlns:p14="http://schemas.microsoft.com/office/powerpoint/2010/main" val="1527899067"/>
      </p:ext>
    </p:extLst>
  </p:cSld>
  <p:clrMapOvr>
    <a:masterClrMapping/>
  </p:clrMapOvr>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14_Title and Content">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3563108" y="2223656"/>
            <a:ext cx="2017786" cy="2729344"/>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9144000" cy="40580"/>
          </a:xfrm>
          <a:prstGeom prst="rect">
            <a:avLst/>
          </a:prstGeom>
        </p:spPr>
      </p:pic>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160569"/>
            <a:ext cx="8001000" cy="764364"/>
          </a:xfrm>
          <a:prstGeom prst="rect">
            <a:avLst/>
          </a:prstGeom>
        </p:spPr>
      </p:pic>
      <p:sp>
        <p:nvSpPr>
          <p:cNvPr id="2" name="Title 1"/>
          <p:cNvSpPr>
            <a:spLocks noGrp="1"/>
          </p:cNvSpPr>
          <p:nvPr>
            <p:ph type="title"/>
          </p:nvPr>
        </p:nvSpPr>
        <p:spPr>
          <a:xfrm>
            <a:off x="628650" y="160569"/>
            <a:ext cx="6991350" cy="764364"/>
          </a:xfrm>
        </p:spPr>
        <p:txBody>
          <a:bodyPr>
            <a:normAutofit/>
          </a:bodyPr>
          <a:lstStyle>
            <a:lvl1pPr>
              <a:defRPr sz="2400" b="1">
                <a:solidFill>
                  <a:schemeClr val="bg1"/>
                </a:solidFill>
                <a:latin typeface="Helvetica" panose="020B0604020202030204" pitchFamily="34" charset="0"/>
              </a:defRPr>
            </a:lvl1pPr>
          </a:lstStyle>
          <a:p>
            <a:r>
              <a:rPr lang="en-US" smtClean="0"/>
              <a:t>Click to edit Master title style</a:t>
            </a:r>
            <a:endParaRPr lang="en-US"/>
          </a:p>
        </p:txBody>
      </p:sp>
      <p:sp>
        <p:nvSpPr>
          <p:cNvPr id="11" name="Text Placeholder 10"/>
          <p:cNvSpPr>
            <a:spLocks noGrp="1"/>
          </p:cNvSpPr>
          <p:nvPr>
            <p:ph type="body" sz="quarter" idx="13"/>
          </p:nvPr>
        </p:nvSpPr>
        <p:spPr>
          <a:xfrm>
            <a:off x="643304" y="1600202"/>
            <a:ext cx="7620000" cy="2728913"/>
          </a:xfrm>
        </p:spPr>
        <p:txBody>
          <a:bodyPr/>
          <a:lstStyle>
            <a:lvl1pPr>
              <a:defRPr sz="1350">
                <a:latin typeface="Helvetica" panose="020B0604020202030204" pitchFamily="34" charset="0"/>
              </a:defRPr>
            </a:lvl1pPr>
            <a:lvl2pPr>
              <a:defRPr sz="1200">
                <a:latin typeface="Helvetica" panose="020B0604020202030204" pitchFamily="34" charset="0"/>
              </a:defRPr>
            </a:lvl2pPr>
            <a:lvl3pPr>
              <a:defRPr sz="1050">
                <a:latin typeface="Helvetica" panose="020B0604020202030204" pitchFamily="34" charset="0"/>
              </a:defRPr>
            </a:lvl3pPr>
            <a:lvl4pPr>
              <a:defRPr sz="900">
                <a:latin typeface="Helvetica" panose="020B0604020202030204" pitchFamily="34" charset="0"/>
              </a:defRPr>
            </a:lvl4pPr>
            <a:lvl5pPr>
              <a:defRPr sz="900">
                <a:latin typeface="Helvetica" panose="020B060402020203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Text Placeholder 12"/>
          <p:cNvSpPr>
            <a:spLocks noGrp="1"/>
          </p:cNvSpPr>
          <p:nvPr>
            <p:ph type="body" sz="quarter" idx="14"/>
          </p:nvPr>
        </p:nvSpPr>
        <p:spPr>
          <a:xfrm>
            <a:off x="246935" y="1143002"/>
            <a:ext cx="8397717" cy="395287"/>
          </a:xfrm>
        </p:spPr>
        <p:txBody>
          <a:bodyPr>
            <a:normAutofit/>
          </a:bodyPr>
          <a:lstStyle>
            <a:lvl1pPr marL="0" indent="0">
              <a:buNone/>
              <a:defRPr sz="1500" b="1">
                <a:solidFill>
                  <a:srgbClr val="1C1573"/>
                </a:solidFill>
                <a:latin typeface="Helvetica" panose="020B0604020202030204" pitchFamily="34" charset="0"/>
              </a:defRPr>
            </a:lvl1pPr>
            <a:lvl2pPr>
              <a:defRPr b="1">
                <a:solidFill>
                  <a:srgbClr val="1C1573"/>
                </a:solidFill>
                <a:latin typeface="Helvetica" panose="020B0604020202030204" pitchFamily="34" charset="0"/>
              </a:defRPr>
            </a:lvl2pPr>
            <a:lvl3pPr>
              <a:defRPr b="1">
                <a:solidFill>
                  <a:srgbClr val="1C1573"/>
                </a:solidFill>
                <a:latin typeface="Helvetica" panose="020B0604020202030204" pitchFamily="34" charset="0"/>
              </a:defRPr>
            </a:lvl3pPr>
            <a:lvl4pPr>
              <a:defRPr b="1">
                <a:solidFill>
                  <a:srgbClr val="1C1573"/>
                </a:solidFill>
                <a:latin typeface="Helvetica" panose="020B0604020202030204" pitchFamily="34" charset="0"/>
              </a:defRPr>
            </a:lvl4pPr>
            <a:lvl5pPr>
              <a:defRPr b="1">
                <a:solidFill>
                  <a:srgbClr val="1C1573"/>
                </a:solidFill>
                <a:latin typeface="Helvetica" panose="020B0604020202030204" pitchFamily="34" charset="0"/>
              </a:defRPr>
            </a:lvl5pPr>
          </a:lstStyle>
          <a:p>
            <a:pPr lvl="0"/>
            <a:r>
              <a:rPr lang="en-US" dirty="0" smtClean="0"/>
              <a:t>Click to edit Master text styles</a:t>
            </a:r>
          </a:p>
        </p:txBody>
      </p:sp>
    </p:spTree>
    <p:extLst>
      <p:ext uri="{BB962C8B-B14F-4D97-AF65-F5344CB8AC3E}">
        <p14:creationId xmlns:p14="http://schemas.microsoft.com/office/powerpoint/2010/main" val="1965494209"/>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pic>
        <p:nvPicPr>
          <p:cNvPr id="5" name="Picture 6" descr="Picture 7.png"/>
          <p:cNvPicPr>
            <a:picLocks noChangeAspect="1"/>
          </p:cNvPicPr>
          <p:nvPr/>
        </p:nvPicPr>
        <p:blipFill>
          <a:blip r:embed="rId2" cstate="print"/>
          <a:srcRect l="1923" b="5336"/>
          <a:stretch>
            <a:fillRect/>
          </a:stretch>
        </p:blipFill>
        <p:spPr bwMode="auto">
          <a:xfrm>
            <a:off x="6629400" y="0"/>
            <a:ext cx="2193925" cy="692150"/>
          </a:xfrm>
          <a:prstGeom prst="rect">
            <a:avLst/>
          </a:prstGeom>
          <a:noFill/>
          <a:ln w="9525">
            <a:noFill/>
            <a:miter lim="800000"/>
            <a:headEnd/>
            <a:tailEnd/>
          </a:ln>
        </p:spPr>
      </p:pic>
      <p:grpSp>
        <p:nvGrpSpPr>
          <p:cNvPr id="6" name="Group 19"/>
          <p:cNvGrpSpPr>
            <a:grpSpLocks/>
          </p:cNvGrpSpPr>
          <p:nvPr/>
        </p:nvGrpSpPr>
        <p:grpSpPr bwMode="auto">
          <a:xfrm>
            <a:off x="0" y="1295400"/>
            <a:ext cx="7010400" cy="46038"/>
            <a:chOff x="1905000" y="6553200"/>
            <a:chExt cx="7010400" cy="45719"/>
          </a:xfrm>
        </p:grpSpPr>
        <p:sp>
          <p:nvSpPr>
            <p:cNvPr id="7" name="Rectangle 6"/>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8" name="Rectangle 7"/>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9" name="Rectangle 8"/>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grpSp>
      <p:grpSp>
        <p:nvGrpSpPr>
          <p:cNvPr id="10" name="Group 28"/>
          <p:cNvGrpSpPr>
            <a:grpSpLocks/>
          </p:cNvGrpSpPr>
          <p:nvPr/>
        </p:nvGrpSpPr>
        <p:grpSpPr bwMode="auto">
          <a:xfrm>
            <a:off x="2133600" y="65532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grpSp>
      <p:sp>
        <p:nvSpPr>
          <p:cNvPr id="14" name="TextBox 13"/>
          <p:cNvSpPr txBox="1"/>
          <p:nvPr/>
        </p:nvSpPr>
        <p:spPr>
          <a:xfrm>
            <a:off x="3276600" y="6596063"/>
            <a:ext cx="5867400" cy="261937"/>
          </a:xfrm>
          <a:prstGeom prst="rect">
            <a:avLst/>
          </a:prstGeom>
          <a:noFill/>
        </p:spPr>
        <p:txBody>
          <a:bodyPr>
            <a:spAutoFit/>
          </a:bodyPr>
          <a:lstStyle/>
          <a:p>
            <a:pPr algn="r">
              <a:defRPr/>
            </a:pPr>
            <a:r>
              <a:rPr lang="en-US" sz="1100" b="1" dirty="0">
                <a:solidFill>
                  <a:srgbClr val="101141"/>
                </a:solidFill>
                <a:latin typeface="Arial"/>
                <a:cs typeface="Arial"/>
              </a:rPr>
              <a:t>BITS </a:t>
            </a:r>
            <a:r>
              <a:rPr lang="en-US" sz="1100" dirty="0">
                <a:solidFill>
                  <a:srgbClr val="101141"/>
                </a:solidFill>
                <a:latin typeface="Arial"/>
                <a:cs typeface="Arial"/>
              </a:rPr>
              <a:t>Pilani, Pilani Campus</a:t>
            </a:r>
          </a:p>
        </p:txBody>
      </p:sp>
      <p:sp>
        <p:nvSpPr>
          <p:cNvPr id="3" name="Content Placeholder 2"/>
          <p:cNvSpPr>
            <a:spLocks noGrp="1"/>
          </p:cNvSpPr>
          <p:nvPr>
            <p:ph sz="half" idx="1"/>
          </p:nvPr>
        </p:nvSpPr>
        <p:spPr>
          <a:xfrm>
            <a:off x="457200" y="1600200"/>
            <a:ext cx="40386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800"/>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dirty="0" smtClean="0"/>
          </a:p>
        </p:txBody>
      </p:sp>
      <p:sp>
        <p:nvSpPr>
          <p:cNvPr id="4" name="Content Placeholder 3"/>
          <p:cNvSpPr>
            <a:spLocks noGrp="1"/>
          </p:cNvSpPr>
          <p:nvPr>
            <p:ph sz="half" idx="2"/>
          </p:nvPr>
        </p:nvSpPr>
        <p:spPr>
          <a:xfrm>
            <a:off x="4953000" y="1600200"/>
            <a:ext cx="40386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800"/>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Arial" pitchFamily="34" charset="0"/>
                <a:cs typeface="Arial" pitchFamily="34" charset="0"/>
              </a:defRPr>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dirty="0" smtClean="0"/>
          </a:p>
        </p:txBody>
      </p:sp>
      <p:sp>
        <p:nvSpPr>
          <p:cNvPr id="19"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smtClean="0"/>
              <a:t>Click to edit Master text styles</a:t>
            </a: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15_Title and Content">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3563108" y="2223656"/>
            <a:ext cx="2017786" cy="2729344"/>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9144000" cy="40580"/>
          </a:xfrm>
          <a:prstGeom prst="rect">
            <a:avLst/>
          </a:prstGeom>
        </p:spPr>
      </p:pic>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160569"/>
            <a:ext cx="8001000" cy="764364"/>
          </a:xfrm>
          <a:prstGeom prst="rect">
            <a:avLst/>
          </a:prstGeom>
        </p:spPr>
      </p:pic>
      <p:sp>
        <p:nvSpPr>
          <p:cNvPr id="2" name="Title 1"/>
          <p:cNvSpPr>
            <a:spLocks noGrp="1"/>
          </p:cNvSpPr>
          <p:nvPr>
            <p:ph type="title"/>
          </p:nvPr>
        </p:nvSpPr>
        <p:spPr>
          <a:xfrm>
            <a:off x="628650" y="160569"/>
            <a:ext cx="6991350" cy="764364"/>
          </a:xfrm>
        </p:spPr>
        <p:txBody>
          <a:bodyPr>
            <a:normAutofit/>
          </a:bodyPr>
          <a:lstStyle>
            <a:lvl1pPr>
              <a:defRPr sz="2400" b="1">
                <a:solidFill>
                  <a:schemeClr val="bg1"/>
                </a:solidFill>
                <a:latin typeface="Helvetica" panose="020B0604020202030204" pitchFamily="34" charset="0"/>
              </a:defRPr>
            </a:lvl1pPr>
          </a:lstStyle>
          <a:p>
            <a:r>
              <a:rPr lang="en-US" smtClean="0"/>
              <a:t>Click to edit Master title style</a:t>
            </a:r>
            <a:endParaRPr lang="en-US"/>
          </a:p>
        </p:txBody>
      </p:sp>
      <p:sp>
        <p:nvSpPr>
          <p:cNvPr id="11" name="Text Placeholder 10"/>
          <p:cNvSpPr>
            <a:spLocks noGrp="1"/>
          </p:cNvSpPr>
          <p:nvPr>
            <p:ph type="body" sz="quarter" idx="13"/>
          </p:nvPr>
        </p:nvSpPr>
        <p:spPr>
          <a:xfrm>
            <a:off x="643304" y="1600202"/>
            <a:ext cx="7620000" cy="2728913"/>
          </a:xfrm>
        </p:spPr>
        <p:txBody>
          <a:bodyPr/>
          <a:lstStyle>
            <a:lvl1pPr>
              <a:defRPr sz="1350">
                <a:latin typeface="Helvetica" panose="020B0604020202030204" pitchFamily="34" charset="0"/>
              </a:defRPr>
            </a:lvl1pPr>
            <a:lvl2pPr>
              <a:defRPr sz="1200">
                <a:latin typeface="Helvetica" panose="020B0604020202030204" pitchFamily="34" charset="0"/>
              </a:defRPr>
            </a:lvl2pPr>
            <a:lvl3pPr>
              <a:defRPr sz="1050">
                <a:latin typeface="Helvetica" panose="020B0604020202030204" pitchFamily="34" charset="0"/>
              </a:defRPr>
            </a:lvl3pPr>
            <a:lvl4pPr>
              <a:defRPr sz="900">
                <a:latin typeface="Helvetica" panose="020B0604020202030204" pitchFamily="34" charset="0"/>
              </a:defRPr>
            </a:lvl4pPr>
            <a:lvl5pPr>
              <a:defRPr sz="900">
                <a:latin typeface="Helvetica" panose="020B060402020203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Text Placeholder 12"/>
          <p:cNvSpPr>
            <a:spLocks noGrp="1"/>
          </p:cNvSpPr>
          <p:nvPr>
            <p:ph type="body" sz="quarter" idx="14"/>
          </p:nvPr>
        </p:nvSpPr>
        <p:spPr>
          <a:xfrm>
            <a:off x="246935" y="1143002"/>
            <a:ext cx="8397717" cy="395287"/>
          </a:xfrm>
        </p:spPr>
        <p:txBody>
          <a:bodyPr>
            <a:normAutofit/>
          </a:bodyPr>
          <a:lstStyle>
            <a:lvl1pPr marL="0" indent="0">
              <a:buNone/>
              <a:defRPr sz="1500" b="1">
                <a:solidFill>
                  <a:srgbClr val="1C1573"/>
                </a:solidFill>
                <a:latin typeface="Helvetica" panose="020B0604020202030204" pitchFamily="34" charset="0"/>
              </a:defRPr>
            </a:lvl1pPr>
            <a:lvl2pPr>
              <a:defRPr b="1">
                <a:solidFill>
                  <a:srgbClr val="1C1573"/>
                </a:solidFill>
                <a:latin typeface="Helvetica" panose="020B0604020202030204" pitchFamily="34" charset="0"/>
              </a:defRPr>
            </a:lvl2pPr>
            <a:lvl3pPr>
              <a:defRPr b="1">
                <a:solidFill>
                  <a:srgbClr val="1C1573"/>
                </a:solidFill>
                <a:latin typeface="Helvetica" panose="020B0604020202030204" pitchFamily="34" charset="0"/>
              </a:defRPr>
            </a:lvl3pPr>
            <a:lvl4pPr>
              <a:defRPr b="1">
                <a:solidFill>
                  <a:srgbClr val="1C1573"/>
                </a:solidFill>
                <a:latin typeface="Helvetica" panose="020B0604020202030204" pitchFamily="34" charset="0"/>
              </a:defRPr>
            </a:lvl4pPr>
            <a:lvl5pPr>
              <a:defRPr b="1">
                <a:solidFill>
                  <a:srgbClr val="1C1573"/>
                </a:solidFill>
                <a:latin typeface="Helvetica" panose="020B0604020202030204" pitchFamily="34" charset="0"/>
              </a:defRPr>
            </a:lvl5pPr>
          </a:lstStyle>
          <a:p>
            <a:pPr lvl="0"/>
            <a:r>
              <a:rPr lang="en-US" dirty="0" smtClean="0"/>
              <a:t>Click to edit Master text styles</a:t>
            </a:r>
          </a:p>
        </p:txBody>
      </p:sp>
    </p:spTree>
    <p:extLst>
      <p:ext uri="{BB962C8B-B14F-4D97-AF65-F5344CB8AC3E}">
        <p14:creationId xmlns:p14="http://schemas.microsoft.com/office/powerpoint/2010/main" val="2808735318"/>
      </p:ext>
    </p:extLst>
  </p:cSld>
  <p:clrMapOvr>
    <a:masterClrMapping/>
  </p:clrMapOvr>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16_Title and Content">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3563108" y="2223656"/>
            <a:ext cx="2017786" cy="2729344"/>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9144000" cy="40580"/>
          </a:xfrm>
          <a:prstGeom prst="rect">
            <a:avLst/>
          </a:prstGeom>
        </p:spPr>
      </p:pic>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160569"/>
            <a:ext cx="8001000" cy="764364"/>
          </a:xfrm>
          <a:prstGeom prst="rect">
            <a:avLst/>
          </a:prstGeom>
        </p:spPr>
      </p:pic>
      <p:sp>
        <p:nvSpPr>
          <p:cNvPr id="2" name="Title 1"/>
          <p:cNvSpPr>
            <a:spLocks noGrp="1"/>
          </p:cNvSpPr>
          <p:nvPr>
            <p:ph type="title"/>
          </p:nvPr>
        </p:nvSpPr>
        <p:spPr>
          <a:xfrm>
            <a:off x="628650" y="160569"/>
            <a:ext cx="6991350" cy="764364"/>
          </a:xfrm>
        </p:spPr>
        <p:txBody>
          <a:bodyPr>
            <a:normAutofit/>
          </a:bodyPr>
          <a:lstStyle>
            <a:lvl1pPr>
              <a:defRPr sz="2400" b="1">
                <a:solidFill>
                  <a:schemeClr val="bg1"/>
                </a:solidFill>
                <a:latin typeface="Helvetica" panose="020B0604020202030204" pitchFamily="34" charset="0"/>
              </a:defRPr>
            </a:lvl1pPr>
          </a:lstStyle>
          <a:p>
            <a:r>
              <a:rPr lang="en-US" smtClean="0"/>
              <a:t>Click to edit Master title style</a:t>
            </a:r>
            <a:endParaRPr lang="en-US"/>
          </a:p>
        </p:txBody>
      </p:sp>
      <p:sp>
        <p:nvSpPr>
          <p:cNvPr id="11" name="Text Placeholder 10"/>
          <p:cNvSpPr>
            <a:spLocks noGrp="1"/>
          </p:cNvSpPr>
          <p:nvPr>
            <p:ph type="body" sz="quarter" idx="13"/>
          </p:nvPr>
        </p:nvSpPr>
        <p:spPr>
          <a:xfrm>
            <a:off x="643304" y="1600202"/>
            <a:ext cx="7620000" cy="2728913"/>
          </a:xfrm>
        </p:spPr>
        <p:txBody>
          <a:bodyPr/>
          <a:lstStyle>
            <a:lvl1pPr>
              <a:defRPr sz="1350">
                <a:latin typeface="Helvetica" panose="020B0604020202030204" pitchFamily="34" charset="0"/>
              </a:defRPr>
            </a:lvl1pPr>
            <a:lvl2pPr>
              <a:defRPr sz="1200">
                <a:latin typeface="Helvetica" panose="020B0604020202030204" pitchFamily="34" charset="0"/>
              </a:defRPr>
            </a:lvl2pPr>
            <a:lvl3pPr>
              <a:defRPr sz="1050">
                <a:latin typeface="Helvetica" panose="020B0604020202030204" pitchFamily="34" charset="0"/>
              </a:defRPr>
            </a:lvl3pPr>
            <a:lvl4pPr>
              <a:defRPr sz="900">
                <a:latin typeface="Helvetica" panose="020B0604020202030204" pitchFamily="34" charset="0"/>
              </a:defRPr>
            </a:lvl4pPr>
            <a:lvl5pPr>
              <a:defRPr sz="900">
                <a:latin typeface="Helvetica" panose="020B060402020203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Text Placeholder 12"/>
          <p:cNvSpPr>
            <a:spLocks noGrp="1"/>
          </p:cNvSpPr>
          <p:nvPr>
            <p:ph type="body" sz="quarter" idx="14"/>
          </p:nvPr>
        </p:nvSpPr>
        <p:spPr>
          <a:xfrm>
            <a:off x="246935" y="1143002"/>
            <a:ext cx="8397717" cy="395287"/>
          </a:xfrm>
        </p:spPr>
        <p:txBody>
          <a:bodyPr>
            <a:normAutofit/>
          </a:bodyPr>
          <a:lstStyle>
            <a:lvl1pPr marL="0" indent="0">
              <a:buNone/>
              <a:defRPr sz="1500" b="1">
                <a:solidFill>
                  <a:srgbClr val="1C1573"/>
                </a:solidFill>
                <a:latin typeface="Helvetica" panose="020B0604020202030204" pitchFamily="34" charset="0"/>
              </a:defRPr>
            </a:lvl1pPr>
            <a:lvl2pPr>
              <a:defRPr b="1">
                <a:solidFill>
                  <a:srgbClr val="1C1573"/>
                </a:solidFill>
                <a:latin typeface="Helvetica" panose="020B0604020202030204" pitchFamily="34" charset="0"/>
              </a:defRPr>
            </a:lvl2pPr>
            <a:lvl3pPr>
              <a:defRPr b="1">
                <a:solidFill>
                  <a:srgbClr val="1C1573"/>
                </a:solidFill>
                <a:latin typeface="Helvetica" panose="020B0604020202030204" pitchFamily="34" charset="0"/>
              </a:defRPr>
            </a:lvl3pPr>
            <a:lvl4pPr>
              <a:defRPr b="1">
                <a:solidFill>
                  <a:srgbClr val="1C1573"/>
                </a:solidFill>
                <a:latin typeface="Helvetica" panose="020B0604020202030204" pitchFamily="34" charset="0"/>
              </a:defRPr>
            </a:lvl4pPr>
            <a:lvl5pPr>
              <a:defRPr b="1">
                <a:solidFill>
                  <a:srgbClr val="1C1573"/>
                </a:solidFill>
                <a:latin typeface="Helvetica" panose="020B0604020202030204" pitchFamily="34" charset="0"/>
              </a:defRPr>
            </a:lvl5pPr>
          </a:lstStyle>
          <a:p>
            <a:pPr lvl="0"/>
            <a:r>
              <a:rPr lang="en-US" dirty="0" smtClean="0"/>
              <a:t>Click to edit Master text styles</a:t>
            </a:r>
          </a:p>
        </p:txBody>
      </p:sp>
    </p:spTree>
    <p:extLst>
      <p:ext uri="{BB962C8B-B14F-4D97-AF65-F5344CB8AC3E}">
        <p14:creationId xmlns:p14="http://schemas.microsoft.com/office/powerpoint/2010/main" val="2149208929"/>
      </p:ext>
    </p:extLst>
  </p:cSld>
  <p:clrMapOvr>
    <a:masterClrMapping/>
  </p:clrMapOvr>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17_Title and Content">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3563108" y="2223656"/>
            <a:ext cx="2017786" cy="2729344"/>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9144000" cy="40580"/>
          </a:xfrm>
          <a:prstGeom prst="rect">
            <a:avLst/>
          </a:prstGeom>
        </p:spPr>
      </p:pic>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160569"/>
            <a:ext cx="8001000" cy="764364"/>
          </a:xfrm>
          <a:prstGeom prst="rect">
            <a:avLst/>
          </a:prstGeom>
        </p:spPr>
      </p:pic>
      <p:sp>
        <p:nvSpPr>
          <p:cNvPr id="2" name="Title 1"/>
          <p:cNvSpPr>
            <a:spLocks noGrp="1"/>
          </p:cNvSpPr>
          <p:nvPr>
            <p:ph type="title"/>
          </p:nvPr>
        </p:nvSpPr>
        <p:spPr>
          <a:xfrm>
            <a:off x="628650" y="160569"/>
            <a:ext cx="6991350" cy="764364"/>
          </a:xfrm>
        </p:spPr>
        <p:txBody>
          <a:bodyPr>
            <a:normAutofit/>
          </a:bodyPr>
          <a:lstStyle>
            <a:lvl1pPr>
              <a:defRPr sz="2400" b="1">
                <a:solidFill>
                  <a:schemeClr val="bg1"/>
                </a:solidFill>
                <a:latin typeface="Helvetica" panose="020B0604020202030204" pitchFamily="34" charset="0"/>
              </a:defRPr>
            </a:lvl1pPr>
          </a:lstStyle>
          <a:p>
            <a:r>
              <a:rPr lang="en-US" smtClean="0"/>
              <a:t>Click to edit Master title style</a:t>
            </a:r>
            <a:endParaRPr lang="en-US"/>
          </a:p>
        </p:txBody>
      </p:sp>
      <p:sp>
        <p:nvSpPr>
          <p:cNvPr id="11" name="Text Placeholder 10"/>
          <p:cNvSpPr>
            <a:spLocks noGrp="1"/>
          </p:cNvSpPr>
          <p:nvPr>
            <p:ph type="body" sz="quarter" idx="13"/>
          </p:nvPr>
        </p:nvSpPr>
        <p:spPr>
          <a:xfrm>
            <a:off x="643304" y="1600202"/>
            <a:ext cx="7620000" cy="2728913"/>
          </a:xfrm>
        </p:spPr>
        <p:txBody>
          <a:bodyPr/>
          <a:lstStyle>
            <a:lvl1pPr>
              <a:defRPr sz="1350">
                <a:latin typeface="Helvetica" panose="020B0604020202030204" pitchFamily="34" charset="0"/>
              </a:defRPr>
            </a:lvl1pPr>
            <a:lvl2pPr>
              <a:defRPr sz="1200">
                <a:latin typeface="Helvetica" panose="020B0604020202030204" pitchFamily="34" charset="0"/>
              </a:defRPr>
            </a:lvl2pPr>
            <a:lvl3pPr>
              <a:defRPr sz="1050">
                <a:latin typeface="Helvetica" panose="020B0604020202030204" pitchFamily="34" charset="0"/>
              </a:defRPr>
            </a:lvl3pPr>
            <a:lvl4pPr>
              <a:defRPr sz="900">
                <a:latin typeface="Helvetica" panose="020B0604020202030204" pitchFamily="34" charset="0"/>
              </a:defRPr>
            </a:lvl4pPr>
            <a:lvl5pPr>
              <a:defRPr sz="900">
                <a:latin typeface="Helvetica" panose="020B060402020203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Text Placeholder 12"/>
          <p:cNvSpPr>
            <a:spLocks noGrp="1"/>
          </p:cNvSpPr>
          <p:nvPr>
            <p:ph type="body" sz="quarter" idx="14"/>
          </p:nvPr>
        </p:nvSpPr>
        <p:spPr>
          <a:xfrm>
            <a:off x="246935" y="1143002"/>
            <a:ext cx="8397717" cy="395287"/>
          </a:xfrm>
        </p:spPr>
        <p:txBody>
          <a:bodyPr>
            <a:normAutofit/>
          </a:bodyPr>
          <a:lstStyle>
            <a:lvl1pPr marL="0" indent="0">
              <a:buNone/>
              <a:defRPr sz="1500" b="1">
                <a:solidFill>
                  <a:srgbClr val="1C1573"/>
                </a:solidFill>
                <a:latin typeface="Helvetica" panose="020B0604020202030204" pitchFamily="34" charset="0"/>
              </a:defRPr>
            </a:lvl1pPr>
            <a:lvl2pPr>
              <a:defRPr b="1">
                <a:solidFill>
                  <a:srgbClr val="1C1573"/>
                </a:solidFill>
                <a:latin typeface="Helvetica" panose="020B0604020202030204" pitchFamily="34" charset="0"/>
              </a:defRPr>
            </a:lvl2pPr>
            <a:lvl3pPr>
              <a:defRPr b="1">
                <a:solidFill>
                  <a:srgbClr val="1C1573"/>
                </a:solidFill>
                <a:latin typeface="Helvetica" panose="020B0604020202030204" pitchFamily="34" charset="0"/>
              </a:defRPr>
            </a:lvl3pPr>
            <a:lvl4pPr>
              <a:defRPr b="1">
                <a:solidFill>
                  <a:srgbClr val="1C1573"/>
                </a:solidFill>
                <a:latin typeface="Helvetica" panose="020B0604020202030204" pitchFamily="34" charset="0"/>
              </a:defRPr>
            </a:lvl4pPr>
            <a:lvl5pPr>
              <a:defRPr b="1">
                <a:solidFill>
                  <a:srgbClr val="1C1573"/>
                </a:solidFill>
                <a:latin typeface="Helvetica" panose="020B0604020202030204" pitchFamily="34" charset="0"/>
              </a:defRPr>
            </a:lvl5pPr>
          </a:lstStyle>
          <a:p>
            <a:pPr lvl="0"/>
            <a:r>
              <a:rPr lang="en-US" dirty="0" smtClean="0"/>
              <a:t>Click to edit Master text styles</a:t>
            </a:r>
          </a:p>
        </p:txBody>
      </p:sp>
    </p:spTree>
    <p:extLst>
      <p:ext uri="{BB962C8B-B14F-4D97-AF65-F5344CB8AC3E}">
        <p14:creationId xmlns:p14="http://schemas.microsoft.com/office/powerpoint/2010/main" val="140607718"/>
      </p:ext>
    </p:extLst>
  </p:cSld>
  <p:clrMapOvr>
    <a:masterClrMapping/>
  </p:clrMapOvr>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29_Title and Content">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3563108" y="2223656"/>
            <a:ext cx="2017786" cy="2729344"/>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9144000" cy="40580"/>
          </a:xfrm>
          <a:prstGeom prst="rect">
            <a:avLst/>
          </a:prstGeom>
        </p:spPr>
      </p:pic>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160569"/>
            <a:ext cx="8001000" cy="764364"/>
          </a:xfrm>
          <a:prstGeom prst="rect">
            <a:avLst/>
          </a:prstGeom>
        </p:spPr>
      </p:pic>
      <p:sp>
        <p:nvSpPr>
          <p:cNvPr id="2" name="Title 1"/>
          <p:cNvSpPr>
            <a:spLocks noGrp="1"/>
          </p:cNvSpPr>
          <p:nvPr>
            <p:ph type="title"/>
          </p:nvPr>
        </p:nvSpPr>
        <p:spPr>
          <a:xfrm>
            <a:off x="628650" y="160569"/>
            <a:ext cx="6991350" cy="764364"/>
          </a:xfrm>
        </p:spPr>
        <p:txBody>
          <a:bodyPr>
            <a:normAutofit/>
          </a:bodyPr>
          <a:lstStyle>
            <a:lvl1pPr>
              <a:defRPr sz="2400" b="1">
                <a:solidFill>
                  <a:schemeClr val="bg1"/>
                </a:solidFill>
                <a:latin typeface="Helvetica" panose="020B0604020202030204" pitchFamily="34" charset="0"/>
              </a:defRPr>
            </a:lvl1pPr>
          </a:lstStyle>
          <a:p>
            <a:r>
              <a:rPr lang="en-US" smtClean="0"/>
              <a:t>Click to edit Master title style</a:t>
            </a:r>
            <a:endParaRPr lang="en-US"/>
          </a:p>
        </p:txBody>
      </p:sp>
      <p:sp>
        <p:nvSpPr>
          <p:cNvPr id="11" name="Text Placeholder 10"/>
          <p:cNvSpPr>
            <a:spLocks noGrp="1"/>
          </p:cNvSpPr>
          <p:nvPr>
            <p:ph type="body" sz="quarter" idx="13"/>
          </p:nvPr>
        </p:nvSpPr>
        <p:spPr>
          <a:xfrm>
            <a:off x="643304" y="1600202"/>
            <a:ext cx="7620000" cy="2728913"/>
          </a:xfrm>
        </p:spPr>
        <p:txBody>
          <a:bodyPr/>
          <a:lstStyle>
            <a:lvl1pPr>
              <a:defRPr sz="1350">
                <a:latin typeface="Helvetica" panose="020B0604020202030204" pitchFamily="34" charset="0"/>
              </a:defRPr>
            </a:lvl1pPr>
            <a:lvl2pPr>
              <a:defRPr sz="1200">
                <a:latin typeface="Helvetica" panose="020B0604020202030204" pitchFamily="34" charset="0"/>
              </a:defRPr>
            </a:lvl2pPr>
            <a:lvl3pPr>
              <a:defRPr sz="1050">
                <a:latin typeface="Helvetica" panose="020B0604020202030204" pitchFamily="34" charset="0"/>
              </a:defRPr>
            </a:lvl3pPr>
            <a:lvl4pPr>
              <a:defRPr sz="900">
                <a:latin typeface="Helvetica" panose="020B0604020202030204" pitchFamily="34" charset="0"/>
              </a:defRPr>
            </a:lvl4pPr>
            <a:lvl5pPr>
              <a:defRPr sz="900">
                <a:latin typeface="Helvetica" panose="020B060402020203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Text Placeholder 12"/>
          <p:cNvSpPr>
            <a:spLocks noGrp="1"/>
          </p:cNvSpPr>
          <p:nvPr>
            <p:ph type="body" sz="quarter" idx="14"/>
          </p:nvPr>
        </p:nvSpPr>
        <p:spPr>
          <a:xfrm>
            <a:off x="246935" y="1143002"/>
            <a:ext cx="8397717" cy="395287"/>
          </a:xfrm>
        </p:spPr>
        <p:txBody>
          <a:bodyPr>
            <a:normAutofit/>
          </a:bodyPr>
          <a:lstStyle>
            <a:lvl1pPr marL="0" indent="0">
              <a:buNone/>
              <a:defRPr sz="1500" b="1">
                <a:solidFill>
                  <a:srgbClr val="1C1573"/>
                </a:solidFill>
                <a:latin typeface="Helvetica" panose="020B0604020202030204" pitchFamily="34" charset="0"/>
              </a:defRPr>
            </a:lvl1pPr>
            <a:lvl2pPr>
              <a:defRPr b="1">
                <a:solidFill>
                  <a:srgbClr val="1C1573"/>
                </a:solidFill>
                <a:latin typeface="Helvetica" panose="020B0604020202030204" pitchFamily="34" charset="0"/>
              </a:defRPr>
            </a:lvl2pPr>
            <a:lvl3pPr>
              <a:defRPr b="1">
                <a:solidFill>
                  <a:srgbClr val="1C1573"/>
                </a:solidFill>
                <a:latin typeface="Helvetica" panose="020B0604020202030204" pitchFamily="34" charset="0"/>
              </a:defRPr>
            </a:lvl3pPr>
            <a:lvl4pPr>
              <a:defRPr b="1">
                <a:solidFill>
                  <a:srgbClr val="1C1573"/>
                </a:solidFill>
                <a:latin typeface="Helvetica" panose="020B0604020202030204" pitchFamily="34" charset="0"/>
              </a:defRPr>
            </a:lvl4pPr>
            <a:lvl5pPr>
              <a:defRPr b="1">
                <a:solidFill>
                  <a:srgbClr val="1C1573"/>
                </a:solidFill>
                <a:latin typeface="Helvetica" panose="020B0604020202030204" pitchFamily="34" charset="0"/>
              </a:defRPr>
            </a:lvl5pPr>
          </a:lstStyle>
          <a:p>
            <a:pPr lvl="0"/>
            <a:r>
              <a:rPr lang="en-US" dirty="0" smtClean="0"/>
              <a:t>Click to edit Master text styles</a:t>
            </a:r>
          </a:p>
        </p:txBody>
      </p:sp>
    </p:spTree>
    <p:extLst>
      <p:ext uri="{BB962C8B-B14F-4D97-AF65-F5344CB8AC3E}">
        <p14:creationId xmlns:p14="http://schemas.microsoft.com/office/powerpoint/2010/main" val="3513732293"/>
      </p:ext>
    </p:extLst>
  </p:cSld>
  <p:clrMapOvr>
    <a:masterClrMapping/>
  </p:clrMapOvr>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30_Title and Content">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3563108" y="2223656"/>
            <a:ext cx="2017786" cy="2729344"/>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9144000" cy="40580"/>
          </a:xfrm>
          <a:prstGeom prst="rect">
            <a:avLst/>
          </a:prstGeom>
        </p:spPr>
      </p:pic>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160569"/>
            <a:ext cx="8001000" cy="764364"/>
          </a:xfrm>
          <a:prstGeom prst="rect">
            <a:avLst/>
          </a:prstGeom>
        </p:spPr>
      </p:pic>
      <p:sp>
        <p:nvSpPr>
          <p:cNvPr id="2" name="Title 1"/>
          <p:cNvSpPr>
            <a:spLocks noGrp="1"/>
          </p:cNvSpPr>
          <p:nvPr>
            <p:ph type="title"/>
          </p:nvPr>
        </p:nvSpPr>
        <p:spPr>
          <a:xfrm>
            <a:off x="628650" y="160569"/>
            <a:ext cx="6991350" cy="764364"/>
          </a:xfrm>
        </p:spPr>
        <p:txBody>
          <a:bodyPr>
            <a:normAutofit/>
          </a:bodyPr>
          <a:lstStyle>
            <a:lvl1pPr>
              <a:defRPr sz="2400" b="1">
                <a:solidFill>
                  <a:schemeClr val="bg1"/>
                </a:solidFill>
                <a:latin typeface="Helvetica" panose="020B0604020202030204" pitchFamily="34" charset="0"/>
              </a:defRPr>
            </a:lvl1pPr>
          </a:lstStyle>
          <a:p>
            <a:r>
              <a:rPr lang="en-US" smtClean="0"/>
              <a:t>Click to edit Master title style</a:t>
            </a:r>
            <a:endParaRPr lang="en-US"/>
          </a:p>
        </p:txBody>
      </p:sp>
      <p:sp>
        <p:nvSpPr>
          <p:cNvPr id="11" name="Text Placeholder 10"/>
          <p:cNvSpPr>
            <a:spLocks noGrp="1"/>
          </p:cNvSpPr>
          <p:nvPr>
            <p:ph type="body" sz="quarter" idx="13"/>
          </p:nvPr>
        </p:nvSpPr>
        <p:spPr>
          <a:xfrm>
            <a:off x="643304" y="1600202"/>
            <a:ext cx="7620000" cy="2728913"/>
          </a:xfrm>
        </p:spPr>
        <p:txBody>
          <a:bodyPr/>
          <a:lstStyle>
            <a:lvl1pPr>
              <a:defRPr sz="1350">
                <a:latin typeface="Helvetica" panose="020B0604020202030204" pitchFamily="34" charset="0"/>
              </a:defRPr>
            </a:lvl1pPr>
            <a:lvl2pPr>
              <a:defRPr sz="1200">
                <a:latin typeface="Helvetica" panose="020B0604020202030204" pitchFamily="34" charset="0"/>
              </a:defRPr>
            </a:lvl2pPr>
            <a:lvl3pPr>
              <a:defRPr sz="1050">
                <a:latin typeface="Helvetica" panose="020B0604020202030204" pitchFamily="34" charset="0"/>
              </a:defRPr>
            </a:lvl3pPr>
            <a:lvl4pPr>
              <a:defRPr sz="900">
                <a:latin typeface="Helvetica" panose="020B0604020202030204" pitchFamily="34" charset="0"/>
              </a:defRPr>
            </a:lvl4pPr>
            <a:lvl5pPr>
              <a:defRPr sz="900">
                <a:latin typeface="Helvetica" panose="020B060402020203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Text Placeholder 12"/>
          <p:cNvSpPr>
            <a:spLocks noGrp="1"/>
          </p:cNvSpPr>
          <p:nvPr>
            <p:ph type="body" sz="quarter" idx="14"/>
          </p:nvPr>
        </p:nvSpPr>
        <p:spPr>
          <a:xfrm>
            <a:off x="246935" y="1143002"/>
            <a:ext cx="8397717" cy="395287"/>
          </a:xfrm>
        </p:spPr>
        <p:txBody>
          <a:bodyPr>
            <a:normAutofit/>
          </a:bodyPr>
          <a:lstStyle>
            <a:lvl1pPr marL="0" indent="0">
              <a:buNone/>
              <a:defRPr sz="1500" b="1">
                <a:solidFill>
                  <a:srgbClr val="1C1573"/>
                </a:solidFill>
                <a:latin typeface="Helvetica" panose="020B0604020202030204" pitchFamily="34" charset="0"/>
              </a:defRPr>
            </a:lvl1pPr>
            <a:lvl2pPr>
              <a:defRPr b="1">
                <a:solidFill>
                  <a:srgbClr val="1C1573"/>
                </a:solidFill>
                <a:latin typeface="Helvetica" panose="020B0604020202030204" pitchFamily="34" charset="0"/>
              </a:defRPr>
            </a:lvl2pPr>
            <a:lvl3pPr>
              <a:defRPr b="1">
                <a:solidFill>
                  <a:srgbClr val="1C1573"/>
                </a:solidFill>
                <a:latin typeface="Helvetica" panose="020B0604020202030204" pitchFamily="34" charset="0"/>
              </a:defRPr>
            </a:lvl3pPr>
            <a:lvl4pPr>
              <a:defRPr b="1">
                <a:solidFill>
                  <a:srgbClr val="1C1573"/>
                </a:solidFill>
                <a:latin typeface="Helvetica" panose="020B0604020202030204" pitchFamily="34" charset="0"/>
              </a:defRPr>
            </a:lvl4pPr>
            <a:lvl5pPr>
              <a:defRPr b="1">
                <a:solidFill>
                  <a:srgbClr val="1C1573"/>
                </a:solidFill>
                <a:latin typeface="Helvetica" panose="020B0604020202030204" pitchFamily="34" charset="0"/>
              </a:defRPr>
            </a:lvl5pPr>
          </a:lstStyle>
          <a:p>
            <a:pPr lvl="0"/>
            <a:r>
              <a:rPr lang="en-US" dirty="0" smtClean="0"/>
              <a:t>Click to edit Master text styles</a:t>
            </a:r>
          </a:p>
        </p:txBody>
      </p:sp>
    </p:spTree>
    <p:extLst>
      <p:ext uri="{BB962C8B-B14F-4D97-AF65-F5344CB8AC3E}">
        <p14:creationId xmlns:p14="http://schemas.microsoft.com/office/powerpoint/2010/main" val="3685694664"/>
      </p:ext>
    </p:extLst>
  </p:cSld>
  <p:clrMapOvr>
    <a:masterClrMapping/>
  </p:clrMapOvr>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31_Title and Content">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3563108" y="2223656"/>
            <a:ext cx="2017786" cy="2729344"/>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9144000" cy="40580"/>
          </a:xfrm>
          <a:prstGeom prst="rect">
            <a:avLst/>
          </a:prstGeom>
        </p:spPr>
      </p:pic>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160569"/>
            <a:ext cx="8001000" cy="764364"/>
          </a:xfrm>
          <a:prstGeom prst="rect">
            <a:avLst/>
          </a:prstGeom>
        </p:spPr>
      </p:pic>
      <p:sp>
        <p:nvSpPr>
          <p:cNvPr id="2" name="Title 1"/>
          <p:cNvSpPr>
            <a:spLocks noGrp="1"/>
          </p:cNvSpPr>
          <p:nvPr>
            <p:ph type="title"/>
          </p:nvPr>
        </p:nvSpPr>
        <p:spPr>
          <a:xfrm>
            <a:off x="628650" y="160569"/>
            <a:ext cx="6991350" cy="764364"/>
          </a:xfrm>
        </p:spPr>
        <p:txBody>
          <a:bodyPr>
            <a:normAutofit/>
          </a:bodyPr>
          <a:lstStyle>
            <a:lvl1pPr>
              <a:defRPr sz="2400" b="1">
                <a:solidFill>
                  <a:schemeClr val="bg1"/>
                </a:solidFill>
                <a:latin typeface="Helvetica" panose="020B0604020202030204" pitchFamily="34" charset="0"/>
              </a:defRPr>
            </a:lvl1pPr>
          </a:lstStyle>
          <a:p>
            <a:r>
              <a:rPr lang="en-US" smtClean="0"/>
              <a:t>Click to edit Master title style</a:t>
            </a:r>
            <a:endParaRPr lang="en-US"/>
          </a:p>
        </p:txBody>
      </p:sp>
      <p:sp>
        <p:nvSpPr>
          <p:cNvPr id="11" name="Text Placeholder 10"/>
          <p:cNvSpPr>
            <a:spLocks noGrp="1"/>
          </p:cNvSpPr>
          <p:nvPr>
            <p:ph type="body" sz="quarter" idx="13"/>
          </p:nvPr>
        </p:nvSpPr>
        <p:spPr>
          <a:xfrm>
            <a:off x="643304" y="1600202"/>
            <a:ext cx="7620000" cy="2728913"/>
          </a:xfrm>
        </p:spPr>
        <p:txBody>
          <a:bodyPr/>
          <a:lstStyle>
            <a:lvl1pPr>
              <a:defRPr sz="1350">
                <a:latin typeface="Helvetica" panose="020B0604020202030204" pitchFamily="34" charset="0"/>
              </a:defRPr>
            </a:lvl1pPr>
            <a:lvl2pPr>
              <a:defRPr sz="1200">
                <a:latin typeface="Helvetica" panose="020B0604020202030204" pitchFamily="34" charset="0"/>
              </a:defRPr>
            </a:lvl2pPr>
            <a:lvl3pPr>
              <a:defRPr sz="1050">
                <a:latin typeface="Helvetica" panose="020B0604020202030204" pitchFamily="34" charset="0"/>
              </a:defRPr>
            </a:lvl3pPr>
            <a:lvl4pPr>
              <a:defRPr sz="900">
                <a:latin typeface="Helvetica" panose="020B0604020202030204" pitchFamily="34" charset="0"/>
              </a:defRPr>
            </a:lvl4pPr>
            <a:lvl5pPr>
              <a:defRPr sz="900">
                <a:latin typeface="Helvetica" panose="020B060402020203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Text Placeholder 12"/>
          <p:cNvSpPr>
            <a:spLocks noGrp="1"/>
          </p:cNvSpPr>
          <p:nvPr>
            <p:ph type="body" sz="quarter" idx="14"/>
          </p:nvPr>
        </p:nvSpPr>
        <p:spPr>
          <a:xfrm>
            <a:off x="246935" y="1143002"/>
            <a:ext cx="8397717" cy="395287"/>
          </a:xfrm>
        </p:spPr>
        <p:txBody>
          <a:bodyPr>
            <a:normAutofit/>
          </a:bodyPr>
          <a:lstStyle>
            <a:lvl1pPr marL="0" indent="0">
              <a:buNone/>
              <a:defRPr sz="1500" b="1">
                <a:solidFill>
                  <a:srgbClr val="1C1573"/>
                </a:solidFill>
                <a:latin typeface="Helvetica" panose="020B0604020202030204" pitchFamily="34" charset="0"/>
              </a:defRPr>
            </a:lvl1pPr>
            <a:lvl2pPr>
              <a:defRPr b="1">
                <a:solidFill>
                  <a:srgbClr val="1C1573"/>
                </a:solidFill>
                <a:latin typeface="Helvetica" panose="020B0604020202030204" pitchFamily="34" charset="0"/>
              </a:defRPr>
            </a:lvl2pPr>
            <a:lvl3pPr>
              <a:defRPr b="1">
                <a:solidFill>
                  <a:srgbClr val="1C1573"/>
                </a:solidFill>
                <a:latin typeface="Helvetica" panose="020B0604020202030204" pitchFamily="34" charset="0"/>
              </a:defRPr>
            </a:lvl3pPr>
            <a:lvl4pPr>
              <a:defRPr b="1">
                <a:solidFill>
                  <a:srgbClr val="1C1573"/>
                </a:solidFill>
                <a:latin typeface="Helvetica" panose="020B0604020202030204" pitchFamily="34" charset="0"/>
              </a:defRPr>
            </a:lvl4pPr>
            <a:lvl5pPr>
              <a:defRPr b="1">
                <a:solidFill>
                  <a:srgbClr val="1C1573"/>
                </a:solidFill>
                <a:latin typeface="Helvetica" panose="020B0604020202030204" pitchFamily="34" charset="0"/>
              </a:defRPr>
            </a:lvl5pPr>
          </a:lstStyle>
          <a:p>
            <a:pPr lvl="0"/>
            <a:r>
              <a:rPr lang="en-US" dirty="0" smtClean="0"/>
              <a:t>Click to edit Master text styles</a:t>
            </a:r>
          </a:p>
        </p:txBody>
      </p:sp>
    </p:spTree>
    <p:extLst>
      <p:ext uri="{BB962C8B-B14F-4D97-AF65-F5344CB8AC3E}">
        <p14:creationId xmlns:p14="http://schemas.microsoft.com/office/powerpoint/2010/main" val="1591114959"/>
      </p:ext>
    </p:extLst>
  </p:cSld>
  <p:clrMapOvr>
    <a:masterClrMapping/>
  </p:clrMapOvr>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32_Title and Content">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3563108" y="2223656"/>
            <a:ext cx="2017786" cy="2729344"/>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9144000" cy="40580"/>
          </a:xfrm>
          <a:prstGeom prst="rect">
            <a:avLst/>
          </a:prstGeom>
        </p:spPr>
      </p:pic>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160569"/>
            <a:ext cx="8001000" cy="764364"/>
          </a:xfrm>
          <a:prstGeom prst="rect">
            <a:avLst/>
          </a:prstGeom>
        </p:spPr>
      </p:pic>
      <p:sp>
        <p:nvSpPr>
          <p:cNvPr id="2" name="Title 1"/>
          <p:cNvSpPr>
            <a:spLocks noGrp="1"/>
          </p:cNvSpPr>
          <p:nvPr>
            <p:ph type="title"/>
          </p:nvPr>
        </p:nvSpPr>
        <p:spPr>
          <a:xfrm>
            <a:off x="628650" y="160569"/>
            <a:ext cx="6991350" cy="764364"/>
          </a:xfrm>
        </p:spPr>
        <p:txBody>
          <a:bodyPr>
            <a:normAutofit/>
          </a:bodyPr>
          <a:lstStyle>
            <a:lvl1pPr>
              <a:defRPr sz="2400" b="1">
                <a:solidFill>
                  <a:schemeClr val="bg1"/>
                </a:solidFill>
                <a:latin typeface="Helvetica" panose="020B0604020202030204" pitchFamily="34" charset="0"/>
              </a:defRPr>
            </a:lvl1pPr>
          </a:lstStyle>
          <a:p>
            <a:r>
              <a:rPr lang="en-US" smtClean="0"/>
              <a:t>Click to edit Master title style</a:t>
            </a:r>
            <a:endParaRPr lang="en-US"/>
          </a:p>
        </p:txBody>
      </p:sp>
      <p:sp>
        <p:nvSpPr>
          <p:cNvPr id="11" name="Text Placeholder 10"/>
          <p:cNvSpPr>
            <a:spLocks noGrp="1"/>
          </p:cNvSpPr>
          <p:nvPr>
            <p:ph type="body" sz="quarter" idx="13"/>
          </p:nvPr>
        </p:nvSpPr>
        <p:spPr>
          <a:xfrm>
            <a:off x="643304" y="1600202"/>
            <a:ext cx="7620000" cy="2728913"/>
          </a:xfrm>
        </p:spPr>
        <p:txBody>
          <a:bodyPr/>
          <a:lstStyle>
            <a:lvl1pPr>
              <a:defRPr sz="1350">
                <a:latin typeface="Helvetica" panose="020B0604020202030204" pitchFamily="34" charset="0"/>
              </a:defRPr>
            </a:lvl1pPr>
            <a:lvl2pPr>
              <a:defRPr sz="1200">
                <a:latin typeface="Helvetica" panose="020B0604020202030204" pitchFamily="34" charset="0"/>
              </a:defRPr>
            </a:lvl2pPr>
            <a:lvl3pPr>
              <a:defRPr sz="1050">
                <a:latin typeface="Helvetica" panose="020B0604020202030204" pitchFamily="34" charset="0"/>
              </a:defRPr>
            </a:lvl3pPr>
            <a:lvl4pPr>
              <a:defRPr sz="900">
                <a:latin typeface="Helvetica" panose="020B0604020202030204" pitchFamily="34" charset="0"/>
              </a:defRPr>
            </a:lvl4pPr>
            <a:lvl5pPr>
              <a:defRPr sz="900">
                <a:latin typeface="Helvetica" panose="020B060402020203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Text Placeholder 12"/>
          <p:cNvSpPr>
            <a:spLocks noGrp="1"/>
          </p:cNvSpPr>
          <p:nvPr>
            <p:ph type="body" sz="quarter" idx="14"/>
          </p:nvPr>
        </p:nvSpPr>
        <p:spPr>
          <a:xfrm>
            <a:off x="246935" y="1143002"/>
            <a:ext cx="8397717" cy="395287"/>
          </a:xfrm>
        </p:spPr>
        <p:txBody>
          <a:bodyPr>
            <a:normAutofit/>
          </a:bodyPr>
          <a:lstStyle>
            <a:lvl1pPr marL="0" indent="0">
              <a:buNone/>
              <a:defRPr sz="1500" b="1">
                <a:solidFill>
                  <a:srgbClr val="1C1573"/>
                </a:solidFill>
                <a:latin typeface="Helvetica" panose="020B0604020202030204" pitchFamily="34" charset="0"/>
              </a:defRPr>
            </a:lvl1pPr>
            <a:lvl2pPr>
              <a:defRPr b="1">
                <a:solidFill>
                  <a:srgbClr val="1C1573"/>
                </a:solidFill>
                <a:latin typeface="Helvetica" panose="020B0604020202030204" pitchFamily="34" charset="0"/>
              </a:defRPr>
            </a:lvl2pPr>
            <a:lvl3pPr>
              <a:defRPr b="1">
                <a:solidFill>
                  <a:srgbClr val="1C1573"/>
                </a:solidFill>
                <a:latin typeface="Helvetica" panose="020B0604020202030204" pitchFamily="34" charset="0"/>
              </a:defRPr>
            </a:lvl3pPr>
            <a:lvl4pPr>
              <a:defRPr b="1">
                <a:solidFill>
                  <a:srgbClr val="1C1573"/>
                </a:solidFill>
                <a:latin typeface="Helvetica" panose="020B0604020202030204" pitchFamily="34" charset="0"/>
              </a:defRPr>
            </a:lvl4pPr>
            <a:lvl5pPr>
              <a:defRPr b="1">
                <a:solidFill>
                  <a:srgbClr val="1C1573"/>
                </a:solidFill>
                <a:latin typeface="Helvetica" panose="020B0604020202030204" pitchFamily="34" charset="0"/>
              </a:defRPr>
            </a:lvl5pPr>
          </a:lstStyle>
          <a:p>
            <a:pPr lvl="0"/>
            <a:r>
              <a:rPr lang="en-US" dirty="0" smtClean="0"/>
              <a:t>Click to edit Master text styles</a:t>
            </a:r>
          </a:p>
        </p:txBody>
      </p:sp>
    </p:spTree>
    <p:extLst>
      <p:ext uri="{BB962C8B-B14F-4D97-AF65-F5344CB8AC3E}">
        <p14:creationId xmlns:p14="http://schemas.microsoft.com/office/powerpoint/2010/main" val="3701605131"/>
      </p:ext>
    </p:extLst>
  </p:cSld>
  <p:clrMapOvr>
    <a:masterClrMapping/>
  </p:clrMapOvr>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33_Title and Content">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3563108" y="2223656"/>
            <a:ext cx="2017786" cy="2729344"/>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9144000" cy="40580"/>
          </a:xfrm>
          <a:prstGeom prst="rect">
            <a:avLst/>
          </a:prstGeom>
        </p:spPr>
      </p:pic>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160569"/>
            <a:ext cx="8001000" cy="764364"/>
          </a:xfrm>
          <a:prstGeom prst="rect">
            <a:avLst/>
          </a:prstGeom>
        </p:spPr>
      </p:pic>
      <p:sp>
        <p:nvSpPr>
          <p:cNvPr id="2" name="Title 1"/>
          <p:cNvSpPr>
            <a:spLocks noGrp="1"/>
          </p:cNvSpPr>
          <p:nvPr>
            <p:ph type="title"/>
          </p:nvPr>
        </p:nvSpPr>
        <p:spPr>
          <a:xfrm>
            <a:off x="628650" y="160569"/>
            <a:ext cx="6991350" cy="764364"/>
          </a:xfrm>
        </p:spPr>
        <p:txBody>
          <a:bodyPr>
            <a:normAutofit/>
          </a:bodyPr>
          <a:lstStyle>
            <a:lvl1pPr>
              <a:defRPr sz="2400" b="1">
                <a:solidFill>
                  <a:schemeClr val="bg1"/>
                </a:solidFill>
                <a:latin typeface="Helvetica" panose="020B0604020202030204" pitchFamily="34" charset="0"/>
              </a:defRPr>
            </a:lvl1pPr>
          </a:lstStyle>
          <a:p>
            <a:r>
              <a:rPr lang="en-US" smtClean="0"/>
              <a:t>Click to edit Master title style</a:t>
            </a:r>
            <a:endParaRPr lang="en-US"/>
          </a:p>
        </p:txBody>
      </p:sp>
      <p:sp>
        <p:nvSpPr>
          <p:cNvPr id="11" name="Text Placeholder 10"/>
          <p:cNvSpPr>
            <a:spLocks noGrp="1"/>
          </p:cNvSpPr>
          <p:nvPr>
            <p:ph type="body" sz="quarter" idx="13"/>
          </p:nvPr>
        </p:nvSpPr>
        <p:spPr>
          <a:xfrm>
            <a:off x="643304" y="1600202"/>
            <a:ext cx="7620000" cy="2728913"/>
          </a:xfrm>
        </p:spPr>
        <p:txBody>
          <a:bodyPr/>
          <a:lstStyle>
            <a:lvl1pPr>
              <a:defRPr sz="1350">
                <a:latin typeface="Helvetica" panose="020B0604020202030204" pitchFamily="34" charset="0"/>
              </a:defRPr>
            </a:lvl1pPr>
            <a:lvl2pPr>
              <a:defRPr sz="1200">
                <a:latin typeface="Helvetica" panose="020B0604020202030204" pitchFamily="34" charset="0"/>
              </a:defRPr>
            </a:lvl2pPr>
            <a:lvl3pPr>
              <a:defRPr sz="1050">
                <a:latin typeface="Helvetica" panose="020B0604020202030204" pitchFamily="34" charset="0"/>
              </a:defRPr>
            </a:lvl3pPr>
            <a:lvl4pPr>
              <a:defRPr sz="900">
                <a:latin typeface="Helvetica" panose="020B0604020202030204" pitchFamily="34" charset="0"/>
              </a:defRPr>
            </a:lvl4pPr>
            <a:lvl5pPr>
              <a:defRPr sz="900">
                <a:latin typeface="Helvetica" panose="020B060402020203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Text Placeholder 12"/>
          <p:cNvSpPr>
            <a:spLocks noGrp="1"/>
          </p:cNvSpPr>
          <p:nvPr>
            <p:ph type="body" sz="quarter" idx="14"/>
          </p:nvPr>
        </p:nvSpPr>
        <p:spPr>
          <a:xfrm>
            <a:off x="246935" y="1143002"/>
            <a:ext cx="8397717" cy="395287"/>
          </a:xfrm>
        </p:spPr>
        <p:txBody>
          <a:bodyPr>
            <a:normAutofit/>
          </a:bodyPr>
          <a:lstStyle>
            <a:lvl1pPr marL="0" indent="0">
              <a:buNone/>
              <a:defRPr sz="1500" b="1">
                <a:solidFill>
                  <a:srgbClr val="1C1573"/>
                </a:solidFill>
                <a:latin typeface="Helvetica" panose="020B0604020202030204" pitchFamily="34" charset="0"/>
              </a:defRPr>
            </a:lvl1pPr>
            <a:lvl2pPr>
              <a:defRPr b="1">
                <a:solidFill>
                  <a:srgbClr val="1C1573"/>
                </a:solidFill>
                <a:latin typeface="Helvetica" panose="020B0604020202030204" pitchFamily="34" charset="0"/>
              </a:defRPr>
            </a:lvl2pPr>
            <a:lvl3pPr>
              <a:defRPr b="1">
                <a:solidFill>
                  <a:srgbClr val="1C1573"/>
                </a:solidFill>
                <a:latin typeface="Helvetica" panose="020B0604020202030204" pitchFamily="34" charset="0"/>
              </a:defRPr>
            </a:lvl3pPr>
            <a:lvl4pPr>
              <a:defRPr b="1">
                <a:solidFill>
                  <a:srgbClr val="1C1573"/>
                </a:solidFill>
                <a:latin typeface="Helvetica" panose="020B0604020202030204" pitchFamily="34" charset="0"/>
              </a:defRPr>
            </a:lvl4pPr>
            <a:lvl5pPr>
              <a:defRPr b="1">
                <a:solidFill>
                  <a:srgbClr val="1C1573"/>
                </a:solidFill>
                <a:latin typeface="Helvetica" panose="020B0604020202030204" pitchFamily="34" charset="0"/>
              </a:defRPr>
            </a:lvl5pPr>
          </a:lstStyle>
          <a:p>
            <a:pPr lvl="0"/>
            <a:r>
              <a:rPr lang="en-US" dirty="0" smtClean="0"/>
              <a:t>Click to edit Master text styles</a:t>
            </a:r>
          </a:p>
        </p:txBody>
      </p:sp>
    </p:spTree>
    <p:extLst>
      <p:ext uri="{BB962C8B-B14F-4D97-AF65-F5344CB8AC3E}">
        <p14:creationId xmlns:p14="http://schemas.microsoft.com/office/powerpoint/2010/main" val="2614794194"/>
      </p:ext>
    </p:extLst>
  </p:cSld>
  <p:clrMapOvr>
    <a:masterClrMapping/>
  </p:clrMapOvr>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34_Title and Content">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3563108" y="2223656"/>
            <a:ext cx="2017786" cy="2729344"/>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9144000" cy="40580"/>
          </a:xfrm>
          <a:prstGeom prst="rect">
            <a:avLst/>
          </a:prstGeom>
        </p:spPr>
      </p:pic>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160569"/>
            <a:ext cx="8001000" cy="764364"/>
          </a:xfrm>
          <a:prstGeom prst="rect">
            <a:avLst/>
          </a:prstGeom>
        </p:spPr>
      </p:pic>
      <p:sp>
        <p:nvSpPr>
          <p:cNvPr id="2" name="Title 1"/>
          <p:cNvSpPr>
            <a:spLocks noGrp="1"/>
          </p:cNvSpPr>
          <p:nvPr>
            <p:ph type="title"/>
          </p:nvPr>
        </p:nvSpPr>
        <p:spPr>
          <a:xfrm>
            <a:off x="628650" y="160569"/>
            <a:ext cx="6991350" cy="764364"/>
          </a:xfrm>
        </p:spPr>
        <p:txBody>
          <a:bodyPr>
            <a:normAutofit/>
          </a:bodyPr>
          <a:lstStyle>
            <a:lvl1pPr>
              <a:defRPr sz="2400" b="1">
                <a:solidFill>
                  <a:schemeClr val="bg1"/>
                </a:solidFill>
                <a:latin typeface="Helvetica" panose="020B0604020202030204" pitchFamily="34" charset="0"/>
              </a:defRPr>
            </a:lvl1pPr>
          </a:lstStyle>
          <a:p>
            <a:r>
              <a:rPr lang="en-US" smtClean="0"/>
              <a:t>Click to edit Master title style</a:t>
            </a:r>
            <a:endParaRPr lang="en-US"/>
          </a:p>
        </p:txBody>
      </p:sp>
      <p:sp>
        <p:nvSpPr>
          <p:cNvPr id="11" name="Text Placeholder 10"/>
          <p:cNvSpPr>
            <a:spLocks noGrp="1"/>
          </p:cNvSpPr>
          <p:nvPr>
            <p:ph type="body" sz="quarter" idx="13"/>
          </p:nvPr>
        </p:nvSpPr>
        <p:spPr>
          <a:xfrm>
            <a:off x="643304" y="1600202"/>
            <a:ext cx="7620000" cy="2728913"/>
          </a:xfrm>
        </p:spPr>
        <p:txBody>
          <a:bodyPr/>
          <a:lstStyle>
            <a:lvl1pPr>
              <a:defRPr sz="1350">
                <a:latin typeface="Helvetica" panose="020B0604020202030204" pitchFamily="34" charset="0"/>
              </a:defRPr>
            </a:lvl1pPr>
            <a:lvl2pPr>
              <a:defRPr sz="1200">
                <a:latin typeface="Helvetica" panose="020B0604020202030204" pitchFamily="34" charset="0"/>
              </a:defRPr>
            </a:lvl2pPr>
            <a:lvl3pPr>
              <a:defRPr sz="1050">
                <a:latin typeface="Helvetica" panose="020B0604020202030204" pitchFamily="34" charset="0"/>
              </a:defRPr>
            </a:lvl3pPr>
            <a:lvl4pPr>
              <a:defRPr sz="900">
                <a:latin typeface="Helvetica" panose="020B0604020202030204" pitchFamily="34" charset="0"/>
              </a:defRPr>
            </a:lvl4pPr>
            <a:lvl5pPr>
              <a:defRPr sz="900">
                <a:latin typeface="Helvetica" panose="020B060402020203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Text Placeholder 12"/>
          <p:cNvSpPr>
            <a:spLocks noGrp="1"/>
          </p:cNvSpPr>
          <p:nvPr>
            <p:ph type="body" sz="quarter" idx="14"/>
          </p:nvPr>
        </p:nvSpPr>
        <p:spPr>
          <a:xfrm>
            <a:off x="246935" y="1143002"/>
            <a:ext cx="8397717" cy="395287"/>
          </a:xfrm>
        </p:spPr>
        <p:txBody>
          <a:bodyPr>
            <a:normAutofit/>
          </a:bodyPr>
          <a:lstStyle>
            <a:lvl1pPr marL="0" indent="0">
              <a:buNone/>
              <a:defRPr sz="1500" b="1">
                <a:solidFill>
                  <a:srgbClr val="1C1573"/>
                </a:solidFill>
                <a:latin typeface="Helvetica" panose="020B0604020202030204" pitchFamily="34" charset="0"/>
              </a:defRPr>
            </a:lvl1pPr>
            <a:lvl2pPr>
              <a:defRPr b="1">
                <a:solidFill>
                  <a:srgbClr val="1C1573"/>
                </a:solidFill>
                <a:latin typeface="Helvetica" panose="020B0604020202030204" pitchFamily="34" charset="0"/>
              </a:defRPr>
            </a:lvl2pPr>
            <a:lvl3pPr>
              <a:defRPr b="1">
                <a:solidFill>
                  <a:srgbClr val="1C1573"/>
                </a:solidFill>
                <a:latin typeface="Helvetica" panose="020B0604020202030204" pitchFamily="34" charset="0"/>
              </a:defRPr>
            </a:lvl3pPr>
            <a:lvl4pPr>
              <a:defRPr b="1">
                <a:solidFill>
                  <a:srgbClr val="1C1573"/>
                </a:solidFill>
                <a:latin typeface="Helvetica" panose="020B0604020202030204" pitchFamily="34" charset="0"/>
              </a:defRPr>
            </a:lvl4pPr>
            <a:lvl5pPr>
              <a:defRPr b="1">
                <a:solidFill>
                  <a:srgbClr val="1C1573"/>
                </a:solidFill>
                <a:latin typeface="Helvetica" panose="020B0604020202030204" pitchFamily="34" charset="0"/>
              </a:defRPr>
            </a:lvl5pPr>
          </a:lstStyle>
          <a:p>
            <a:pPr lvl="0"/>
            <a:r>
              <a:rPr lang="en-US" dirty="0" smtClean="0"/>
              <a:t>Click to edit Master text styles</a:t>
            </a:r>
          </a:p>
        </p:txBody>
      </p:sp>
    </p:spTree>
    <p:extLst>
      <p:ext uri="{BB962C8B-B14F-4D97-AF65-F5344CB8AC3E}">
        <p14:creationId xmlns:p14="http://schemas.microsoft.com/office/powerpoint/2010/main" val="909272825"/>
      </p:ext>
    </p:extLst>
  </p:cSld>
  <p:clrMapOvr>
    <a:masterClrMapping/>
  </p:clrMapOvr>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35_Title and Content">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3563108" y="2223656"/>
            <a:ext cx="2017786" cy="2729344"/>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9144000" cy="40580"/>
          </a:xfrm>
          <a:prstGeom prst="rect">
            <a:avLst/>
          </a:prstGeom>
        </p:spPr>
      </p:pic>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160569"/>
            <a:ext cx="8001000" cy="764364"/>
          </a:xfrm>
          <a:prstGeom prst="rect">
            <a:avLst/>
          </a:prstGeom>
        </p:spPr>
      </p:pic>
      <p:sp>
        <p:nvSpPr>
          <p:cNvPr id="2" name="Title 1"/>
          <p:cNvSpPr>
            <a:spLocks noGrp="1"/>
          </p:cNvSpPr>
          <p:nvPr>
            <p:ph type="title"/>
          </p:nvPr>
        </p:nvSpPr>
        <p:spPr>
          <a:xfrm>
            <a:off x="628650" y="160569"/>
            <a:ext cx="6991350" cy="764364"/>
          </a:xfrm>
        </p:spPr>
        <p:txBody>
          <a:bodyPr>
            <a:normAutofit/>
          </a:bodyPr>
          <a:lstStyle>
            <a:lvl1pPr>
              <a:defRPr sz="2400" b="1">
                <a:solidFill>
                  <a:schemeClr val="bg1"/>
                </a:solidFill>
                <a:latin typeface="Helvetica" panose="020B0604020202030204" pitchFamily="34" charset="0"/>
              </a:defRPr>
            </a:lvl1pPr>
          </a:lstStyle>
          <a:p>
            <a:r>
              <a:rPr lang="en-US" smtClean="0"/>
              <a:t>Click to edit Master title style</a:t>
            </a:r>
            <a:endParaRPr lang="en-US"/>
          </a:p>
        </p:txBody>
      </p:sp>
      <p:sp>
        <p:nvSpPr>
          <p:cNvPr id="11" name="Text Placeholder 10"/>
          <p:cNvSpPr>
            <a:spLocks noGrp="1"/>
          </p:cNvSpPr>
          <p:nvPr>
            <p:ph type="body" sz="quarter" idx="13"/>
          </p:nvPr>
        </p:nvSpPr>
        <p:spPr>
          <a:xfrm>
            <a:off x="643304" y="1600202"/>
            <a:ext cx="7620000" cy="2728913"/>
          </a:xfrm>
        </p:spPr>
        <p:txBody>
          <a:bodyPr/>
          <a:lstStyle>
            <a:lvl1pPr>
              <a:defRPr sz="1350">
                <a:latin typeface="Helvetica" panose="020B0604020202030204" pitchFamily="34" charset="0"/>
              </a:defRPr>
            </a:lvl1pPr>
            <a:lvl2pPr>
              <a:defRPr sz="1200">
                <a:latin typeface="Helvetica" panose="020B0604020202030204" pitchFamily="34" charset="0"/>
              </a:defRPr>
            </a:lvl2pPr>
            <a:lvl3pPr>
              <a:defRPr sz="1050">
                <a:latin typeface="Helvetica" panose="020B0604020202030204" pitchFamily="34" charset="0"/>
              </a:defRPr>
            </a:lvl3pPr>
            <a:lvl4pPr>
              <a:defRPr sz="900">
                <a:latin typeface="Helvetica" panose="020B0604020202030204" pitchFamily="34" charset="0"/>
              </a:defRPr>
            </a:lvl4pPr>
            <a:lvl5pPr>
              <a:defRPr sz="900">
                <a:latin typeface="Helvetica" panose="020B060402020203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Text Placeholder 12"/>
          <p:cNvSpPr>
            <a:spLocks noGrp="1"/>
          </p:cNvSpPr>
          <p:nvPr>
            <p:ph type="body" sz="quarter" idx="14"/>
          </p:nvPr>
        </p:nvSpPr>
        <p:spPr>
          <a:xfrm>
            <a:off x="246935" y="1143002"/>
            <a:ext cx="8397717" cy="395287"/>
          </a:xfrm>
        </p:spPr>
        <p:txBody>
          <a:bodyPr>
            <a:normAutofit/>
          </a:bodyPr>
          <a:lstStyle>
            <a:lvl1pPr marL="0" indent="0">
              <a:buNone/>
              <a:defRPr sz="1500" b="1">
                <a:solidFill>
                  <a:srgbClr val="1C1573"/>
                </a:solidFill>
                <a:latin typeface="Helvetica" panose="020B0604020202030204" pitchFamily="34" charset="0"/>
              </a:defRPr>
            </a:lvl1pPr>
            <a:lvl2pPr>
              <a:defRPr b="1">
                <a:solidFill>
                  <a:srgbClr val="1C1573"/>
                </a:solidFill>
                <a:latin typeface="Helvetica" panose="020B0604020202030204" pitchFamily="34" charset="0"/>
              </a:defRPr>
            </a:lvl2pPr>
            <a:lvl3pPr>
              <a:defRPr b="1">
                <a:solidFill>
                  <a:srgbClr val="1C1573"/>
                </a:solidFill>
                <a:latin typeface="Helvetica" panose="020B0604020202030204" pitchFamily="34" charset="0"/>
              </a:defRPr>
            </a:lvl3pPr>
            <a:lvl4pPr>
              <a:defRPr b="1">
                <a:solidFill>
                  <a:srgbClr val="1C1573"/>
                </a:solidFill>
                <a:latin typeface="Helvetica" panose="020B0604020202030204" pitchFamily="34" charset="0"/>
              </a:defRPr>
            </a:lvl4pPr>
            <a:lvl5pPr>
              <a:defRPr b="1">
                <a:solidFill>
                  <a:srgbClr val="1C1573"/>
                </a:solidFill>
                <a:latin typeface="Helvetica" panose="020B0604020202030204" pitchFamily="34" charset="0"/>
              </a:defRPr>
            </a:lvl5pPr>
          </a:lstStyle>
          <a:p>
            <a:pPr lvl="0"/>
            <a:r>
              <a:rPr lang="en-US" dirty="0" smtClean="0"/>
              <a:t>Click to edit Master text styles</a:t>
            </a:r>
          </a:p>
        </p:txBody>
      </p:sp>
    </p:spTree>
    <p:extLst>
      <p:ext uri="{BB962C8B-B14F-4D97-AF65-F5344CB8AC3E}">
        <p14:creationId xmlns:p14="http://schemas.microsoft.com/office/powerpoint/2010/main" val="560265824"/>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grpSp>
        <p:nvGrpSpPr>
          <p:cNvPr id="7" name="Group 10"/>
          <p:cNvGrpSpPr>
            <a:grpSpLocks/>
          </p:cNvGrpSpPr>
          <p:nvPr/>
        </p:nvGrpSpPr>
        <p:grpSpPr bwMode="auto">
          <a:xfrm>
            <a:off x="0" y="1295400"/>
            <a:ext cx="7010400" cy="46038"/>
            <a:chOff x="1905000" y="6553200"/>
            <a:chExt cx="7010400" cy="45719"/>
          </a:xfrm>
        </p:grpSpPr>
        <p:sp>
          <p:nvSpPr>
            <p:cNvPr id="8" name="Rectangle 7"/>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9" name="Rectangle 8"/>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1" name="Rectangle 10"/>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grpSp>
      <p:grpSp>
        <p:nvGrpSpPr>
          <p:cNvPr id="12" name="Group 15"/>
          <p:cNvGrpSpPr>
            <a:grpSpLocks/>
          </p:cNvGrpSpPr>
          <p:nvPr/>
        </p:nvGrpSpPr>
        <p:grpSpPr bwMode="auto">
          <a:xfrm>
            <a:off x="2133600" y="6553200"/>
            <a:ext cx="7010400" cy="46038"/>
            <a:chOff x="1905000" y="6553200"/>
            <a:chExt cx="7010400" cy="45719"/>
          </a:xfrm>
        </p:grpSpPr>
        <p:sp>
          <p:nvSpPr>
            <p:cNvPr id="13" name="Rectangle 12"/>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4" name="Rectangle 13"/>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5" name="Rectangle 14"/>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grpSp>
      <p:pic>
        <p:nvPicPr>
          <p:cNvPr id="16" name="Picture 14" descr="Picture 7.png"/>
          <p:cNvPicPr>
            <a:picLocks noChangeAspect="1"/>
          </p:cNvPicPr>
          <p:nvPr/>
        </p:nvPicPr>
        <p:blipFill>
          <a:blip r:embed="rId2" cstate="print"/>
          <a:srcRect l="1923" b="5336"/>
          <a:stretch>
            <a:fillRect/>
          </a:stretch>
        </p:blipFill>
        <p:spPr bwMode="auto">
          <a:xfrm>
            <a:off x="6629400" y="0"/>
            <a:ext cx="2193925" cy="692150"/>
          </a:xfrm>
          <a:prstGeom prst="rect">
            <a:avLst/>
          </a:prstGeom>
          <a:noFill/>
          <a:ln w="9525">
            <a:noFill/>
            <a:miter lim="800000"/>
            <a:headEnd/>
            <a:tailEnd/>
          </a:ln>
        </p:spPr>
      </p:pic>
      <p:sp>
        <p:nvSpPr>
          <p:cNvPr id="17" name="TextBox 16"/>
          <p:cNvSpPr txBox="1"/>
          <p:nvPr/>
        </p:nvSpPr>
        <p:spPr>
          <a:xfrm>
            <a:off x="3276600" y="6596063"/>
            <a:ext cx="5867400" cy="261937"/>
          </a:xfrm>
          <a:prstGeom prst="rect">
            <a:avLst/>
          </a:prstGeom>
          <a:noFill/>
        </p:spPr>
        <p:txBody>
          <a:bodyPr>
            <a:spAutoFit/>
          </a:bodyPr>
          <a:lstStyle/>
          <a:p>
            <a:pPr algn="r">
              <a:defRPr/>
            </a:pPr>
            <a:r>
              <a:rPr lang="en-US" sz="1100" b="1" dirty="0">
                <a:solidFill>
                  <a:srgbClr val="101141"/>
                </a:solidFill>
                <a:latin typeface="Arial"/>
                <a:cs typeface="Arial"/>
              </a:rPr>
              <a:t>BITS </a:t>
            </a:r>
            <a:r>
              <a:rPr lang="en-US" sz="1100" dirty="0">
                <a:solidFill>
                  <a:srgbClr val="101141"/>
                </a:solidFill>
                <a:latin typeface="Arial"/>
                <a:cs typeface="Arial"/>
              </a:rPr>
              <a:t>Pilani, Deemed to be University under Section 3 of UGC Act, 1956</a:t>
            </a:r>
          </a:p>
        </p:txBody>
      </p:sp>
      <p:sp>
        <p:nvSpPr>
          <p:cNvPr id="3" name="Text Placeholder 2"/>
          <p:cNvSpPr>
            <a:spLocks noGrp="1"/>
          </p:cNvSpPr>
          <p:nvPr>
            <p:ph type="body" idx="1"/>
          </p:nvPr>
        </p:nvSpPr>
        <p:spPr>
          <a:xfrm>
            <a:off x="457200" y="1535112"/>
            <a:ext cx="4040188" cy="82708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362199"/>
            <a:ext cx="4040188" cy="37639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2"/>
            <a:ext cx="4041775" cy="82708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362199"/>
            <a:ext cx="4041775" cy="37639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smtClean="0"/>
              <a:t>Click to edit Master text styles</a:t>
            </a: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36_Title and Content">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3563108" y="2223656"/>
            <a:ext cx="2017786" cy="2729344"/>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9144000" cy="40580"/>
          </a:xfrm>
          <a:prstGeom prst="rect">
            <a:avLst/>
          </a:prstGeom>
        </p:spPr>
      </p:pic>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160569"/>
            <a:ext cx="8001000" cy="764364"/>
          </a:xfrm>
          <a:prstGeom prst="rect">
            <a:avLst/>
          </a:prstGeom>
        </p:spPr>
      </p:pic>
      <p:sp>
        <p:nvSpPr>
          <p:cNvPr id="2" name="Title 1"/>
          <p:cNvSpPr>
            <a:spLocks noGrp="1"/>
          </p:cNvSpPr>
          <p:nvPr>
            <p:ph type="title"/>
          </p:nvPr>
        </p:nvSpPr>
        <p:spPr>
          <a:xfrm>
            <a:off x="628650" y="160569"/>
            <a:ext cx="6991350" cy="764364"/>
          </a:xfrm>
        </p:spPr>
        <p:txBody>
          <a:bodyPr>
            <a:normAutofit/>
          </a:bodyPr>
          <a:lstStyle>
            <a:lvl1pPr>
              <a:defRPr sz="2400" b="1">
                <a:solidFill>
                  <a:schemeClr val="bg1"/>
                </a:solidFill>
                <a:latin typeface="Helvetica" panose="020B0604020202030204" pitchFamily="34" charset="0"/>
              </a:defRPr>
            </a:lvl1pPr>
          </a:lstStyle>
          <a:p>
            <a:r>
              <a:rPr lang="en-US" smtClean="0"/>
              <a:t>Click to edit Master title style</a:t>
            </a:r>
            <a:endParaRPr lang="en-US"/>
          </a:p>
        </p:txBody>
      </p:sp>
      <p:sp>
        <p:nvSpPr>
          <p:cNvPr id="11" name="Text Placeholder 10"/>
          <p:cNvSpPr>
            <a:spLocks noGrp="1"/>
          </p:cNvSpPr>
          <p:nvPr>
            <p:ph type="body" sz="quarter" idx="13"/>
          </p:nvPr>
        </p:nvSpPr>
        <p:spPr>
          <a:xfrm>
            <a:off x="643304" y="1600202"/>
            <a:ext cx="7620000" cy="2728913"/>
          </a:xfrm>
        </p:spPr>
        <p:txBody>
          <a:bodyPr/>
          <a:lstStyle>
            <a:lvl1pPr>
              <a:defRPr sz="1350">
                <a:latin typeface="Helvetica" panose="020B0604020202030204" pitchFamily="34" charset="0"/>
              </a:defRPr>
            </a:lvl1pPr>
            <a:lvl2pPr>
              <a:defRPr sz="1200">
                <a:latin typeface="Helvetica" panose="020B0604020202030204" pitchFamily="34" charset="0"/>
              </a:defRPr>
            </a:lvl2pPr>
            <a:lvl3pPr>
              <a:defRPr sz="1050">
                <a:latin typeface="Helvetica" panose="020B0604020202030204" pitchFamily="34" charset="0"/>
              </a:defRPr>
            </a:lvl3pPr>
            <a:lvl4pPr>
              <a:defRPr sz="900">
                <a:latin typeface="Helvetica" panose="020B0604020202030204" pitchFamily="34" charset="0"/>
              </a:defRPr>
            </a:lvl4pPr>
            <a:lvl5pPr>
              <a:defRPr sz="900">
                <a:latin typeface="Helvetica" panose="020B060402020203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Text Placeholder 12"/>
          <p:cNvSpPr>
            <a:spLocks noGrp="1"/>
          </p:cNvSpPr>
          <p:nvPr>
            <p:ph type="body" sz="quarter" idx="14"/>
          </p:nvPr>
        </p:nvSpPr>
        <p:spPr>
          <a:xfrm>
            <a:off x="246935" y="1143002"/>
            <a:ext cx="8397717" cy="395287"/>
          </a:xfrm>
        </p:spPr>
        <p:txBody>
          <a:bodyPr>
            <a:normAutofit/>
          </a:bodyPr>
          <a:lstStyle>
            <a:lvl1pPr marL="0" indent="0">
              <a:buNone/>
              <a:defRPr sz="1500" b="1">
                <a:solidFill>
                  <a:srgbClr val="1C1573"/>
                </a:solidFill>
                <a:latin typeface="Helvetica" panose="020B0604020202030204" pitchFamily="34" charset="0"/>
              </a:defRPr>
            </a:lvl1pPr>
            <a:lvl2pPr>
              <a:defRPr b="1">
                <a:solidFill>
                  <a:srgbClr val="1C1573"/>
                </a:solidFill>
                <a:latin typeface="Helvetica" panose="020B0604020202030204" pitchFamily="34" charset="0"/>
              </a:defRPr>
            </a:lvl2pPr>
            <a:lvl3pPr>
              <a:defRPr b="1">
                <a:solidFill>
                  <a:srgbClr val="1C1573"/>
                </a:solidFill>
                <a:latin typeface="Helvetica" panose="020B0604020202030204" pitchFamily="34" charset="0"/>
              </a:defRPr>
            </a:lvl3pPr>
            <a:lvl4pPr>
              <a:defRPr b="1">
                <a:solidFill>
                  <a:srgbClr val="1C1573"/>
                </a:solidFill>
                <a:latin typeface="Helvetica" panose="020B0604020202030204" pitchFamily="34" charset="0"/>
              </a:defRPr>
            </a:lvl4pPr>
            <a:lvl5pPr>
              <a:defRPr b="1">
                <a:solidFill>
                  <a:srgbClr val="1C1573"/>
                </a:solidFill>
                <a:latin typeface="Helvetica" panose="020B0604020202030204" pitchFamily="34" charset="0"/>
              </a:defRPr>
            </a:lvl5pPr>
          </a:lstStyle>
          <a:p>
            <a:pPr lvl="0"/>
            <a:r>
              <a:rPr lang="en-US" dirty="0" smtClean="0"/>
              <a:t>Click to edit Master text styles</a:t>
            </a:r>
          </a:p>
        </p:txBody>
      </p:sp>
    </p:spTree>
    <p:extLst>
      <p:ext uri="{BB962C8B-B14F-4D97-AF65-F5344CB8AC3E}">
        <p14:creationId xmlns:p14="http://schemas.microsoft.com/office/powerpoint/2010/main" val="3531009271"/>
      </p:ext>
    </p:extLst>
  </p:cSld>
  <p:clrMapOvr>
    <a:masterClrMapping/>
  </p:clrMapOvr>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37_Title and Content">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3563108" y="2223656"/>
            <a:ext cx="2017786" cy="2729344"/>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9144000" cy="40580"/>
          </a:xfrm>
          <a:prstGeom prst="rect">
            <a:avLst/>
          </a:prstGeom>
        </p:spPr>
      </p:pic>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160569"/>
            <a:ext cx="8001000" cy="764364"/>
          </a:xfrm>
          <a:prstGeom prst="rect">
            <a:avLst/>
          </a:prstGeom>
        </p:spPr>
      </p:pic>
      <p:sp>
        <p:nvSpPr>
          <p:cNvPr id="2" name="Title 1"/>
          <p:cNvSpPr>
            <a:spLocks noGrp="1"/>
          </p:cNvSpPr>
          <p:nvPr>
            <p:ph type="title"/>
          </p:nvPr>
        </p:nvSpPr>
        <p:spPr>
          <a:xfrm>
            <a:off x="628650" y="160569"/>
            <a:ext cx="6991350" cy="764364"/>
          </a:xfrm>
        </p:spPr>
        <p:txBody>
          <a:bodyPr>
            <a:normAutofit/>
          </a:bodyPr>
          <a:lstStyle>
            <a:lvl1pPr>
              <a:defRPr sz="2400" b="1">
                <a:solidFill>
                  <a:schemeClr val="bg1"/>
                </a:solidFill>
                <a:latin typeface="Helvetica" panose="020B0604020202030204" pitchFamily="34" charset="0"/>
              </a:defRPr>
            </a:lvl1pPr>
          </a:lstStyle>
          <a:p>
            <a:r>
              <a:rPr lang="en-US" smtClean="0"/>
              <a:t>Click to edit Master title style</a:t>
            </a:r>
            <a:endParaRPr lang="en-US"/>
          </a:p>
        </p:txBody>
      </p:sp>
      <p:sp>
        <p:nvSpPr>
          <p:cNvPr id="11" name="Text Placeholder 10"/>
          <p:cNvSpPr>
            <a:spLocks noGrp="1"/>
          </p:cNvSpPr>
          <p:nvPr>
            <p:ph type="body" sz="quarter" idx="13"/>
          </p:nvPr>
        </p:nvSpPr>
        <p:spPr>
          <a:xfrm>
            <a:off x="643304" y="1600202"/>
            <a:ext cx="7620000" cy="2728913"/>
          </a:xfrm>
        </p:spPr>
        <p:txBody>
          <a:bodyPr/>
          <a:lstStyle>
            <a:lvl1pPr>
              <a:defRPr sz="1350">
                <a:latin typeface="Helvetica" panose="020B0604020202030204" pitchFamily="34" charset="0"/>
              </a:defRPr>
            </a:lvl1pPr>
            <a:lvl2pPr>
              <a:defRPr sz="1200">
                <a:latin typeface="Helvetica" panose="020B0604020202030204" pitchFamily="34" charset="0"/>
              </a:defRPr>
            </a:lvl2pPr>
            <a:lvl3pPr>
              <a:defRPr sz="1050">
                <a:latin typeface="Helvetica" panose="020B0604020202030204" pitchFamily="34" charset="0"/>
              </a:defRPr>
            </a:lvl3pPr>
            <a:lvl4pPr>
              <a:defRPr sz="900">
                <a:latin typeface="Helvetica" panose="020B0604020202030204" pitchFamily="34" charset="0"/>
              </a:defRPr>
            </a:lvl4pPr>
            <a:lvl5pPr>
              <a:defRPr sz="900">
                <a:latin typeface="Helvetica" panose="020B060402020203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Text Placeholder 12"/>
          <p:cNvSpPr>
            <a:spLocks noGrp="1"/>
          </p:cNvSpPr>
          <p:nvPr>
            <p:ph type="body" sz="quarter" idx="14"/>
          </p:nvPr>
        </p:nvSpPr>
        <p:spPr>
          <a:xfrm>
            <a:off x="246935" y="1143002"/>
            <a:ext cx="8397717" cy="395287"/>
          </a:xfrm>
        </p:spPr>
        <p:txBody>
          <a:bodyPr>
            <a:normAutofit/>
          </a:bodyPr>
          <a:lstStyle>
            <a:lvl1pPr marL="0" indent="0">
              <a:buNone/>
              <a:defRPr sz="1500" b="1">
                <a:solidFill>
                  <a:srgbClr val="1C1573"/>
                </a:solidFill>
                <a:latin typeface="Helvetica" panose="020B0604020202030204" pitchFamily="34" charset="0"/>
              </a:defRPr>
            </a:lvl1pPr>
            <a:lvl2pPr>
              <a:defRPr b="1">
                <a:solidFill>
                  <a:srgbClr val="1C1573"/>
                </a:solidFill>
                <a:latin typeface="Helvetica" panose="020B0604020202030204" pitchFamily="34" charset="0"/>
              </a:defRPr>
            </a:lvl2pPr>
            <a:lvl3pPr>
              <a:defRPr b="1">
                <a:solidFill>
                  <a:srgbClr val="1C1573"/>
                </a:solidFill>
                <a:latin typeface="Helvetica" panose="020B0604020202030204" pitchFamily="34" charset="0"/>
              </a:defRPr>
            </a:lvl3pPr>
            <a:lvl4pPr>
              <a:defRPr b="1">
                <a:solidFill>
                  <a:srgbClr val="1C1573"/>
                </a:solidFill>
                <a:latin typeface="Helvetica" panose="020B0604020202030204" pitchFamily="34" charset="0"/>
              </a:defRPr>
            </a:lvl4pPr>
            <a:lvl5pPr>
              <a:defRPr b="1">
                <a:solidFill>
                  <a:srgbClr val="1C1573"/>
                </a:solidFill>
                <a:latin typeface="Helvetica" panose="020B0604020202030204" pitchFamily="34" charset="0"/>
              </a:defRPr>
            </a:lvl5pPr>
          </a:lstStyle>
          <a:p>
            <a:pPr lvl="0"/>
            <a:r>
              <a:rPr lang="en-US" dirty="0" smtClean="0"/>
              <a:t>Click to edit Master text styles</a:t>
            </a:r>
          </a:p>
        </p:txBody>
      </p:sp>
    </p:spTree>
    <p:extLst>
      <p:ext uri="{BB962C8B-B14F-4D97-AF65-F5344CB8AC3E}">
        <p14:creationId xmlns:p14="http://schemas.microsoft.com/office/powerpoint/2010/main" val="1537802377"/>
      </p:ext>
    </p:extLst>
  </p:cSld>
  <p:clrMapOvr>
    <a:masterClrMapping/>
  </p:clrMapOvr>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38_Title and Content">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3563108" y="2223656"/>
            <a:ext cx="2017786" cy="2729344"/>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9144000" cy="40580"/>
          </a:xfrm>
          <a:prstGeom prst="rect">
            <a:avLst/>
          </a:prstGeom>
        </p:spPr>
      </p:pic>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160569"/>
            <a:ext cx="8001000" cy="764364"/>
          </a:xfrm>
          <a:prstGeom prst="rect">
            <a:avLst/>
          </a:prstGeom>
        </p:spPr>
      </p:pic>
      <p:sp>
        <p:nvSpPr>
          <p:cNvPr id="2" name="Title 1"/>
          <p:cNvSpPr>
            <a:spLocks noGrp="1"/>
          </p:cNvSpPr>
          <p:nvPr>
            <p:ph type="title"/>
          </p:nvPr>
        </p:nvSpPr>
        <p:spPr>
          <a:xfrm>
            <a:off x="628650" y="160569"/>
            <a:ext cx="6991350" cy="764364"/>
          </a:xfrm>
        </p:spPr>
        <p:txBody>
          <a:bodyPr>
            <a:normAutofit/>
          </a:bodyPr>
          <a:lstStyle>
            <a:lvl1pPr>
              <a:defRPr sz="2400" b="1">
                <a:solidFill>
                  <a:schemeClr val="bg1"/>
                </a:solidFill>
                <a:latin typeface="Helvetica" panose="020B0604020202030204" pitchFamily="34" charset="0"/>
              </a:defRPr>
            </a:lvl1pPr>
          </a:lstStyle>
          <a:p>
            <a:r>
              <a:rPr lang="en-US" smtClean="0"/>
              <a:t>Click to edit Master title style</a:t>
            </a:r>
            <a:endParaRPr lang="en-US"/>
          </a:p>
        </p:txBody>
      </p:sp>
      <p:sp>
        <p:nvSpPr>
          <p:cNvPr id="11" name="Text Placeholder 10"/>
          <p:cNvSpPr>
            <a:spLocks noGrp="1"/>
          </p:cNvSpPr>
          <p:nvPr>
            <p:ph type="body" sz="quarter" idx="13"/>
          </p:nvPr>
        </p:nvSpPr>
        <p:spPr>
          <a:xfrm>
            <a:off x="643304" y="1600202"/>
            <a:ext cx="7620000" cy="2728913"/>
          </a:xfrm>
        </p:spPr>
        <p:txBody>
          <a:bodyPr/>
          <a:lstStyle>
            <a:lvl1pPr>
              <a:defRPr sz="1350">
                <a:latin typeface="Helvetica" panose="020B0604020202030204" pitchFamily="34" charset="0"/>
              </a:defRPr>
            </a:lvl1pPr>
            <a:lvl2pPr>
              <a:defRPr sz="1200">
                <a:latin typeface="Helvetica" panose="020B0604020202030204" pitchFamily="34" charset="0"/>
              </a:defRPr>
            </a:lvl2pPr>
            <a:lvl3pPr>
              <a:defRPr sz="1050">
                <a:latin typeface="Helvetica" panose="020B0604020202030204" pitchFamily="34" charset="0"/>
              </a:defRPr>
            </a:lvl3pPr>
            <a:lvl4pPr>
              <a:defRPr sz="900">
                <a:latin typeface="Helvetica" panose="020B0604020202030204" pitchFamily="34" charset="0"/>
              </a:defRPr>
            </a:lvl4pPr>
            <a:lvl5pPr>
              <a:defRPr sz="900">
                <a:latin typeface="Helvetica" panose="020B060402020203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Text Placeholder 12"/>
          <p:cNvSpPr>
            <a:spLocks noGrp="1"/>
          </p:cNvSpPr>
          <p:nvPr>
            <p:ph type="body" sz="quarter" idx="14"/>
          </p:nvPr>
        </p:nvSpPr>
        <p:spPr>
          <a:xfrm>
            <a:off x="246935" y="1143002"/>
            <a:ext cx="8397717" cy="395287"/>
          </a:xfrm>
        </p:spPr>
        <p:txBody>
          <a:bodyPr>
            <a:normAutofit/>
          </a:bodyPr>
          <a:lstStyle>
            <a:lvl1pPr marL="0" indent="0">
              <a:buNone/>
              <a:defRPr sz="1500" b="1">
                <a:solidFill>
                  <a:srgbClr val="1C1573"/>
                </a:solidFill>
                <a:latin typeface="Helvetica" panose="020B0604020202030204" pitchFamily="34" charset="0"/>
              </a:defRPr>
            </a:lvl1pPr>
            <a:lvl2pPr>
              <a:defRPr b="1">
                <a:solidFill>
                  <a:srgbClr val="1C1573"/>
                </a:solidFill>
                <a:latin typeface="Helvetica" panose="020B0604020202030204" pitchFamily="34" charset="0"/>
              </a:defRPr>
            </a:lvl2pPr>
            <a:lvl3pPr>
              <a:defRPr b="1">
                <a:solidFill>
                  <a:srgbClr val="1C1573"/>
                </a:solidFill>
                <a:latin typeface="Helvetica" panose="020B0604020202030204" pitchFamily="34" charset="0"/>
              </a:defRPr>
            </a:lvl3pPr>
            <a:lvl4pPr>
              <a:defRPr b="1">
                <a:solidFill>
                  <a:srgbClr val="1C1573"/>
                </a:solidFill>
                <a:latin typeface="Helvetica" panose="020B0604020202030204" pitchFamily="34" charset="0"/>
              </a:defRPr>
            </a:lvl4pPr>
            <a:lvl5pPr>
              <a:defRPr b="1">
                <a:solidFill>
                  <a:srgbClr val="1C1573"/>
                </a:solidFill>
                <a:latin typeface="Helvetica" panose="020B0604020202030204" pitchFamily="34" charset="0"/>
              </a:defRPr>
            </a:lvl5pPr>
          </a:lstStyle>
          <a:p>
            <a:pPr lvl="0"/>
            <a:r>
              <a:rPr lang="en-US" dirty="0" smtClean="0"/>
              <a:t>Click to edit Master text styles</a:t>
            </a:r>
          </a:p>
        </p:txBody>
      </p:sp>
    </p:spTree>
    <p:extLst>
      <p:ext uri="{BB962C8B-B14F-4D97-AF65-F5344CB8AC3E}">
        <p14:creationId xmlns:p14="http://schemas.microsoft.com/office/powerpoint/2010/main" val="3888206471"/>
      </p:ext>
    </p:extLst>
  </p:cSld>
  <p:clrMapOvr>
    <a:masterClrMapping/>
  </p:clrMapOvr>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39_Title and Content">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3563108" y="2223656"/>
            <a:ext cx="2017786" cy="2729344"/>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9144000" cy="40580"/>
          </a:xfrm>
          <a:prstGeom prst="rect">
            <a:avLst/>
          </a:prstGeom>
        </p:spPr>
      </p:pic>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160569"/>
            <a:ext cx="8001000" cy="764364"/>
          </a:xfrm>
          <a:prstGeom prst="rect">
            <a:avLst/>
          </a:prstGeom>
        </p:spPr>
      </p:pic>
      <p:sp>
        <p:nvSpPr>
          <p:cNvPr id="2" name="Title 1"/>
          <p:cNvSpPr>
            <a:spLocks noGrp="1"/>
          </p:cNvSpPr>
          <p:nvPr>
            <p:ph type="title"/>
          </p:nvPr>
        </p:nvSpPr>
        <p:spPr>
          <a:xfrm>
            <a:off x="628650" y="160569"/>
            <a:ext cx="6991350" cy="764364"/>
          </a:xfrm>
        </p:spPr>
        <p:txBody>
          <a:bodyPr>
            <a:normAutofit/>
          </a:bodyPr>
          <a:lstStyle>
            <a:lvl1pPr>
              <a:defRPr sz="2400" b="1">
                <a:solidFill>
                  <a:schemeClr val="bg1"/>
                </a:solidFill>
                <a:latin typeface="Helvetica" panose="020B0604020202030204" pitchFamily="34" charset="0"/>
              </a:defRPr>
            </a:lvl1pPr>
          </a:lstStyle>
          <a:p>
            <a:r>
              <a:rPr lang="en-US" smtClean="0"/>
              <a:t>Click to edit Master title style</a:t>
            </a:r>
            <a:endParaRPr lang="en-US"/>
          </a:p>
        </p:txBody>
      </p:sp>
      <p:sp>
        <p:nvSpPr>
          <p:cNvPr id="11" name="Text Placeholder 10"/>
          <p:cNvSpPr>
            <a:spLocks noGrp="1"/>
          </p:cNvSpPr>
          <p:nvPr>
            <p:ph type="body" sz="quarter" idx="13"/>
          </p:nvPr>
        </p:nvSpPr>
        <p:spPr>
          <a:xfrm>
            <a:off x="643304" y="1600202"/>
            <a:ext cx="7620000" cy="2728913"/>
          </a:xfrm>
        </p:spPr>
        <p:txBody>
          <a:bodyPr/>
          <a:lstStyle>
            <a:lvl1pPr>
              <a:defRPr sz="1350">
                <a:latin typeface="Helvetica" panose="020B0604020202030204" pitchFamily="34" charset="0"/>
              </a:defRPr>
            </a:lvl1pPr>
            <a:lvl2pPr>
              <a:defRPr sz="1200">
                <a:latin typeface="Helvetica" panose="020B0604020202030204" pitchFamily="34" charset="0"/>
              </a:defRPr>
            </a:lvl2pPr>
            <a:lvl3pPr>
              <a:defRPr sz="1050">
                <a:latin typeface="Helvetica" panose="020B0604020202030204" pitchFamily="34" charset="0"/>
              </a:defRPr>
            </a:lvl3pPr>
            <a:lvl4pPr>
              <a:defRPr sz="900">
                <a:latin typeface="Helvetica" panose="020B0604020202030204" pitchFamily="34" charset="0"/>
              </a:defRPr>
            </a:lvl4pPr>
            <a:lvl5pPr>
              <a:defRPr sz="900">
                <a:latin typeface="Helvetica" panose="020B060402020203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Text Placeholder 12"/>
          <p:cNvSpPr>
            <a:spLocks noGrp="1"/>
          </p:cNvSpPr>
          <p:nvPr>
            <p:ph type="body" sz="quarter" idx="14"/>
          </p:nvPr>
        </p:nvSpPr>
        <p:spPr>
          <a:xfrm>
            <a:off x="246935" y="1143002"/>
            <a:ext cx="8397717" cy="395287"/>
          </a:xfrm>
        </p:spPr>
        <p:txBody>
          <a:bodyPr>
            <a:normAutofit/>
          </a:bodyPr>
          <a:lstStyle>
            <a:lvl1pPr marL="0" indent="0">
              <a:buNone/>
              <a:defRPr sz="1500" b="1">
                <a:solidFill>
                  <a:srgbClr val="1C1573"/>
                </a:solidFill>
                <a:latin typeface="Helvetica" panose="020B0604020202030204" pitchFamily="34" charset="0"/>
              </a:defRPr>
            </a:lvl1pPr>
            <a:lvl2pPr>
              <a:defRPr b="1">
                <a:solidFill>
                  <a:srgbClr val="1C1573"/>
                </a:solidFill>
                <a:latin typeface="Helvetica" panose="020B0604020202030204" pitchFamily="34" charset="0"/>
              </a:defRPr>
            </a:lvl2pPr>
            <a:lvl3pPr>
              <a:defRPr b="1">
                <a:solidFill>
                  <a:srgbClr val="1C1573"/>
                </a:solidFill>
                <a:latin typeface="Helvetica" panose="020B0604020202030204" pitchFamily="34" charset="0"/>
              </a:defRPr>
            </a:lvl3pPr>
            <a:lvl4pPr>
              <a:defRPr b="1">
                <a:solidFill>
                  <a:srgbClr val="1C1573"/>
                </a:solidFill>
                <a:latin typeface="Helvetica" panose="020B0604020202030204" pitchFamily="34" charset="0"/>
              </a:defRPr>
            </a:lvl4pPr>
            <a:lvl5pPr>
              <a:defRPr b="1">
                <a:solidFill>
                  <a:srgbClr val="1C1573"/>
                </a:solidFill>
                <a:latin typeface="Helvetica" panose="020B0604020202030204" pitchFamily="34" charset="0"/>
              </a:defRPr>
            </a:lvl5pPr>
          </a:lstStyle>
          <a:p>
            <a:pPr lvl="0"/>
            <a:r>
              <a:rPr lang="en-US" dirty="0" smtClean="0"/>
              <a:t>Click to edit Master text styles</a:t>
            </a:r>
          </a:p>
        </p:txBody>
      </p:sp>
    </p:spTree>
    <p:extLst>
      <p:ext uri="{BB962C8B-B14F-4D97-AF65-F5344CB8AC3E}">
        <p14:creationId xmlns:p14="http://schemas.microsoft.com/office/powerpoint/2010/main" val="3817425245"/>
      </p:ext>
    </p:extLst>
  </p:cSld>
  <p:clrMapOvr>
    <a:masterClrMapping/>
  </p:clrMapOvr>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40_Title and Content">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3563108" y="2223656"/>
            <a:ext cx="2017786" cy="2729344"/>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9144000" cy="40580"/>
          </a:xfrm>
          <a:prstGeom prst="rect">
            <a:avLst/>
          </a:prstGeom>
        </p:spPr>
      </p:pic>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160569"/>
            <a:ext cx="8001000" cy="764364"/>
          </a:xfrm>
          <a:prstGeom prst="rect">
            <a:avLst/>
          </a:prstGeom>
        </p:spPr>
      </p:pic>
      <p:sp>
        <p:nvSpPr>
          <p:cNvPr id="2" name="Title 1"/>
          <p:cNvSpPr>
            <a:spLocks noGrp="1"/>
          </p:cNvSpPr>
          <p:nvPr>
            <p:ph type="title"/>
          </p:nvPr>
        </p:nvSpPr>
        <p:spPr>
          <a:xfrm>
            <a:off x="628650" y="160569"/>
            <a:ext cx="6991350" cy="764364"/>
          </a:xfrm>
        </p:spPr>
        <p:txBody>
          <a:bodyPr>
            <a:normAutofit/>
          </a:bodyPr>
          <a:lstStyle>
            <a:lvl1pPr>
              <a:defRPr sz="2400" b="1">
                <a:solidFill>
                  <a:schemeClr val="bg1"/>
                </a:solidFill>
                <a:latin typeface="Helvetica" panose="020B0604020202030204" pitchFamily="34" charset="0"/>
              </a:defRPr>
            </a:lvl1pPr>
          </a:lstStyle>
          <a:p>
            <a:r>
              <a:rPr lang="en-US" smtClean="0"/>
              <a:t>Click to edit Master title style</a:t>
            </a:r>
            <a:endParaRPr lang="en-US"/>
          </a:p>
        </p:txBody>
      </p:sp>
      <p:sp>
        <p:nvSpPr>
          <p:cNvPr id="11" name="Text Placeholder 10"/>
          <p:cNvSpPr>
            <a:spLocks noGrp="1"/>
          </p:cNvSpPr>
          <p:nvPr>
            <p:ph type="body" sz="quarter" idx="13"/>
          </p:nvPr>
        </p:nvSpPr>
        <p:spPr>
          <a:xfrm>
            <a:off x="643304" y="1600202"/>
            <a:ext cx="7620000" cy="2728913"/>
          </a:xfrm>
        </p:spPr>
        <p:txBody>
          <a:bodyPr/>
          <a:lstStyle>
            <a:lvl1pPr>
              <a:defRPr sz="1350">
                <a:latin typeface="Helvetica" panose="020B0604020202030204" pitchFamily="34" charset="0"/>
              </a:defRPr>
            </a:lvl1pPr>
            <a:lvl2pPr>
              <a:defRPr sz="1200">
                <a:latin typeface="Helvetica" panose="020B0604020202030204" pitchFamily="34" charset="0"/>
              </a:defRPr>
            </a:lvl2pPr>
            <a:lvl3pPr>
              <a:defRPr sz="1050">
                <a:latin typeface="Helvetica" panose="020B0604020202030204" pitchFamily="34" charset="0"/>
              </a:defRPr>
            </a:lvl3pPr>
            <a:lvl4pPr>
              <a:defRPr sz="900">
                <a:latin typeface="Helvetica" panose="020B0604020202030204" pitchFamily="34" charset="0"/>
              </a:defRPr>
            </a:lvl4pPr>
            <a:lvl5pPr>
              <a:defRPr sz="900">
                <a:latin typeface="Helvetica" panose="020B060402020203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Text Placeholder 12"/>
          <p:cNvSpPr>
            <a:spLocks noGrp="1"/>
          </p:cNvSpPr>
          <p:nvPr>
            <p:ph type="body" sz="quarter" idx="14"/>
          </p:nvPr>
        </p:nvSpPr>
        <p:spPr>
          <a:xfrm>
            <a:off x="246935" y="1143002"/>
            <a:ext cx="8397717" cy="395287"/>
          </a:xfrm>
        </p:spPr>
        <p:txBody>
          <a:bodyPr>
            <a:normAutofit/>
          </a:bodyPr>
          <a:lstStyle>
            <a:lvl1pPr marL="0" indent="0">
              <a:buNone/>
              <a:defRPr sz="1500" b="1">
                <a:solidFill>
                  <a:srgbClr val="1C1573"/>
                </a:solidFill>
                <a:latin typeface="Helvetica" panose="020B0604020202030204" pitchFamily="34" charset="0"/>
              </a:defRPr>
            </a:lvl1pPr>
            <a:lvl2pPr>
              <a:defRPr b="1">
                <a:solidFill>
                  <a:srgbClr val="1C1573"/>
                </a:solidFill>
                <a:latin typeface="Helvetica" panose="020B0604020202030204" pitchFamily="34" charset="0"/>
              </a:defRPr>
            </a:lvl2pPr>
            <a:lvl3pPr>
              <a:defRPr b="1">
                <a:solidFill>
                  <a:srgbClr val="1C1573"/>
                </a:solidFill>
                <a:latin typeface="Helvetica" panose="020B0604020202030204" pitchFamily="34" charset="0"/>
              </a:defRPr>
            </a:lvl3pPr>
            <a:lvl4pPr>
              <a:defRPr b="1">
                <a:solidFill>
                  <a:srgbClr val="1C1573"/>
                </a:solidFill>
                <a:latin typeface="Helvetica" panose="020B0604020202030204" pitchFamily="34" charset="0"/>
              </a:defRPr>
            </a:lvl4pPr>
            <a:lvl5pPr>
              <a:defRPr b="1">
                <a:solidFill>
                  <a:srgbClr val="1C1573"/>
                </a:solidFill>
                <a:latin typeface="Helvetica" panose="020B0604020202030204" pitchFamily="34" charset="0"/>
              </a:defRPr>
            </a:lvl5pPr>
          </a:lstStyle>
          <a:p>
            <a:pPr lvl="0"/>
            <a:r>
              <a:rPr lang="en-US" dirty="0" smtClean="0"/>
              <a:t>Click to edit Master text styles</a:t>
            </a:r>
          </a:p>
        </p:txBody>
      </p:sp>
    </p:spTree>
    <p:extLst>
      <p:ext uri="{BB962C8B-B14F-4D97-AF65-F5344CB8AC3E}">
        <p14:creationId xmlns:p14="http://schemas.microsoft.com/office/powerpoint/2010/main" val="1347274301"/>
      </p:ext>
    </p:extLst>
  </p:cSld>
  <p:clrMapOvr>
    <a:masterClrMapping/>
  </p:clrMapOvr>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41_Title and Content">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3563108" y="2223656"/>
            <a:ext cx="2017786" cy="2729344"/>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9144000" cy="40580"/>
          </a:xfrm>
          <a:prstGeom prst="rect">
            <a:avLst/>
          </a:prstGeom>
        </p:spPr>
      </p:pic>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160569"/>
            <a:ext cx="8001000" cy="764364"/>
          </a:xfrm>
          <a:prstGeom prst="rect">
            <a:avLst/>
          </a:prstGeom>
        </p:spPr>
      </p:pic>
      <p:sp>
        <p:nvSpPr>
          <p:cNvPr id="2" name="Title 1"/>
          <p:cNvSpPr>
            <a:spLocks noGrp="1"/>
          </p:cNvSpPr>
          <p:nvPr>
            <p:ph type="title"/>
          </p:nvPr>
        </p:nvSpPr>
        <p:spPr>
          <a:xfrm>
            <a:off x="628650" y="160569"/>
            <a:ext cx="6991350" cy="764364"/>
          </a:xfrm>
        </p:spPr>
        <p:txBody>
          <a:bodyPr>
            <a:normAutofit/>
          </a:bodyPr>
          <a:lstStyle>
            <a:lvl1pPr>
              <a:defRPr sz="2400" b="1">
                <a:solidFill>
                  <a:schemeClr val="bg1"/>
                </a:solidFill>
                <a:latin typeface="Helvetica" panose="020B0604020202030204" pitchFamily="34" charset="0"/>
              </a:defRPr>
            </a:lvl1pPr>
          </a:lstStyle>
          <a:p>
            <a:r>
              <a:rPr lang="en-US" smtClean="0"/>
              <a:t>Click to edit Master title style</a:t>
            </a:r>
            <a:endParaRPr lang="en-US"/>
          </a:p>
        </p:txBody>
      </p:sp>
      <p:sp>
        <p:nvSpPr>
          <p:cNvPr id="11" name="Text Placeholder 10"/>
          <p:cNvSpPr>
            <a:spLocks noGrp="1"/>
          </p:cNvSpPr>
          <p:nvPr>
            <p:ph type="body" sz="quarter" idx="13"/>
          </p:nvPr>
        </p:nvSpPr>
        <p:spPr>
          <a:xfrm>
            <a:off x="643304" y="1600202"/>
            <a:ext cx="7620000" cy="2728913"/>
          </a:xfrm>
        </p:spPr>
        <p:txBody>
          <a:bodyPr/>
          <a:lstStyle>
            <a:lvl1pPr>
              <a:defRPr sz="1350">
                <a:latin typeface="Helvetica" panose="020B0604020202030204" pitchFamily="34" charset="0"/>
              </a:defRPr>
            </a:lvl1pPr>
            <a:lvl2pPr>
              <a:defRPr sz="1200">
                <a:latin typeface="Helvetica" panose="020B0604020202030204" pitchFamily="34" charset="0"/>
              </a:defRPr>
            </a:lvl2pPr>
            <a:lvl3pPr>
              <a:defRPr sz="1050">
                <a:latin typeface="Helvetica" panose="020B0604020202030204" pitchFamily="34" charset="0"/>
              </a:defRPr>
            </a:lvl3pPr>
            <a:lvl4pPr>
              <a:defRPr sz="900">
                <a:latin typeface="Helvetica" panose="020B0604020202030204" pitchFamily="34" charset="0"/>
              </a:defRPr>
            </a:lvl4pPr>
            <a:lvl5pPr>
              <a:defRPr sz="900">
                <a:latin typeface="Helvetica" panose="020B060402020203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Text Placeholder 12"/>
          <p:cNvSpPr>
            <a:spLocks noGrp="1"/>
          </p:cNvSpPr>
          <p:nvPr>
            <p:ph type="body" sz="quarter" idx="14"/>
          </p:nvPr>
        </p:nvSpPr>
        <p:spPr>
          <a:xfrm>
            <a:off x="246935" y="1143002"/>
            <a:ext cx="8397717" cy="395287"/>
          </a:xfrm>
        </p:spPr>
        <p:txBody>
          <a:bodyPr>
            <a:normAutofit/>
          </a:bodyPr>
          <a:lstStyle>
            <a:lvl1pPr marL="0" indent="0">
              <a:buNone/>
              <a:defRPr sz="1500" b="1">
                <a:solidFill>
                  <a:srgbClr val="1C1573"/>
                </a:solidFill>
                <a:latin typeface="Helvetica" panose="020B0604020202030204" pitchFamily="34" charset="0"/>
              </a:defRPr>
            </a:lvl1pPr>
            <a:lvl2pPr>
              <a:defRPr b="1">
                <a:solidFill>
                  <a:srgbClr val="1C1573"/>
                </a:solidFill>
                <a:latin typeface="Helvetica" panose="020B0604020202030204" pitchFamily="34" charset="0"/>
              </a:defRPr>
            </a:lvl2pPr>
            <a:lvl3pPr>
              <a:defRPr b="1">
                <a:solidFill>
                  <a:srgbClr val="1C1573"/>
                </a:solidFill>
                <a:latin typeface="Helvetica" panose="020B0604020202030204" pitchFamily="34" charset="0"/>
              </a:defRPr>
            </a:lvl3pPr>
            <a:lvl4pPr>
              <a:defRPr b="1">
                <a:solidFill>
                  <a:srgbClr val="1C1573"/>
                </a:solidFill>
                <a:latin typeface="Helvetica" panose="020B0604020202030204" pitchFamily="34" charset="0"/>
              </a:defRPr>
            </a:lvl4pPr>
            <a:lvl5pPr>
              <a:defRPr b="1">
                <a:solidFill>
                  <a:srgbClr val="1C1573"/>
                </a:solidFill>
                <a:latin typeface="Helvetica" panose="020B0604020202030204" pitchFamily="34" charset="0"/>
              </a:defRPr>
            </a:lvl5pPr>
          </a:lstStyle>
          <a:p>
            <a:pPr lvl="0"/>
            <a:r>
              <a:rPr lang="en-US" dirty="0" smtClean="0"/>
              <a:t>Click to edit Master text styles</a:t>
            </a:r>
          </a:p>
        </p:txBody>
      </p:sp>
    </p:spTree>
    <p:extLst>
      <p:ext uri="{BB962C8B-B14F-4D97-AF65-F5344CB8AC3E}">
        <p14:creationId xmlns:p14="http://schemas.microsoft.com/office/powerpoint/2010/main" val="4284623185"/>
      </p:ext>
    </p:extLst>
  </p:cSld>
  <p:clrMapOvr>
    <a:masterClrMapping/>
  </p:clrMapOvr>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42_Title and Content">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3563108" y="2223656"/>
            <a:ext cx="2017786" cy="2729344"/>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9144000" cy="40580"/>
          </a:xfrm>
          <a:prstGeom prst="rect">
            <a:avLst/>
          </a:prstGeom>
        </p:spPr>
      </p:pic>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160569"/>
            <a:ext cx="8001000" cy="764364"/>
          </a:xfrm>
          <a:prstGeom prst="rect">
            <a:avLst/>
          </a:prstGeom>
        </p:spPr>
      </p:pic>
      <p:sp>
        <p:nvSpPr>
          <p:cNvPr id="2" name="Title 1"/>
          <p:cNvSpPr>
            <a:spLocks noGrp="1"/>
          </p:cNvSpPr>
          <p:nvPr>
            <p:ph type="title"/>
          </p:nvPr>
        </p:nvSpPr>
        <p:spPr>
          <a:xfrm>
            <a:off x="628650" y="160569"/>
            <a:ext cx="6991350" cy="764364"/>
          </a:xfrm>
        </p:spPr>
        <p:txBody>
          <a:bodyPr>
            <a:normAutofit/>
          </a:bodyPr>
          <a:lstStyle>
            <a:lvl1pPr>
              <a:defRPr sz="2400" b="1">
                <a:solidFill>
                  <a:schemeClr val="bg1"/>
                </a:solidFill>
                <a:latin typeface="Helvetica" panose="020B0604020202030204" pitchFamily="34" charset="0"/>
              </a:defRPr>
            </a:lvl1pPr>
          </a:lstStyle>
          <a:p>
            <a:r>
              <a:rPr lang="en-US" smtClean="0"/>
              <a:t>Click to edit Master title style</a:t>
            </a:r>
            <a:endParaRPr lang="en-US"/>
          </a:p>
        </p:txBody>
      </p:sp>
      <p:sp>
        <p:nvSpPr>
          <p:cNvPr id="11" name="Text Placeholder 10"/>
          <p:cNvSpPr>
            <a:spLocks noGrp="1"/>
          </p:cNvSpPr>
          <p:nvPr>
            <p:ph type="body" sz="quarter" idx="13"/>
          </p:nvPr>
        </p:nvSpPr>
        <p:spPr>
          <a:xfrm>
            <a:off x="643304" y="1600202"/>
            <a:ext cx="7620000" cy="2728913"/>
          </a:xfrm>
        </p:spPr>
        <p:txBody>
          <a:bodyPr/>
          <a:lstStyle>
            <a:lvl1pPr>
              <a:defRPr sz="1350">
                <a:latin typeface="Helvetica" panose="020B0604020202030204" pitchFamily="34" charset="0"/>
              </a:defRPr>
            </a:lvl1pPr>
            <a:lvl2pPr>
              <a:defRPr sz="1200">
                <a:latin typeface="Helvetica" panose="020B0604020202030204" pitchFamily="34" charset="0"/>
              </a:defRPr>
            </a:lvl2pPr>
            <a:lvl3pPr>
              <a:defRPr sz="1050">
                <a:latin typeface="Helvetica" panose="020B0604020202030204" pitchFamily="34" charset="0"/>
              </a:defRPr>
            </a:lvl3pPr>
            <a:lvl4pPr>
              <a:defRPr sz="900">
                <a:latin typeface="Helvetica" panose="020B0604020202030204" pitchFamily="34" charset="0"/>
              </a:defRPr>
            </a:lvl4pPr>
            <a:lvl5pPr>
              <a:defRPr sz="900">
                <a:latin typeface="Helvetica" panose="020B060402020203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Text Placeholder 12"/>
          <p:cNvSpPr>
            <a:spLocks noGrp="1"/>
          </p:cNvSpPr>
          <p:nvPr>
            <p:ph type="body" sz="quarter" idx="14"/>
          </p:nvPr>
        </p:nvSpPr>
        <p:spPr>
          <a:xfrm>
            <a:off x="246935" y="1143002"/>
            <a:ext cx="8397717" cy="395287"/>
          </a:xfrm>
        </p:spPr>
        <p:txBody>
          <a:bodyPr>
            <a:normAutofit/>
          </a:bodyPr>
          <a:lstStyle>
            <a:lvl1pPr marL="0" indent="0">
              <a:buNone/>
              <a:defRPr sz="1500" b="1">
                <a:solidFill>
                  <a:srgbClr val="1C1573"/>
                </a:solidFill>
                <a:latin typeface="Helvetica" panose="020B0604020202030204" pitchFamily="34" charset="0"/>
              </a:defRPr>
            </a:lvl1pPr>
            <a:lvl2pPr>
              <a:defRPr b="1">
                <a:solidFill>
                  <a:srgbClr val="1C1573"/>
                </a:solidFill>
                <a:latin typeface="Helvetica" panose="020B0604020202030204" pitchFamily="34" charset="0"/>
              </a:defRPr>
            </a:lvl2pPr>
            <a:lvl3pPr>
              <a:defRPr b="1">
                <a:solidFill>
                  <a:srgbClr val="1C1573"/>
                </a:solidFill>
                <a:latin typeface="Helvetica" panose="020B0604020202030204" pitchFamily="34" charset="0"/>
              </a:defRPr>
            </a:lvl3pPr>
            <a:lvl4pPr>
              <a:defRPr b="1">
                <a:solidFill>
                  <a:srgbClr val="1C1573"/>
                </a:solidFill>
                <a:latin typeface="Helvetica" panose="020B0604020202030204" pitchFamily="34" charset="0"/>
              </a:defRPr>
            </a:lvl4pPr>
            <a:lvl5pPr>
              <a:defRPr b="1">
                <a:solidFill>
                  <a:srgbClr val="1C1573"/>
                </a:solidFill>
                <a:latin typeface="Helvetica" panose="020B0604020202030204" pitchFamily="34" charset="0"/>
              </a:defRPr>
            </a:lvl5pPr>
          </a:lstStyle>
          <a:p>
            <a:pPr lvl="0"/>
            <a:r>
              <a:rPr lang="en-US" dirty="0" smtClean="0"/>
              <a:t>Click to edit Master text styles</a:t>
            </a:r>
          </a:p>
        </p:txBody>
      </p:sp>
    </p:spTree>
    <p:extLst>
      <p:ext uri="{BB962C8B-B14F-4D97-AF65-F5344CB8AC3E}">
        <p14:creationId xmlns:p14="http://schemas.microsoft.com/office/powerpoint/2010/main" val="4046800408"/>
      </p:ext>
    </p:extLst>
  </p:cSld>
  <p:clrMapOvr>
    <a:masterClrMapping/>
  </p:clrMapOvr>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43_Title and Content">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3563108" y="2223656"/>
            <a:ext cx="2017786" cy="2729344"/>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9144000" cy="40580"/>
          </a:xfrm>
          <a:prstGeom prst="rect">
            <a:avLst/>
          </a:prstGeom>
        </p:spPr>
      </p:pic>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160569"/>
            <a:ext cx="8001000" cy="764364"/>
          </a:xfrm>
          <a:prstGeom prst="rect">
            <a:avLst/>
          </a:prstGeom>
        </p:spPr>
      </p:pic>
      <p:sp>
        <p:nvSpPr>
          <p:cNvPr id="2" name="Title 1"/>
          <p:cNvSpPr>
            <a:spLocks noGrp="1"/>
          </p:cNvSpPr>
          <p:nvPr>
            <p:ph type="title"/>
          </p:nvPr>
        </p:nvSpPr>
        <p:spPr>
          <a:xfrm>
            <a:off x="628650" y="160569"/>
            <a:ext cx="6991350" cy="764364"/>
          </a:xfrm>
        </p:spPr>
        <p:txBody>
          <a:bodyPr>
            <a:normAutofit/>
          </a:bodyPr>
          <a:lstStyle>
            <a:lvl1pPr>
              <a:defRPr sz="2400" b="1">
                <a:solidFill>
                  <a:schemeClr val="bg1"/>
                </a:solidFill>
                <a:latin typeface="Helvetica" panose="020B0604020202030204" pitchFamily="34" charset="0"/>
              </a:defRPr>
            </a:lvl1pPr>
          </a:lstStyle>
          <a:p>
            <a:r>
              <a:rPr lang="en-US" smtClean="0"/>
              <a:t>Click to edit Master title style</a:t>
            </a:r>
            <a:endParaRPr lang="en-US"/>
          </a:p>
        </p:txBody>
      </p:sp>
      <p:sp>
        <p:nvSpPr>
          <p:cNvPr id="11" name="Text Placeholder 10"/>
          <p:cNvSpPr>
            <a:spLocks noGrp="1"/>
          </p:cNvSpPr>
          <p:nvPr>
            <p:ph type="body" sz="quarter" idx="13"/>
          </p:nvPr>
        </p:nvSpPr>
        <p:spPr>
          <a:xfrm>
            <a:off x="643304" y="1600202"/>
            <a:ext cx="7620000" cy="2728913"/>
          </a:xfrm>
        </p:spPr>
        <p:txBody>
          <a:bodyPr/>
          <a:lstStyle>
            <a:lvl1pPr>
              <a:defRPr sz="1350">
                <a:latin typeface="Helvetica" panose="020B0604020202030204" pitchFamily="34" charset="0"/>
              </a:defRPr>
            </a:lvl1pPr>
            <a:lvl2pPr>
              <a:defRPr sz="1200">
                <a:latin typeface="Helvetica" panose="020B0604020202030204" pitchFamily="34" charset="0"/>
              </a:defRPr>
            </a:lvl2pPr>
            <a:lvl3pPr>
              <a:defRPr sz="1050">
                <a:latin typeface="Helvetica" panose="020B0604020202030204" pitchFamily="34" charset="0"/>
              </a:defRPr>
            </a:lvl3pPr>
            <a:lvl4pPr>
              <a:defRPr sz="900">
                <a:latin typeface="Helvetica" panose="020B0604020202030204" pitchFamily="34" charset="0"/>
              </a:defRPr>
            </a:lvl4pPr>
            <a:lvl5pPr>
              <a:defRPr sz="900">
                <a:latin typeface="Helvetica" panose="020B060402020203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Text Placeholder 12"/>
          <p:cNvSpPr>
            <a:spLocks noGrp="1"/>
          </p:cNvSpPr>
          <p:nvPr>
            <p:ph type="body" sz="quarter" idx="14"/>
          </p:nvPr>
        </p:nvSpPr>
        <p:spPr>
          <a:xfrm>
            <a:off x="246935" y="1143002"/>
            <a:ext cx="8397717" cy="395287"/>
          </a:xfrm>
        </p:spPr>
        <p:txBody>
          <a:bodyPr>
            <a:normAutofit/>
          </a:bodyPr>
          <a:lstStyle>
            <a:lvl1pPr marL="0" indent="0">
              <a:buNone/>
              <a:defRPr sz="1500" b="1">
                <a:solidFill>
                  <a:srgbClr val="1C1573"/>
                </a:solidFill>
                <a:latin typeface="Helvetica" panose="020B0604020202030204" pitchFamily="34" charset="0"/>
              </a:defRPr>
            </a:lvl1pPr>
            <a:lvl2pPr>
              <a:defRPr b="1">
                <a:solidFill>
                  <a:srgbClr val="1C1573"/>
                </a:solidFill>
                <a:latin typeface="Helvetica" panose="020B0604020202030204" pitchFamily="34" charset="0"/>
              </a:defRPr>
            </a:lvl2pPr>
            <a:lvl3pPr>
              <a:defRPr b="1">
                <a:solidFill>
                  <a:srgbClr val="1C1573"/>
                </a:solidFill>
                <a:latin typeface="Helvetica" panose="020B0604020202030204" pitchFamily="34" charset="0"/>
              </a:defRPr>
            </a:lvl3pPr>
            <a:lvl4pPr>
              <a:defRPr b="1">
                <a:solidFill>
                  <a:srgbClr val="1C1573"/>
                </a:solidFill>
                <a:latin typeface="Helvetica" panose="020B0604020202030204" pitchFamily="34" charset="0"/>
              </a:defRPr>
            </a:lvl4pPr>
            <a:lvl5pPr>
              <a:defRPr b="1">
                <a:solidFill>
                  <a:srgbClr val="1C1573"/>
                </a:solidFill>
                <a:latin typeface="Helvetica" panose="020B0604020202030204" pitchFamily="34" charset="0"/>
              </a:defRPr>
            </a:lvl5pPr>
          </a:lstStyle>
          <a:p>
            <a:pPr lvl="0"/>
            <a:r>
              <a:rPr lang="en-US" dirty="0" smtClean="0"/>
              <a:t>Click to edit Master text styles</a:t>
            </a:r>
          </a:p>
        </p:txBody>
      </p:sp>
    </p:spTree>
    <p:extLst>
      <p:ext uri="{BB962C8B-B14F-4D97-AF65-F5344CB8AC3E}">
        <p14:creationId xmlns:p14="http://schemas.microsoft.com/office/powerpoint/2010/main" val="2721136341"/>
      </p:ext>
    </p:extLst>
  </p:cSld>
  <p:clrMapOvr>
    <a:masterClrMapping/>
  </p:clrMapOvr>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44_Title and Content">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3563108" y="2223656"/>
            <a:ext cx="2017786" cy="2729344"/>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9144000" cy="40580"/>
          </a:xfrm>
          <a:prstGeom prst="rect">
            <a:avLst/>
          </a:prstGeom>
        </p:spPr>
      </p:pic>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160569"/>
            <a:ext cx="8001000" cy="764364"/>
          </a:xfrm>
          <a:prstGeom prst="rect">
            <a:avLst/>
          </a:prstGeom>
        </p:spPr>
      </p:pic>
      <p:sp>
        <p:nvSpPr>
          <p:cNvPr id="2" name="Title 1"/>
          <p:cNvSpPr>
            <a:spLocks noGrp="1"/>
          </p:cNvSpPr>
          <p:nvPr>
            <p:ph type="title"/>
          </p:nvPr>
        </p:nvSpPr>
        <p:spPr>
          <a:xfrm>
            <a:off x="628650" y="160569"/>
            <a:ext cx="6991350" cy="764364"/>
          </a:xfrm>
        </p:spPr>
        <p:txBody>
          <a:bodyPr>
            <a:normAutofit/>
          </a:bodyPr>
          <a:lstStyle>
            <a:lvl1pPr>
              <a:defRPr sz="2400" b="1">
                <a:solidFill>
                  <a:schemeClr val="bg1"/>
                </a:solidFill>
                <a:latin typeface="Helvetica" panose="020B0604020202030204" pitchFamily="34" charset="0"/>
              </a:defRPr>
            </a:lvl1pPr>
          </a:lstStyle>
          <a:p>
            <a:r>
              <a:rPr lang="en-US" smtClean="0"/>
              <a:t>Click to edit Master title style</a:t>
            </a:r>
            <a:endParaRPr lang="en-US"/>
          </a:p>
        </p:txBody>
      </p:sp>
      <p:sp>
        <p:nvSpPr>
          <p:cNvPr id="11" name="Text Placeholder 10"/>
          <p:cNvSpPr>
            <a:spLocks noGrp="1"/>
          </p:cNvSpPr>
          <p:nvPr>
            <p:ph type="body" sz="quarter" idx="13"/>
          </p:nvPr>
        </p:nvSpPr>
        <p:spPr>
          <a:xfrm>
            <a:off x="643304" y="1600202"/>
            <a:ext cx="7620000" cy="2728913"/>
          </a:xfrm>
        </p:spPr>
        <p:txBody>
          <a:bodyPr/>
          <a:lstStyle>
            <a:lvl1pPr>
              <a:defRPr sz="1350">
                <a:latin typeface="Helvetica" panose="020B0604020202030204" pitchFamily="34" charset="0"/>
              </a:defRPr>
            </a:lvl1pPr>
            <a:lvl2pPr>
              <a:defRPr sz="1200">
                <a:latin typeface="Helvetica" panose="020B0604020202030204" pitchFamily="34" charset="0"/>
              </a:defRPr>
            </a:lvl2pPr>
            <a:lvl3pPr>
              <a:defRPr sz="1050">
                <a:latin typeface="Helvetica" panose="020B0604020202030204" pitchFamily="34" charset="0"/>
              </a:defRPr>
            </a:lvl3pPr>
            <a:lvl4pPr>
              <a:defRPr sz="900">
                <a:latin typeface="Helvetica" panose="020B0604020202030204" pitchFamily="34" charset="0"/>
              </a:defRPr>
            </a:lvl4pPr>
            <a:lvl5pPr>
              <a:defRPr sz="900">
                <a:latin typeface="Helvetica" panose="020B060402020203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Text Placeholder 12"/>
          <p:cNvSpPr>
            <a:spLocks noGrp="1"/>
          </p:cNvSpPr>
          <p:nvPr>
            <p:ph type="body" sz="quarter" idx="14"/>
          </p:nvPr>
        </p:nvSpPr>
        <p:spPr>
          <a:xfrm>
            <a:off x="246935" y="1143002"/>
            <a:ext cx="8397717" cy="395287"/>
          </a:xfrm>
        </p:spPr>
        <p:txBody>
          <a:bodyPr>
            <a:normAutofit/>
          </a:bodyPr>
          <a:lstStyle>
            <a:lvl1pPr marL="0" indent="0">
              <a:buNone/>
              <a:defRPr sz="1500" b="1">
                <a:solidFill>
                  <a:srgbClr val="1C1573"/>
                </a:solidFill>
                <a:latin typeface="Helvetica" panose="020B0604020202030204" pitchFamily="34" charset="0"/>
              </a:defRPr>
            </a:lvl1pPr>
            <a:lvl2pPr>
              <a:defRPr b="1">
                <a:solidFill>
                  <a:srgbClr val="1C1573"/>
                </a:solidFill>
                <a:latin typeface="Helvetica" panose="020B0604020202030204" pitchFamily="34" charset="0"/>
              </a:defRPr>
            </a:lvl2pPr>
            <a:lvl3pPr>
              <a:defRPr b="1">
                <a:solidFill>
                  <a:srgbClr val="1C1573"/>
                </a:solidFill>
                <a:latin typeface="Helvetica" panose="020B0604020202030204" pitchFamily="34" charset="0"/>
              </a:defRPr>
            </a:lvl3pPr>
            <a:lvl4pPr>
              <a:defRPr b="1">
                <a:solidFill>
                  <a:srgbClr val="1C1573"/>
                </a:solidFill>
                <a:latin typeface="Helvetica" panose="020B0604020202030204" pitchFamily="34" charset="0"/>
              </a:defRPr>
            </a:lvl4pPr>
            <a:lvl5pPr>
              <a:defRPr b="1">
                <a:solidFill>
                  <a:srgbClr val="1C1573"/>
                </a:solidFill>
                <a:latin typeface="Helvetica" panose="020B0604020202030204" pitchFamily="34" charset="0"/>
              </a:defRPr>
            </a:lvl5pPr>
          </a:lstStyle>
          <a:p>
            <a:pPr lvl="0"/>
            <a:r>
              <a:rPr lang="en-US" dirty="0" smtClean="0"/>
              <a:t>Click to edit Master text styles</a:t>
            </a:r>
          </a:p>
        </p:txBody>
      </p:sp>
    </p:spTree>
    <p:extLst>
      <p:ext uri="{BB962C8B-B14F-4D97-AF65-F5344CB8AC3E}">
        <p14:creationId xmlns:p14="http://schemas.microsoft.com/office/powerpoint/2010/main" val="3749741942"/>
      </p:ext>
    </p:extLst>
  </p:cSld>
  <p:clrMapOvr>
    <a:masterClrMapping/>
  </p:clrMapOvr>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45_Title and Content">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3563108" y="2223656"/>
            <a:ext cx="2017786" cy="2729344"/>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9144000" cy="40580"/>
          </a:xfrm>
          <a:prstGeom prst="rect">
            <a:avLst/>
          </a:prstGeom>
        </p:spPr>
      </p:pic>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160569"/>
            <a:ext cx="8001000" cy="764364"/>
          </a:xfrm>
          <a:prstGeom prst="rect">
            <a:avLst/>
          </a:prstGeom>
        </p:spPr>
      </p:pic>
      <p:sp>
        <p:nvSpPr>
          <p:cNvPr id="2" name="Title 1"/>
          <p:cNvSpPr>
            <a:spLocks noGrp="1"/>
          </p:cNvSpPr>
          <p:nvPr>
            <p:ph type="title"/>
          </p:nvPr>
        </p:nvSpPr>
        <p:spPr>
          <a:xfrm>
            <a:off x="628650" y="160569"/>
            <a:ext cx="6991350" cy="764364"/>
          </a:xfrm>
        </p:spPr>
        <p:txBody>
          <a:bodyPr>
            <a:normAutofit/>
          </a:bodyPr>
          <a:lstStyle>
            <a:lvl1pPr>
              <a:defRPr sz="2400" b="1">
                <a:solidFill>
                  <a:schemeClr val="bg1"/>
                </a:solidFill>
                <a:latin typeface="Helvetica" panose="020B0604020202030204" pitchFamily="34" charset="0"/>
              </a:defRPr>
            </a:lvl1pPr>
          </a:lstStyle>
          <a:p>
            <a:r>
              <a:rPr lang="en-US" smtClean="0"/>
              <a:t>Click to edit Master title style</a:t>
            </a:r>
            <a:endParaRPr lang="en-US"/>
          </a:p>
        </p:txBody>
      </p:sp>
      <p:sp>
        <p:nvSpPr>
          <p:cNvPr id="11" name="Text Placeholder 10"/>
          <p:cNvSpPr>
            <a:spLocks noGrp="1"/>
          </p:cNvSpPr>
          <p:nvPr>
            <p:ph type="body" sz="quarter" idx="13"/>
          </p:nvPr>
        </p:nvSpPr>
        <p:spPr>
          <a:xfrm>
            <a:off x="643304" y="1600202"/>
            <a:ext cx="7620000" cy="2728913"/>
          </a:xfrm>
        </p:spPr>
        <p:txBody>
          <a:bodyPr/>
          <a:lstStyle>
            <a:lvl1pPr>
              <a:defRPr sz="1350">
                <a:latin typeface="Helvetica" panose="020B0604020202030204" pitchFamily="34" charset="0"/>
              </a:defRPr>
            </a:lvl1pPr>
            <a:lvl2pPr>
              <a:defRPr sz="1200">
                <a:latin typeface="Helvetica" panose="020B0604020202030204" pitchFamily="34" charset="0"/>
              </a:defRPr>
            </a:lvl2pPr>
            <a:lvl3pPr>
              <a:defRPr sz="1050">
                <a:latin typeface="Helvetica" panose="020B0604020202030204" pitchFamily="34" charset="0"/>
              </a:defRPr>
            </a:lvl3pPr>
            <a:lvl4pPr>
              <a:defRPr sz="900">
                <a:latin typeface="Helvetica" panose="020B0604020202030204" pitchFamily="34" charset="0"/>
              </a:defRPr>
            </a:lvl4pPr>
            <a:lvl5pPr>
              <a:defRPr sz="900">
                <a:latin typeface="Helvetica" panose="020B060402020203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Text Placeholder 12"/>
          <p:cNvSpPr>
            <a:spLocks noGrp="1"/>
          </p:cNvSpPr>
          <p:nvPr>
            <p:ph type="body" sz="quarter" idx="14"/>
          </p:nvPr>
        </p:nvSpPr>
        <p:spPr>
          <a:xfrm>
            <a:off x="246935" y="1143002"/>
            <a:ext cx="8397717" cy="395287"/>
          </a:xfrm>
        </p:spPr>
        <p:txBody>
          <a:bodyPr>
            <a:normAutofit/>
          </a:bodyPr>
          <a:lstStyle>
            <a:lvl1pPr marL="0" indent="0">
              <a:buNone/>
              <a:defRPr sz="1500" b="1">
                <a:solidFill>
                  <a:srgbClr val="1C1573"/>
                </a:solidFill>
                <a:latin typeface="Helvetica" panose="020B0604020202030204" pitchFamily="34" charset="0"/>
              </a:defRPr>
            </a:lvl1pPr>
            <a:lvl2pPr>
              <a:defRPr b="1">
                <a:solidFill>
                  <a:srgbClr val="1C1573"/>
                </a:solidFill>
                <a:latin typeface="Helvetica" panose="020B0604020202030204" pitchFamily="34" charset="0"/>
              </a:defRPr>
            </a:lvl2pPr>
            <a:lvl3pPr>
              <a:defRPr b="1">
                <a:solidFill>
                  <a:srgbClr val="1C1573"/>
                </a:solidFill>
                <a:latin typeface="Helvetica" panose="020B0604020202030204" pitchFamily="34" charset="0"/>
              </a:defRPr>
            </a:lvl3pPr>
            <a:lvl4pPr>
              <a:defRPr b="1">
                <a:solidFill>
                  <a:srgbClr val="1C1573"/>
                </a:solidFill>
                <a:latin typeface="Helvetica" panose="020B0604020202030204" pitchFamily="34" charset="0"/>
              </a:defRPr>
            </a:lvl4pPr>
            <a:lvl5pPr>
              <a:defRPr b="1">
                <a:solidFill>
                  <a:srgbClr val="1C1573"/>
                </a:solidFill>
                <a:latin typeface="Helvetica" panose="020B0604020202030204" pitchFamily="34" charset="0"/>
              </a:defRPr>
            </a:lvl5pPr>
          </a:lstStyle>
          <a:p>
            <a:pPr lvl="0"/>
            <a:r>
              <a:rPr lang="en-US" dirty="0" smtClean="0"/>
              <a:t>Click to edit Master text styles</a:t>
            </a:r>
          </a:p>
        </p:txBody>
      </p:sp>
    </p:spTree>
    <p:extLst>
      <p:ext uri="{BB962C8B-B14F-4D97-AF65-F5344CB8AC3E}">
        <p14:creationId xmlns:p14="http://schemas.microsoft.com/office/powerpoint/2010/main" val="4116972852"/>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grpSp>
        <p:nvGrpSpPr>
          <p:cNvPr id="3" name="Group 5"/>
          <p:cNvGrpSpPr>
            <a:grpSpLocks/>
          </p:cNvGrpSpPr>
          <p:nvPr/>
        </p:nvGrpSpPr>
        <p:grpSpPr bwMode="auto">
          <a:xfrm>
            <a:off x="0" y="1295400"/>
            <a:ext cx="7010400" cy="46038"/>
            <a:chOff x="1905000" y="6553200"/>
            <a:chExt cx="7010400" cy="45719"/>
          </a:xfrm>
        </p:grpSpPr>
        <p:sp>
          <p:nvSpPr>
            <p:cNvPr id="4" name="Rectangle 3"/>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6" name="Rectangle 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7" name="Rectangle 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grpSp>
      <p:grpSp>
        <p:nvGrpSpPr>
          <p:cNvPr id="8" name="Group 10"/>
          <p:cNvGrpSpPr>
            <a:grpSpLocks/>
          </p:cNvGrpSpPr>
          <p:nvPr/>
        </p:nvGrpSpPr>
        <p:grpSpPr bwMode="auto">
          <a:xfrm>
            <a:off x="2133600" y="6553200"/>
            <a:ext cx="7010400" cy="46038"/>
            <a:chOff x="1905000" y="6553200"/>
            <a:chExt cx="7010400" cy="45719"/>
          </a:xfrm>
        </p:grpSpPr>
        <p:sp>
          <p:nvSpPr>
            <p:cNvPr id="9" name="Rectangle 8"/>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0" name="Rectangle 9"/>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1" name="Rectangle 10"/>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grpSp>
      <p:pic>
        <p:nvPicPr>
          <p:cNvPr id="12" name="Picture 14" descr="Picture 7.png"/>
          <p:cNvPicPr>
            <a:picLocks noChangeAspect="1"/>
          </p:cNvPicPr>
          <p:nvPr/>
        </p:nvPicPr>
        <p:blipFill>
          <a:blip r:embed="rId2" cstate="print"/>
          <a:srcRect l="1923" b="5336"/>
          <a:stretch>
            <a:fillRect/>
          </a:stretch>
        </p:blipFill>
        <p:spPr bwMode="auto">
          <a:xfrm>
            <a:off x="6629400" y="0"/>
            <a:ext cx="2193925" cy="692150"/>
          </a:xfrm>
          <a:prstGeom prst="rect">
            <a:avLst/>
          </a:prstGeom>
          <a:noFill/>
          <a:ln w="9525">
            <a:noFill/>
            <a:miter lim="800000"/>
            <a:headEnd/>
            <a:tailEnd/>
          </a:ln>
        </p:spPr>
      </p:pic>
      <p:sp>
        <p:nvSpPr>
          <p:cNvPr id="13" name="TextBox 12"/>
          <p:cNvSpPr txBox="1"/>
          <p:nvPr/>
        </p:nvSpPr>
        <p:spPr>
          <a:xfrm>
            <a:off x="3276600" y="6596063"/>
            <a:ext cx="5867400" cy="261937"/>
          </a:xfrm>
          <a:prstGeom prst="rect">
            <a:avLst/>
          </a:prstGeom>
          <a:noFill/>
        </p:spPr>
        <p:txBody>
          <a:bodyPr>
            <a:spAutoFit/>
          </a:bodyPr>
          <a:lstStyle/>
          <a:p>
            <a:pPr algn="r">
              <a:defRPr/>
            </a:pPr>
            <a:r>
              <a:rPr lang="en-US" sz="1100" b="1" dirty="0">
                <a:solidFill>
                  <a:srgbClr val="101141"/>
                </a:solidFill>
                <a:latin typeface="Arial"/>
                <a:cs typeface="Arial"/>
              </a:rPr>
              <a:t>BITS </a:t>
            </a:r>
            <a:r>
              <a:rPr lang="en-US" sz="1100" dirty="0">
                <a:solidFill>
                  <a:srgbClr val="101141"/>
                </a:solidFill>
                <a:latin typeface="Arial"/>
                <a:cs typeface="Arial"/>
              </a:rPr>
              <a:t>Pilani, Deemed to be University under Section 3 of UGC Act, 1956</a:t>
            </a:r>
          </a:p>
        </p:txBody>
      </p:sp>
      <p:sp>
        <p:nvSpPr>
          <p:cNvPr id="5"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smtClean="0"/>
              <a:t>Click to edit Master text styles</a:t>
            </a: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46_Title and Content">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3563108" y="2223656"/>
            <a:ext cx="2017786" cy="2729344"/>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9144000" cy="40580"/>
          </a:xfrm>
          <a:prstGeom prst="rect">
            <a:avLst/>
          </a:prstGeom>
        </p:spPr>
      </p:pic>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160569"/>
            <a:ext cx="8001000" cy="764364"/>
          </a:xfrm>
          <a:prstGeom prst="rect">
            <a:avLst/>
          </a:prstGeom>
        </p:spPr>
      </p:pic>
      <p:sp>
        <p:nvSpPr>
          <p:cNvPr id="2" name="Title 1"/>
          <p:cNvSpPr>
            <a:spLocks noGrp="1"/>
          </p:cNvSpPr>
          <p:nvPr>
            <p:ph type="title"/>
          </p:nvPr>
        </p:nvSpPr>
        <p:spPr>
          <a:xfrm>
            <a:off x="628650" y="160569"/>
            <a:ext cx="6991350" cy="764364"/>
          </a:xfrm>
        </p:spPr>
        <p:txBody>
          <a:bodyPr>
            <a:normAutofit/>
          </a:bodyPr>
          <a:lstStyle>
            <a:lvl1pPr>
              <a:defRPr sz="2400" b="1">
                <a:solidFill>
                  <a:schemeClr val="bg1"/>
                </a:solidFill>
                <a:latin typeface="Helvetica" panose="020B0604020202030204" pitchFamily="34" charset="0"/>
              </a:defRPr>
            </a:lvl1pPr>
          </a:lstStyle>
          <a:p>
            <a:r>
              <a:rPr lang="en-US" smtClean="0"/>
              <a:t>Click to edit Master title style</a:t>
            </a:r>
            <a:endParaRPr lang="en-US"/>
          </a:p>
        </p:txBody>
      </p:sp>
      <p:sp>
        <p:nvSpPr>
          <p:cNvPr id="11" name="Text Placeholder 10"/>
          <p:cNvSpPr>
            <a:spLocks noGrp="1"/>
          </p:cNvSpPr>
          <p:nvPr>
            <p:ph type="body" sz="quarter" idx="13"/>
          </p:nvPr>
        </p:nvSpPr>
        <p:spPr>
          <a:xfrm>
            <a:off x="643304" y="1600202"/>
            <a:ext cx="7620000" cy="2728913"/>
          </a:xfrm>
        </p:spPr>
        <p:txBody>
          <a:bodyPr/>
          <a:lstStyle>
            <a:lvl1pPr>
              <a:defRPr sz="1350">
                <a:latin typeface="Helvetica" panose="020B0604020202030204" pitchFamily="34" charset="0"/>
              </a:defRPr>
            </a:lvl1pPr>
            <a:lvl2pPr>
              <a:defRPr sz="1200">
                <a:latin typeface="Helvetica" panose="020B0604020202030204" pitchFamily="34" charset="0"/>
              </a:defRPr>
            </a:lvl2pPr>
            <a:lvl3pPr>
              <a:defRPr sz="1050">
                <a:latin typeface="Helvetica" panose="020B0604020202030204" pitchFamily="34" charset="0"/>
              </a:defRPr>
            </a:lvl3pPr>
            <a:lvl4pPr>
              <a:defRPr sz="900">
                <a:latin typeface="Helvetica" panose="020B0604020202030204" pitchFamily="34" charset="0"/>
              </a:defRPr>
            </a:lvl4pPr>
            <a:lvl5pPr>
              <a:defRPr sz="900">
                <a:latin typeface="Helvetica" panose="020B060402020203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Text Placeholder 12"/>
          <p:cNvSpPr>
            <a:spLocks noGrp="1"/>
          </p:cNvSpPr>
          <p:nvPr>
            <p:ph type="body" sz="quarter" idx="14"/>
          </p:nvPr>
        </p:nvSpPr>
        <p:spPr>
          <a:xfrm>
            <a:off x="246935" y="1143002"/>
            <a:ext cx="8397717" cy="395287"/>
          </a:xfrm>
        </p:spPr>
        <p:txBody>
          <a:bodyPr>
            <a:normAutofit/>
          </a:bodyPr>
          <a:lstStyle>
            <a:lvl1pPr marL="0" indent="0">
              <a:buNone/>
              <a:defRPr sz="1500" b="1">
                <a:solidFill>
                  <a:srgbClr val="1C1573"/>
                </a:solidFill>
                <a:latin typeface="Helvetica" panose="020B0604020202030204" pitchFamily="34" charset="0"/>
              </a:defRPr>
            </a:lvl1pPr>
            <a:lvl2pPr>
              <a:defRPr b="1">
                <a:solidFill>
                  <a:srgbClr val="1C1573"/>
                </a:solidFill>
                <a:latin typeface="Helvetica" panose="020B0604020202030204" pitchFamily="34" charset="0"/>
              </a:defRPr>
            </a:lvl2pPr>
            <a:lvl3pPr>
              <a:defRPr b="1">
                <a:solidFill>
                  <a:srgbClr val="1C1573"/>
                </a:solidFill>
                <a:latin typeface="Helvetica" panose="020B0604020202030204" pitchFamily="34" charset="0"/>
              </a:defRPr>
            </a:lvl3pPr>
            <a:lvl4pPr>
              <a:defRPr b="1">
                <a:solidFill>
                  <a:srgbClr val="1C1573"/>
                </a:solidFill>
                <a:latin typeface="Helvetica" panose="020B0604020202030204" pitchFamily="34" charset="0"/>
              </a:defRPr>
            </a:lvl4pPr>
            <a:lvl5pPr>
              <a:defRPr b="1">
                <a:solidFill>
                  <a:srgbClr val="1C1573"/>
                </a:solidFill>
                <a:latin typeface="Helvetica" panose="020B0604020202030204" pitchFamily="34" charset="0"/>
              </a:defRPr>
            </a:lvl5pPr>
          </a:lstStyle>
          <a:p>
            <a:pPr lvl="0"/>
            <a:r>
              <a:rPr lang="en-US" dirty="0" smtClean="0"/>
              <a:t>Click to edit Master text styles</a:t>
            </a:r>
          </a:p>
        </p:txBody>
      </p:sp>
    </p:spTree>
    <p:extLst>
      <p:ext uri="{BB962C8B-B14F-4D97-AF65-F5344CB8AC3E}">
        <p14:creationId xmlns:p14="http://schemas.microsoft.com/office/powerpoint/2010/main" val="1366322481"/>
      </p:ext>
    </p:extLst>
  </p:cSld>
  <p:clrMapOvr>
    <a:masterClrMapping/>
  </p:clrMapOvr>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47_Title and Content">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3563108" y="2223656"/>
            <a:ext cx="2017786" cy="2729344"/>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9144000" cy="40580"/>
          </a:xfrm>
          <a:prstGeom prst="rect">
            <a:avLst/>
          </a:prstGeom>
        </p:spPr>
      </p:pic>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160569"/>
            <a:ext cx="8001000" cy="764364"/>
          </a:xfrm>
          <a:prstGeom prst="rect">
            <a:avLst/>
          </a:prstGeom>
        </p:spPr>
      </p:pic>
      <p:sp>
        <p:nvSpPr>
          <p:cNvPr id="2" name="Title 1"/>
          <p:cNvSpPr>
            <a:spLocks noGrp="1"/>
          </p:cNvSpPr>
          <p:nvPr>
            <p:ph type="title"/>
          </p:nvPr>
        </p:nvSpPr>
        <p:spPr>
          <a:xfrm>
            <a:off x="628650" y="160569"/>
            <a:ext cx="6991350" cy="764364"/>
          </a:xfrm>
        </p:spPr>
        <p:txBody>
          <a:bodyPr>
            <a:normAutofit/>
          </a:bodyPr>
          <a:lstStyle>
            <a:lvl1pPr>
              <a:defRPr sz="2400" b="1">
                <a:solidFill>
                  <a:schemeClr val="bg1"/>
                </a:solidFill>
                <a:latin typeface="Helvetica" panose="020B0604020202030204" pitchFamily="34" charset="0"/>
              </a:defRPr>
            </a:lvl1pPr>
          </a:lstStyle>
          <a:p>
            <a:r>
              <a:rPr lang="en-US" smtClean="0"/>
              <a:t>Click to edit Master title style</a:t>
            </a:r>
            <a:endParaRPr lang="en-US"/>
          </a:p>
        </p:txBody>
      </p:sp>
      <p:sp>
        <p:nvSpPr>
          <p:cNvPr id="11" name="Text Placeholder 10"/>
          <p:cNvSpPr>
            <a:spLocks noGrp="1"/>
          </p:cNvSpPr>
          <p:nvPr>
            <p:ph type="body" sz="quarter" idx="13"/>
          </p:nvPr>
        </p:nvSpPr>
        <p:spPr>
          <a:xfrm>
            <a:off x="643304" y="1600202"/>
            <a:ext cx="7620000" cy="2728913"/>
          </a:xfrm>
        </p:spPr>
        <p:txBody>
          <a:bodyPr/>
          <a:lstStyle>
            <a:lvl1pPr>
              <a:defRPr sz="1350">
                <a:latin typeface="Helvetica" panose="020B0604020202030204" pitchFamily="34" charset="0"/>
              </a:defRPr>
            </a:lvl1pPr>
            <a:lvl2pPr>
              <a:defRPr sz="1200">
                <a:latin typeface="Helvetica" panose="020B0604020202030204" pitchFamily="34" charset="0"/>
              </a:defRPr>
            </a:lvl2pPr>
            <a:lvl3pPr>
              <a:defRPr sz="1050">
                <a:latin typeface="Helvetica" panose="020B0604020202030204" pitchFamily="34" charset="0"/>
              </a:defRPr>
            </a:lvl3pPr>
            <a:lvl4pPr>
              <a:defRPr sz="900">
                <a:latin typeface="Helvetica" panose="020B0604020202030204" pitchFamily="34" charset="0"/>
              </a:defRPr>
            </a:lvl4pPr>
            <a:lvl5pPr>
              <a:defRPr sz="900">
                <a:latin typeface="Helvetica" panose="020B060402020203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Text Placeholder 12"/>
          <p:cNvSpPr>
            <a:spLocks noGrp="1"/>
          </p:cNvSpPr>
          <p:nvPr>
            <p:ph type="body" sz="quarter" idx="14"/>
          </p:nvPr>
        </p:nvSpPr>
        <p:spPr>
          <a:xfrm>
            <a:off x="246935" y="1143002"/>
            <a:ext cx="8397717" cy="395287"/>
          </a:xfrm>
        </p:spPr>
        <p:txBody>
          <a:bodyPr>
            <a:normAutofit/>
          </a:bodyPr>
          <a:lstStyle>
            <a:lvl1pPr marL="0" indent="0">
              <a:buNone/>
              <a:defRPr sz="1500" b="1">
                <a:solidFill>
                  <a:srgbClr val="1C1573"/>
                </a:solidFill>
                <a:latin typeface="Helvetica" panose="020B0604020202030204" pitchFamily="34" charset="0"/>
              </a:defRPr>
            </a:lvl1pPr>
            <a:lvl2pPr>
              <a:defRPr b="1">
                <a:solidFill>
                  <a:srgbClr val="1C1573"/>
                </a:solidFill>
                <a:latin typeface="Helvetica" panose="020B0604020202030204" pitchFamily="34" charset="0"/>
              </a:defRPr>
            </a:lvl2pPr>
            <a:lvl3pPr>
              <a:defRPr b="1">
                <a:solidFill>
                  <a:srgbClr val="1C1573"/>
                </a:solidFill>
                <a:latin typeface="Helvetica" panose="020B0604020202030204" pitchFamily="34" charset="0"/>
              </a:defRPr>
            </a:lvl3pPr>
            <a:lvl4pPr>
              <a:defRPr b="1">
                <a:solidFill>
                  <a:srgbClr val="1C1573"/>
                </a:solidFill>
                <a:latin typeface="Helvetica" panose="020B0604020202030204" pitchFamily="34" charset="0"/>
              </a:defRPr>
            </a:lvl4pPr>
            <a:lvl5pPr>
              <a:defRPr b="1">
                <a:solidFill>
                  <a:srgbClr val="1C1573"/>
                </a:solidFill>
                <a:latin typeface="Helvetica" panose="020B0604020202030204" pitchFamily="34" charset="0"/>
              </a:defRPr>
            </a:lvl5pPr>
          </a:lstStyle>
          <a:p>
            <a:pPr lvl="0"/>
            <a:r>
              <a:rPr lang="en-US" dirty="0" smtClean="0"/>
              <a:t>Click to edit Master text styles</a:t>
            </a:r>
          </a:p>
        </p:txBody>
      </p:sp>
    </p:spTree>
    <p:extLst>
      <p:ext uri="{BB962C8B-B14F-4D97-AF65-F5344CB8AC3E}">
        <p14:creationId xmlns:p14="http://schemas.microsoft.com/office/powerpoint/2010/main" val="812115350"/>
      </p:ext>
    </p:extLst>
  </p:cSld>
  <p:clrMapOvr>
    <a:masterClrMapping/>
  </p:clrMapOvr>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48_Title and Content">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3563108" y="2223656"/>
            <a:ext cx="2017786" cy="2729344"/>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9144000" cy="40580"/>
          </a:xfrm>
          <a:prstGeom prst="rect">
            <a:avLst/>
          </a:prstGeom>
        </p:spPr>
      </p:pic>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160569"/>
            <a:ext cx="8001000" cy="764364"/>
          </a:xfrm>
          <a:prstGeom prst="rect">
            <a:avLst/>
          </a:prstGeom>
        </p:spPr>
      </p:pic>
      <p:sp>
        <p:nvSpPr>
          <p:cNvPr id="2" name="Title 1"/>
          <p:cNvSpPr>
            <a:spLocks noGrp="1"/>
          </p:cNvSpPr>
          <p:nvPr>
            <p:ph type="title"/>
          </p:nvPr>
        </p:nvSpPr>
        <p:spPr>
          <a:xfrm>
            <a:off x="628650" y="160569"/>
            <a:ext cx="6991350" cy="764364"/>
          </a:xfrm>
        </p:spPr>
        <p:txBody>
          <a:bodyPr>
            <a:normAutofit/>
          </a:bodyPr>
          <a:lstStyle>
            <a:lvl1pPr>
              <a:defRPr sz="2400" b="1">
                <a:solidFill>
                  <a:schemeClr val="bg1"/>
                </a:solidFill>
                <a:latin typeface="Helvetica" panose="020B0604020202030204" pitchFamily="34" charset="0"/>
              </a:defRPr>
            </a:lvl1pPr>
          </a:lstStyle>
          <a:p>
            <a:r>
              <a:rPr lang="en-US" smtClean="0"/>
              <a:t>Click to edit Master title style</a:t>
            </a:r>
            <a:endParaRPr lang="en-US"/>
          </a:p>
        </p:txBody>
      </p:sp>
      <p:sp>
        <p:nvSpPr>
          <p:cNvPr id="11" name="Text Placeholder 10"/>
          <p:cNvSpPr>
            <a:spLocks noGrp="1"/>
          </p:cNvSpPr>
          <p:nvPr>
            <p:ph type="body" sz="quarter" idx="13"/>
          </p:nvPr>
        </p:nvSpPr>
        <p:spPr>
          <a:xfrm>
            <a:off x="643304" y="1600202"/>
            <a:ext cx="7620000" cy="2728913"/>
          </a:xfrm>
        </p:spPr>
        <p:txBody>
          <a:bodyPr/>
          <a:lstStyle>
            <a:lvl1pPr>
              <a:defRPr sz="1350">
                <a:latin typeface="Helvetica" panose="020B0604020202030204" pitchFamily="34" charset="0"/>
              </a:defRPr>
            </a:lvl1pPr>
            <a:lvl2pPr>
              <a:defRPr sz="1200">
                <a:latin typeface="Helvetica" panose="020B0604020202030204" pitchFamily="34" charset="0"/>
              </a:defRPr>
            </a:lvl2pPr>
            <a:lvl3pPr>
              <a:defRPr sz="1050">
                <a:latin typeface="Helvetica" panose="020B0604020202030204" pitchFamily="34" charset="0"/>
              </a:defRPr>
            </a:lvl3pPr>
            <a:lvl4pPr>
              <a:defRPr sz="900">
                <a:latin typeface="Helvetica" panose="020B0604020202030204" pitchFamily="34" charset="0"/>
              </a:defRPr>
            </a:lvl4pPr>
            <a:lvl5pPr>
              <a:defRPr sz="900">
                <a:latin typeface="Helvetica" panose="020B060402020203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Text Placeholder 12"/>
          <p:cNvSpPr>
            <a:spLocks noGrp="1"/>
          </p:cNvSpPr>
          <p:nvPr>
            <p:ph type="body" sz="quarter" idx="14"/>
          </p:nvPr>
        </p:nvSpPr>
        <p:spPr>
          <a:xfrm>
            <a:off x="246935" y="1143002"/>
            <a:ext cx="8397717" cy="395287"/>
          </a:xfrm>
        </p:spPr>
        <p:txBody>
          <a:bodyPr>
            <a:normAutofit/>
          </a:bodyPr>
          <a:lstStyle>
            <a:lvl1pPr marL="0" indent="0">
              <a:buNone/>
              <a:defRPr sz="1500" b="1">
                <a:solidFill>
                  <a:srgbClr val="1C1573"/>
                </a:solidFill>
                <a:latin typeface="Helvetica" panose="020B0604020202030204" pitchFamily="34" charset="0"/>
              </a:defRPr>
            </a:lvl1pPr>
            <a:lvl2pPr>
              <a:defRPr b="1">
                <a:solidFill>
                  <a:srgbClr val="1C1573"/>
                </a:solidFill>
                <a:latin typeface="Helvetica" panose="020B0604020202030204" pitchFamily="34" charset="0"/>
              </a:defRPr>
            </a:lvl2pPr>
            <a:lvl3pPr>
              <a:defRPr b="1">
                <a:solidFill>
                  <a:srgbClr val="1C1573"/>
                </a:solidFill>
                <a:latin typeface="Helvetica" panose="020B0604020202030204" pitchFamily="34" charset="0"/>
              </a:defRPr>
            </a:lvl3pPr>
            <a:lvl4pPr>
              <a:defRPr b="1">
                <a:solidFill>
                  <a:srgbClr val="1C1573"/>
                </a:solidFill>
                <a:latin typeface="Helvetica" panose="020B0604020202030204" pitchFamily="34" charset="0"/>
              </a:defRPr>
            </a:lvl4pPr>
            <a:lvl5pPr>
              <a:defRPr b="1">
                <a:solidFill>
                  <a:srgbClr val="1C1573"/>
                </a:solidFill>
                <a:latin typeface="Helvetica" panose="020B0604020202030204" pitchFamily="34" charset="0"/>
              </a:defRPr>
            </a:lvl5pPr>
          </a:lstStyle>
          <a:p>
            <a:pPr lvl="0"/>
            <a:r>
              <a:rPr lang="en-US" dirty="0" smtClean="0"/>
              <a:t>Click to edit Master text styles</a:t>
            </a:r>
          </a:p>
        </p:txBody>
      </p:sp>
    </p:spTree>
    <p:extLst>
      <p:ext uri="{BB962C8B-B14F-4D97-AF65-F5344CB8AC3E}">
        <p14:creationId xmlns:p14="http://schemas.microsoft.com/office/powerpoint/2010/main" val="3103470374"/>
      </p:ext>
    </p:extLst>
  </p:cSld>
  <p:clrMapOvr>
    <a:masterClrMapping/>
  </p:clrMapOvr>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49_Title and Content">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3563108" y="2223656"/>
            <a:ext cx="2017786" cy="2729344"/>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9144000" cy="40580"/>
          </a:xfrm>
          <a:prstGeom prst="rect">
            <a:avLst/>
          </a:prstGeom>
        </p:spPr>
      </p:pic>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160569"/>
            <a:ext cx="8001000" cy="764364"/>
          </a:xfrm>
          <a:prstGeom prst="rect">
            <a:avLst/>
          </a:prstGeom>
        </p:spPr>
      </p:pic>
      <p:sp>
        <p:nvSpPr>
          <p:cNvPr id="2" name="Title 1"/>
          <p:cNvSpPr>
            <a:spLocks noGrp="1"/>
          </p:cNvSpPr>
          <p:nvPr>
            <p:ph type="title"/>
          </p:nvPr>
        </p:nvSpPr>
        <p:spPr>
          <a:xfrm>
            <a:off x="628650" y="160569"/>
            <a:ext cx="6991350" cy="764364"/>
          </a:xfrm>
        </p:spPr>
        <p:txBody>
          <a:bodyPr>
            <a:normAutofit/>
          </a:bodyPr>
          <a:lstStyle>
            <a:lvl1pPr>
              <a:defRPr sz="2400" b="1">
                <a:solidFill>
                  <a:schemeClr val="bg1"/>
                </a:solidFill>
                <a:latin typeface="Helvetica" panose="020B0604020202030204" pitchFamily="34" charset="0"/>
              </a:defRPr>
            </a:lvl1pPr>
          </a:lstStyle>
          <a:p>
            <a:r>
              <a:rPr lang="en-US" smtClean="0"/>
              <a:t>Click to edit Master title style</a:t>
            </a:r>
            <a:endParaRPr lang="en-US"/>
          </a:p>
        </p:txBody>
      </p:sp>
      <p:sp>
        <p:nvSpPr>
          <p:cNvPr id="11" name="Text Placeholder 10"/>
          <p:cNvSpPr>
            <a:spLocks noGrp="1"/>
          </p:cNvSpPr>
          <p:nvPr>
            <p:ph type="body" sz="quarter" idx="13"/>
          </p:nvPr>
        </p:nvSpPr>
        <p:spPr>
          <a:xfrm>
            <a:off x="643304" y="1600202"/>
            <a:ext cx="7620000" cy="2728913"/>
          </a:xfrm>
        </p:spPr>
        <p:txBody>
          <a:bodyPr/>
          <a:lstStyle>
            <a:lvl1pPr>
              <a:defRPr sz="1350">
                <a:latin typeface="Helvetica" panose="020B0604020202030204" pitchFamily="34" charset="0"/>
              </a:defRPr>
            </a:lvl1pPr>
            <a:lvl2pPr>
              <a:defRPr sz="1200">
                <a:latin typeface="Helvetica" panose="020B0604020202030204" pitchFamily="34" charset="0"/>
              </a:defRPr>
            </a:lvl2pPr>
            <a:lvl3pPr>
              <a:defRPr sz="1050">
                <a:latin typeface="Helvetica" panose="020B0604020202030204" pitchFamily="34" charset="0"/>
              </a:defRPr>
            </a:lvl3pPr>
            <a:lvl4pPr>
              <a:defRPr sz="900">
                <a:latin typeface="Helvetica" panose="020B0604020202030204" pitchFamily="34" charset="0"/>
              </a:defRPr>
            </a:lvl4pPr>
            <a:lvl5pPr>
              <a:defRPr sz="900">
                <a:latin typeface="Helvetica" panose="020B060402020203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Text Placeholder 12"/>
          <p:cNvSpPr>
            <a:spLocks noGrp="1"/>
          </p:cNvSpPr>
          <p:nvPr>
            <p:ph type="body" sz="quarter" idx="14"/>
          </p:nvPr>
        </p:nvSpPr>
        <p:spPr>
          <a:xfrm>
            <a:off x="246935" y="1143002"/>
            <a:ext cx="8397717" cy="395287"/>
          </a:xfrm>
        </p:spPr>
        <p:txBody>
          <a:bodyPr>
            <a:normAutofit/>
          </a:bodyPr>
          <a:lstStyle>
            <a:lvl1pPr marL="0" indent="0">
              <a:buNone/>
              <a:defRPr sz="1500" b="1">
                <a:solidFill>
                  <a:srgbClr val="1C1573"/>
                </a:solidFill>
                <a:latin typeface="Helvetica" panose="020B0604020202030204" pitchFamily="34" charset="0"/>
              </a:defRPr>
            </a:lvl1pPr>
            <a:lvl2pPr>
              <a:defRPr b="1">
                <a:solidFill>
                  <a:srgbClr val="1C1573"/>
                </a:solidFill>
                <a:latin typeface="Helvetica" panose="020B0604020202030204" pitchFamily="34" charset="0"/>
              </a:defRPr>
            </a:lvl2pPr>
            <a:lvl3pPr>
              <a:defRPr b="1">
                <a:solidFill>
                  <a:srgbClr val="1C1573"/>
                </a:solidFill>
                <a:latin typeface="Helvetica" panose="020B0604020202030204" pitchFamily="34" charset="0"/>
              </a:defRPr>
            </a:lvl3pPr>
            <a:lvl4pPr>
              <a:defRPr b="1">
                <a:solidFill>
                  <a:srgbClr val="1C1573"/>
                </a:solidFill>
                <a:latin typeface="Helvetica" panose="020B0604020202030204" pitchFamily="34" charset="0"/>
              </a:defRPr>
            </a:lvl4pPr>
            <a:lvl5pPr>
              <a:defRPr b="1">
                <a:solidFill>
                  <a:srgbClr val="1C1573"/>
                </a:solidFill>
                <a:latin typeface="Helvetica" panose="020B0604020202030204" pitchFamily="34" charset="0"/>
              </a:defRPr>
            </a:lvl5pPr>
          </a:lstStyle>
          <a:p>
            <a:pPr lvl="0"/>
            <a:r>
              <a:rPr lang="en-US" dirty="0" smtClean="0"/>
              <a:t>Click to edit Master text styles</a:t>
            </a:r>
          </a:p>
        </p:txBody>
      </p:sp>
    </p:spTree>
    <p:extLst>
      <p:ext uri="{BB962C8B-B14F-4D97-AF65-F5344CB8AC3E}">
        <p14:creationId xmlns:p14="http://schemas.microsoft.com/office/powerpoint/2010/main" val="2159263087"/>
      </p:ext>
    </p:extLst>
  </p:cSld>
  <p:clrMapOvr>
    <a:masterClrMapping/>
  </p:clrMapOvr>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50_Title and Content">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3563108" y="2223656"/>
            <a:ext cx="2017786" cy="2729344"/>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9144000" cy="40580"/>
          </a:xfrm>
          <a:prstGeom prst="rect">
            <a:avLst/>
          </a:prstGeom>
        </p:spPr>
      </p:pic>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160569"/>
            <a:ext cx="8001000" cy="764364"/>
          </a:xfrm>
          <a:prstGeom prst="rect">
            <a:avLst/>
          </a:prstGeom>
        </p:spPr>
      </p:pic>
      <p:sp>
        <p:nvSpPr>
          <p:cNvPr id="2" name="Title 1"/>
          <p:cNvSpPr>
            <a:spLocks noGrp="1"/>
          </p:cNvSpPr>
          <p:nvPr>
            <p:ph type="title"/>
          </p:nvPr>
        </p:nvSpPr>
        <p:spPr>
          <a:xfrm>
            <a:off x="628650" y="160569"/>
            <a:ext cx="6991350" cy="764364"/>
          </a:xfrm>
        </p:spPr>
        <p:txBody>
          <a:bodyPr>
            <a:normAutofit/>
          </a:bodyPr>
          <a:lstStyle>
            <a:lvl1pPr>
              <a:defRPr sz="2400" b="1">
                <a:solidFill>
                  <a:schemeClr val="bg1"/>
                </a:solidFill>
                <a:latin typeface="Helvetica" panose="020B0604020202030204" pitchFamily="34" charset="0"/>
              </a:defRPr>
            </a:lvl1pPr>
          </a:lstStyle>
          <a:p>
            <a:r>
              <a:rPr lang="en-US" smtClean="0"/>
              <a:t>Click to edit Master title style</a:t>
            </a:r>
            <a:endParaRPr lang="en-US"/>
          </a:p>
        </p:txBody>
      </p:sp>
      <p:sp>
        <p:nvSpPr>
          <p:cNvPr id="11" name="Text Placeholder 10"/>
          <p:cNvSpPr>
            <a:spLocks noGrp="1"/>
          </p:cNvSpPr>
          <p:nvPr>
            <p:ph type="body" sz="quarter" idx="13"/>
          </p:nvPr>
        </p:nvSpPr>
        <p:spPr>
          <a:xfrm>
            <a:off x="643304" y="1600202"/>
            <a:ext cx="7620000" cy="2728913"/>
          </a:xfrm>
        </p:spPr>
        <p:txBody>
          <a:bodyPr/>
          <a:lstStyle>
            <a:lvl1pPr>
              <a:defRPr sz="1350">
                <a:latin typeface="Helvetica" panose="020B0604020202030204" pitchFamily="34" charset="0"/>
              </a:defRPr>
            </a:lvl1pPr>
            <a:lvl2pPr>
              <a:defRPr sz="1200">
                <a:latin typeface="Helvetica" panose="020B0604020202030204" pitchFamily="34" charset="0"/>
              </a:defRPr>
            </a:lvl2pPr>
            <a:lvl3pPr>
              <a:defRPr sz="1050">
                <a:latin typeface="Helvetica" panose="020B0604020202030204" pitchFamily="34" charset="0"/>
              </a:defRPr>
            </a:lvl3pPr>
            <a:lvl4pPr>
              <a:defRPr sz="900">
                <a:latin typeface="Helvetica" panose="020B0604020202030204" pitchFamily="34" charset="0"/>
              </a:defRPr>
            </a:lvl4pPr>
            <a:lvl5pPr>
              <a:defRPr sz="900">
                <a:latin typeface="Helvetica" panose="020B060402020203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Text Placeholder 12"/>
          <p:cNvSpPr>
            <a:spLocks noGrp="1"/>
          </p:cNvSpPr>
          <p:nvPr>
            <p:ph type="body" sz="quarter" idx="14"/>
          </p:nvPr>
        </p:nvSpPr>
        <p:spPr>
          <a:xfrm>
            <a:off x="246935" y="1143002"/>
            <a:ext cx="8397717" cy="395287"/>
          </a:xfrm>
        </p:spPr>
        <p:txBody>
          <a:bodyPr>
            <a:normAutofit/>
          </a:bodyPr>
          <a:lstStyle>
            <a:lvl1pPr marL="0" indent="0">
              <a:buNone/>
              <a:defRPr sz="1500" b="1">
                <a:solidFill>
                  <a:srgbClr val="1C1573"/>
                </a:solidFill>
                <a:latin typeface="Helvetica" panose="020B0604020202030204" pitchFamily="34" charset="0"/>
              </a:defRPr>
            </a:lvl1pPr>
            <a:lvl2pPr>
              <a:defRPr b="1">
                <a:solidFill>
                  <a:srgbClr val="1C1573"/>
                </a:solidFill>
                <a:latin typeface="Helvetica" panose="020B0604020202030204" pitchFamily="34" charset="0"/>
              </a:defRPr>
            </a:lvl2pPr>
            <a:lvl3pPr>
              <a:defRPr b="1">
                <a:solidFill>
                  <a:srgbClr val="1C1573"/>
                </a:solidFill>
                <a:latin typeface="Helvetica" panose="020B0604020202030204" pitchFamily="34" charset="0"/>
              </a:defRPr>
            </a:lvl3pPr>
            <a:lvl4pPr>
              <a:defRPr b="1">
                <a:solidFill>
                  <a:srgbClr val="1C1573"/>
                </a:solidFill>
                <a:latin typeface="Helvetica" panose="020B0604020202030204" pitchFamily="34" charset="0"/>
              </a:defRPr>
            </a:lvl4pPr>
            <a:lvl5pPr>
              <a:defRPr b="1">
                <a:solidFill>
                  <a:srgbClr val="1C1573"/>
                </a:solidFill>
                <a:latin typeface="Helvetica" panose="020B0604020202030204" pitchFamily="34" charset="0"/>
              </a:defRPr>
            </a:lvl5pPr>
          </a:lstStyle>
          <a:p>
            <a:pPr lvl="0"/>
            <a:r>
              <a:rPr lang="en-US" dirty="0" smtClean="0"/>
              <a:t>Click to edit Master text styles</a:t>
            </a:r>
          </a:p>
        </p:txBody>
      </p:sp>
    </p:spTree>
    <p:extLst>
      <p:ext uri="{BB962C8B-B14F-4D97-AF65-F5344CB8AC3E}">
        <p14:creationId xmlns:p14="http://schemas.microsoft.com/office/powerpoint/2010/main" val="1542931675"/>
      </p:ext>
    </p:extLst>
  </p:cSld>
  <p:clrMapOvr>
    <a:masterClrMapping/>
  </p:clrMapOvr>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51_Title and Content">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3563108" y="2223656"/>
            <a:ext cx="2017786" cy="2729344"/>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9144000" cy="40580"/>
          </a:xfrm>
          <a:prstGeom prst="rect">
            <a:avLst/>
          </a:prstGeom>
        </p:spPr>
      </p:pic>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160569"/>
            <a:ext cx="8001000" cy="764364"/>
          </a:xfrm>
          <a:prstGeom prst="rect">
            <a:avLst/>
          </a:prstGeom>
        </p:spPr>
      </p:pic>
      <p:sp>
        <p:nvSpPr>
          <p:cNvPr id="2" name="Title 1"/>
          <p:cNvSpPr>
            <a:spLocks noGrp="1"/>
          </p:cNvSpPr>
          <p:nvPr>
            <p:ph type="title"/>
          </p:nvPr>
        </p:nvSpPr>
        <p:spPr>
          <a:xfrm>
            <a:off x="628650" y="160569"/>
            <a:ext cx="6991350" cy="764364"/>
          </a:xfrm>
        </p:spPr>
        <p:txBody>
          <a:bodyPr>
            <a:normAutofit/>
          </a:bodyPr>
          <a:lstStyle>
            <a:lvl1pPr>
              <a:defRPr sz="2400" b="1">
                <a:solidFill>
                  <a:schemeClr val="bg1"/>
                </a:solidFill>
                <a:latin typeface="Helvetica" panose="020B0604020202030204" pitchFamily="34" charset="0"/>
              </a:defRPr>
            </a:lvl1pPr>
          </a:lstStyle>
          <a:p>
            <a:r>
              <a:rPr lang="en-US" smtClean="0"/>
              <a:t>Click to edit Master title style</a:t>
            </a:r>
            <a:endParaRPr lang="en-US"/>
          </a:p>
        </p:txBody>
      </p:sp>
      <p:sp>
        <p:nvSpPr>
          <p:cNvPr id="11" name="Text Placeholder 10"/>
          <p:cNvSpPr>
            <a:spLocks noGrp="1"/>
          </p:cNvSpPr>
          <p:nvPr>
            <p:ph type="body" sz="quarter" idx="13"/>
          </p:nvPr>
        </p:nvSpPr>
        <p:spPr>
          <a:xfrm>
            <a:off x="643304" y="1600202"/>
            <a:ext cx="7620000" cy="2728913"/>
          </a:xfrm>
        </p:spPr>
        <p:txBody>
          <a:bodyPr/>
          <a:lstStyle>
            <a:lvl1pPr>
              <a:defRPr sz="1350">
                <a:latin typeface="Helvetica" panose="020B0604020202030204" pitchFamily="34" charset="0"/>
              </a:defRPr>
            </a:lvl1pPr>
            <a:lvl2pPr>
              <a:defRPr sz="1200">
                <a:latin typeface="Helvetica" panose="020B0604020202030204" pitchFamily="34" charset="0"/>
              </a:defRPr>
            </a:lvl2pPr>
            <a:lvl3pPr>
              <a:defRPr sz="1050">
                <a:latin typeface="Helvetica" panose="020B0604020202030204" pitchFamily="34" charset="0"/>
              </a:defRPr>
            </a:lvl3pPr>
            <a:lvl4pPr>
              <a:defRPr sz="900">
                <a:latin typeface="Helvetica" panose="020B0604020202030204" pitchFamily="34" charset="0"/>
              </a:defRPr>
            </a:lvl4pPr>
            <a:lvl5pPr>
              <a:defRPr sz="900">
                <a:latin typeface="Helvetica" panose="020B060402020203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Text Placeholder 12"/>
          <p:cNvSpPr>
            <a:spLocks noGrp="1"/>
          </p:cNvSpPr>
          <p:nvPr>
            <p:ph type="body" sz="quarter" idx="14"/>
          </p:nvPr>
        </p:nvSpPr>
        <p:spPr>
          <a:xfrm>
            <a:off x="246935" y="1143002"/>
            <a:ext cx="8397717" cy="395287"/>
          </a:xfrm>
        </p:spPr>
        <p:txBody>
          <a:bodyPr>
            <a:normAutofit/>
          </a:bodyPr>
          <a:lstStyle>
            <a:lvl1pPr marL="0" indent="0">
              <a:buNone/>
              <a:defRPr sz="1500" b="1">
                <a:solidFill>
                  <a:srgbClr val="1C1573"/>
                </a:solidFill>
                <a:latin typeface="Helvetica" panose="020B0604020202030204" pitchFamily="34" charset="0"/>
              </a:defRPr>
            </a:lvl1pPr>
            <a:lvl2pPr>
              <a:defRPr b="1">
                <a:solidFill>
                  <a:srgbClr val="1C1573"/>
                </a:solidFill>
                <a:latin typeface="Helvetica" panose="020B0604020202030204" pitchFamily="34" charset="0"/>
              </a:defRPr>
            </a:lvl2pPr>
            <a:lvl3pPr>
              <a:defRPr b="1">
                <a:solidFill>
                  <a:srgbClr val="1C1573"/>
                </a:solidFill>
                <a:latin typeface="Helvetica" panose="020B0604020202030204" pitchFamily="34" charset="0"/>
              </a:defRPr>
            </a:lvl3pPr>
            <a:lvl4pPr>
              <a:defRPr b="1">
                <a:solidFill>
                  <a:srgbClr val="1C1573"/>
                </a:solidFill>
                <a:latin typeface="Helvetica" panose="020B0604020202030204" pitchFamily="34" charset="0"/>
              </a:defRPr>
            </a:lvl4pPr>
            <a:lvl5pPr>
              <a:defRPr b="1">
                <a:solidFill>
                  <a:srgbClr val="1C1573"/>
                </a:solidFill>
                <a:latin typeface="Helvetica" panose="020B0604020202030204" pitchFamily="34" charset="0"/>
              </a:defRPr>
            </a:lvl5pPr>
          </a:lstStyle>
          <a:p>
            <a:pPr lvl="0"/>
            <a:r>
              <a:rPr lang="en-US" dirty="0" smtClean="0"/>
              <a:t>Click to edit Master text styles</a:t>
            </a:r>
          </a:p>
        </p:txBody>
      </p:sp>
    </p:spTree>
    <p:extLst>
      <p:ext uri="{BB962C8B-B14F-4D97-AF65-F5344CB8AC3E}">
        <p14:creationId xmlns:p14="http://schemas.microsoft.com/office/powerpoint/2010/main" val="3036834840"/>
      </p:ext>
    </p:extLst>
  </p:cSld>
  <p:clrMapOvr>
    <a:masterClrMapping/>
  </p:clrMapOvr>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54_Title and Content">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3563108" y="2223656"/>
            <a:ext cx="2017786" cy="2729344"/>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9144000" cy="40580"/>
          </a:xfrm>
          <a:prstGeom prst="rect">
            <a:avLst/>
          </a:prstGeom>
        </p:spPr>
      </p:pic>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160569"/>
            <a:ext cx="8001000" cy="764364"/>
          </a:xfrm>
          <a:prstGeom prst="rect">
            <a:avLst/>
          </a:prstGeom>
        </p:spPr>
      </p:pic>
      <p:sp>
        <p:nvSpPr>
          <p:cNvPr id="2" name="Title 1"/>
          <p:cNvSpPr>
            <a:spLocks noGrp="1"/>
          </p:cNvSpPr>
          <p:nvPr>
            <p:ph type="title"/>
          </p:nvPr>
        </p:nvSpPr>
        <p:spPr>
          <a:xfrm>
            <a:off x="628650" y="160569"/>
            <a:ext cx="6991350" cy="764364"/>
          </a:xfrm>
        </p:spPr>
        <p:txBody>
          <a:bodyPr>
            <a:normAutofit/>
          </a:bodyPr>
          <a:lstStyle>
            <a:lvl1pPr>
              <a:defRPr sz="2400" b="1">
                <a:solidFill>
                  <a:schemeClr val="bg1"/>
                </a:solidFill>
                <a:latin typeface="Helvetica" panose="020B0604020202030204" pitchFamily="34" charset="0"/>
              </a:defRPr>
            </a:lvl1pPr>
          </a:lstStyle>
          <a:p>
            <a:r>
              <a:rPr lang="en-US" smtClean="0"/>
              <a:t>Click to edit Master title style</a:t>
            </a:r>
            <a:endParaRPr lang="en-US"/>
          </a:p>
        </p:txBody>
      </p:sp>
      <p:sp>
        <p:nvSpPr>
          <p:cNvPr id="11" name="Text Placeholder 10"/>
          <p:cNvSpPr>
            <a:spLocks noGrp="1"/>
          </p:cNvSpPr>
          <p:nvPr>
            <p:ph type="body" sz="quarter" idx="13"/>
          </p:nvPr>
        </p:nvSpPr>
        <p:spPr>
          <a:xfrm>
            <a:off x="643304" y="1600202"/>
            <a:ext cx="7620000" cy="2728913"/>
          </a:xfrm>
        </p:spPr>
        <p:txBody>
          <a:bodyPr/>
          <a:lstStyle>
            <a:lvl1pPr>
              <a:defRPr sz="1350">
                <a:latin typeface="Helvetica" panose="020B0604020202030204" pitchFamily="34" charset="0"/>
              </a:defRPr>
            </a:lvl1pPr>
            <a:lvl2pPr>
              <a:defRPr sz="1200">
                <a:latin typeface="Helvetica" panose="020B0604020202030204" pitchFamily="34" charset="0"/>
              </a:defRPr>
            </a:lvl2pPr>
            <a:lvl3pPr>
              <a:defRPr sz="1050">
                <a:latin typeface="Helvetica" panose="020B0604020202030204" pitchFamily="34" charset="0"/>
              </a:defRPr>
            </a:lvl3pPr>
            <a:lvl4pPr>
              <a:defRPr sz="900">
                <a:latin typeface="Helvetica" panose="020B0604020202030204" pitchFamily="34" charset="0"/>
              </a:defRPr>
            </a:lvl4pPr>
            <a:lvl5pPr>
              <a:defRPr sz="900">
                <a:latin typeface="Helvetica" panose="020B060402020203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Text Placeholder 12"/>
          <p:cNvSpPr>
            <a:spLocks noGrp="1"/>
          </p:cNvSpPr>
          <p:nvPr>
            <p:ph type="body" sz="quarter" idx="14"/>
          </p:nvPr>
        </p:nvSpPr>
        <p:spPr>
          <a:xfrm>
            <a:off x="246935" y="1143002"/>
            <a:ext cx="8397717" cy="395287"/>
          </a:xfrm>
        </p:spPr>
        <p:txBody>
          <a:bodyPr>
            <a:normAutofit/>
          </a:bodyPr>
          <a:lstStyle>
            <a:lvl1pPr marL="0" indent="0">
              <a:buNone/>
              <a:defRPr sz="1500" b="1">
                <a:solidFill>
                  <a:srgbClr val="1C1573"/>
                </a:solidFill>
                <a:latin typeface="Helvetica" panose="020B0604020202030204" pitchFamily="34" charset="0"/>
              </a:defRPr>
            </a:lvl1pPr>
            <a:lvl2pPr>
              <a:defRPr b="1">
                <a:solidFill>
                  <a:srgbClr val="1C1573"/>
                </a:solidFill>
                <a:latin typeface="Helvetica" panose="020B0604020202030204" pitchFamily="34" charset="0"/>
              </a:defRPr>
            </a:lvl2pPr>
            <a:lvl3pPr>
              <a:defRPr b="1">
                <a:solidFill>
                  <a:srgbClr val="1C1573"/>
                </a:solidFill>
                <a:latin typeface="Helvetica" panose="020B0604020202030204" pitchFamily="34" charset="0"/>
              </a:defRPr>
            </a:lvl3pPr>
            <a:lvl4pPr>
              <a:defRPr b="1">
                <a:solidFill>
                  <a:srgbClr val="1C1573"/>
                </a:solidFill>
                <a:latin typeface="Helvetica" panose="020B0604020202030204" pitchFamily="34" charset="0"/>
              </a:defRPr>
            </a:lvl4pPr>
            <a:lvl5pPr>
              <a:defRPr b="1">
                <a:solidFill>
                  <a:srgbClr val="1C1573"/>
                </a:solidFill>
                <a:latin typeface="Helvetica" panose="020B0604020202030204" pitchFamily="34" charset="0"/>
              </a:defRPr>
            </a:lvl5pPr>
          </a:lstStyle>
          <a:p>
            <a:pPr lvl="0"/>
            <a:r>
              <a:rPr lang="en-US" dirty="0" smtClean="0"/>
              <a:t>Click to edit Master text styles</a:t>
            </a:r>
          </a:p>
        </p:txBody>
      </p:sp>
    </p:spTree>
    <p:extLst>
      <p:ext uri="{BB962C8B-B14F-4D97-AF65-F5344CB8AC3E}">
        <p14:creationId xmlns:p14="http://schemas.microsoft.com/office/powerpoint/2010/main" val="2731673638"/>
      </p:ext>
    </p:extLst>
  </p:cSld>
  <p:clrMapOvr>
    <a:masterClrMapping/>
  </p:clrMapOvr>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56_Title and Content">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3563108" y="2223656"/>
            <a:ext cx="2017786" cy="2729344"/>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9144000" cy="40580"/>
          </a:xfrm>
          <a:prstGeom prst="rect">
            <a:avLst/>
          </a:prstGeom>
        </p:spPr>
      </p:pic>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160569"/>
            <a:ext cx="8001000" cy="764364"/>
          </a:xfrm>
          <a:prstGeom prst="rect">
            <a:avLst/>
          </a:prstGeom>
        </p:spPr>
      </p:pic>
      <p:sp>
        <p:nvSpPr>
          <p:cNvPr id="2" name="Title 1"/>
          <p:cNvSpPr>
            <a:spLocks noGrp="1"/>
          </p:cNvSpPr>
          <p:nvPr>
            <p:ph type="title"/>
          </p:nvPr>
        </p:nvSpPr>
        <p:spPr>
          <a:xfrm>
            <a:off x="628650" y="160569"/>
            <a:ext cx="6991350" cy="764364"/>
          </a:xfrm>
        </p:spPr>
        <p:txBody>
          <a:bodyPr>
            <a:normAutofit/>
          </a:bodyPr>
          <a:lstStyle>
            <a:lvl1pPr>
              <a:defRPr sz="2400" b="1">
                <a:solidFill>
                  <a:schemeClr val="bg1"/>
                </a:solidFill>
                <a:latin typeface="Helvetica" panose="020B0604020202030204" pitchFamily="34" charset="0"/>
              </a:defRPr>
            </a:lvl1pPr>
          </a:lstStyle>
          <a:p>
            <a:r>
              <a:rPr lang="en-US" smtClean="0"/>
              <a:t>Click to edit Master title style</a:t>
            </a:r>
            <a:endParaRPr lang="en-US"/>
          </a:p>
        </p:txBody>
      </p:sp>
      <p:sp>
        <p:nvSpPr>
          <p:cNvPr id="11" name="Text Placeholder 10"/>
          <p:cNvSpPr>
            <a:spLocks noGrp="1"/>
          </p:cNvSpPr>
          <p:nvPr>
            <p:ph type="body" sz="quarter" idx="13"/>
          </p:nvPr>
        </p:nvSpPr>
        <p:spPr>
          <a:xfrm>
            <a:off x="643304" y="1600202"/>
            <a:ext cx="7620000" cy="2728913"/>
          </a:xfrm>
        </p:spPr>
        <p:txBody>
          <a:bodyPr/>
          <a:lstStyle>
            <a:lvl1pPr>
              <a:defRPr sz="1350">
                <a:latin typeface="Helvetica" panose="020B0604020202030204" pitchFamily="34" charset="0"/>
              </a:defRPr>
            </a:lvl1pPr>
            <a:lvl2pPr>
              <a:defRPr sz="1200">
                <a:latin typeface="Helvetica" panose="020B0604020202030204" pitchFamily="34" charset="0"/>
              </a:defRPr>
            </a:lvl2pPr>
            <a:lvl3pPr>
              <a:defRPr sz="1050">
                <a:latin typeface="Helvetica" panose="020B0604020202030204" pitchFamily="34" charset="0"/>
              </a:defRPr>
            </a:lvl3pPr>
            <a:lvl4pPr>
              <a:defRPr sz="900">
                <a:latin typeface="Helvetica" panose="020B0604020202030204" pitchFamily="34" charset="0"/>
              </a:defRPr>
            </a:lvl4pPr>
            <a:lvl5pPr>
              <a:defRPr sz="900">
                <a:latin typeface="Helvetica" panose="020B060402020203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Text Placeholder 12"/>
          <p:cNvSpPr>
            <a:spLocks noGrp="1"/>
          </p:cNvSpPr>
          <p:nvPr>
            <p:ph type="body" sz="quarter" idx="14"/>
          </p:nvPr>
        </p:nvSpPr>
        <p:spPr>
          <a:xfrm>
            <a:off x="246935" y="1143002"/>
            <a:ext cx="8397717" cy="395287"/>
          </a:xfrm>
        </p:spPr>
        <p:txBody>
          <a:bodyPr>
            <a:normAutofit/>
          </a:bodyPr>
          <a:lstStyle>
            <a:lvl1pPr marL="0" indent="0">
              <a:buNone/>
              <a:defRPr sz="1500" b="1">
                <a:solidFill>
                  <a:srgbClr val="1C1573"/>
                </a:solidFill>
                <a:latin typeface="Helvetica" panose="020B0604020202030204" pitchFamily="34" charset="0"/>
              </a:defRPr>
            </a:lvl1pPr>
            <a:lvl2pPr>
              <a:defRPr b="1">
                <a:solidFill>
                  <a:srgbClr val="1C1573"/>
                </a:solidFill>
                <a:latin typeface="Helvetica" panose="020B0604020202030204" pitchFamily="34" charset="0"/>
              </a:defRPr>
            </a:lvl2pPr>
            <a:lvl3pPr>
              <a:defRPr b="1">
                <a:solidFill>
                  <a:srgbClr val="1C1573"/>
                </a:solidFill>
                <a:latin typeface="Helvetica" panose="020B0604020202030204" pitchFamily="34" charset="0"/>
              </a:defRPr>
            </a:lvl3pPr>
            <a:lvl4pPr>
              <a:defRPr b="1">
                <a:solidFill>
                  <a:srgbClr val="1C1573"/>
                </a:solidFill>
                <a:latin typeface="Helvetica" panose="020B0604020202030204" pitchFamily="34" charset="0"/>
              </a:defRPr>
            </a:lvl4pPr>
            <a:lvl5pPr>
              <a:defRPr b="1">
                <a:solidFill>
                  <a:srgbClr val="1C1573"/>
                </a:solidFill>
                <a:latin typeface="Helvetica" panose="020B0604020202030204" pitchFamily="34" charset="0"/>
              </a:defRPr>
            </a:lvl5pPr>
          </a:lstStyle>
          <a:p>
            <a:pPr lvl="0"/>
            <a:r>
              <a:rPr lang="en-US" dirty="0" smtClean="0"/>
              <a:t>Click to edit Master text styles</a:t>
            </a:r>
          </a:p>
        </p:txBody>
      </p:sp>
    </p:spTree>
    <p:extLst>
      <p:ext uri="{BB962C8B-B14F-4D97-AF65-F5344CB8AC3E}">
        <p14:creationId xmlns:p14="http://schemas.microsoft.com/office/powerpoint/2010/main" val="3701405962"/>
      </p:ext>
    </p:extLst>
  </p:cSld>
  <p:clrMapOvr>
    <a:masterClrMapping/>
  </p:clrMapOvr>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57_Title and Content">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3563108" y="2223656"/>
            <a:ext cx="2017786" cy="2729344"/>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9144000" cy="40580"/>
          </a:xfrm>
          <a:prstGeom prst="rect">
            <a:avLst/>
          </a:prstGeom>
        </p:spPr>
      </p:pic>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160569"/>
            <a:ext cx="8001000" cy="764364"/>
          </a:xfrm>
          <a:prstGeom prst="rect">
            <a:avLst/>
          </a:prstGeom>
        </p:spPr>
      </p:pic>
      <p:sp>
        <p:nvSpPr>
          <p:cNvPr id="2" name="Title 1"/>
          <p:cNvSpPr>
            <a:spLocks noGrp="1"/>
          </p:cNvSpPr>
          <p:nvPr>
            <p:ph type="title"/>
          </p:nvPr>
        </p:nvSpPr>
        <p:spPr>
          <a:xfrm>
            <a:off x="628650" y="160569"/>
            <a:ext cx="6991350" cy="764364"/>
          </a:xfrm>
        </p:spPr>
        <p:txBody>
          <a:bodyPr>
            <a:normAutofit/>
          </a:bodyPr>
          <a:lstStyle>
            <a:lvl1pPr>
              <a:defRPr sz="2400" b="1">
                <a:solidFill>
                  <a:schemeClr val="bg1"/>
                </a:solidFill>
                <a:latin typeface="Helvetica" panose="020B0604020202030204" pitchFamily="34" charset="0"/>
              </a:defRPr>
            </a:lvl1pPr>
          </a:lstStyle>
          <a:p>
            <a:r>
              <a:rPr lang="en-US" smtClean="0"/>
              <a:t>Click to edit Master title style</a:t>
            </a:r>
            <a:endParaRPr lang="en-US"/>
          </a:p>
        </p:txBody>
      </p:sp>
      <p:sp>
        <p:nvSpPr>
          <p:cNvPr id="11" name="Text Placeholder 10"/>
          <p:cNvSpPr>
            <a:spLocks noGrp="1"/>
          </p:cNvSpPr>
          <p:nvPr>
            <p:ph type="body" sz="quarter" idx="13"/>
          </p:nvPr>
        </p:nvSpPr>
        <p:spPr>
          <a:xfrm>
            <a:off x="643304" y="1600202"/>
            <a:ext cx="7620000" cy="2728913"/>
          </a:xfrm>
        </p:spPr>
        <p:txBody>
          <a:bodyPr/>
          <a:lstStyle>
            <a:lvl1pPr>
              <a:defRPr sz="1350">
                <a:latin typeface="Helvetica" panose="020B0604020202030204" pitchFamily="34" charset="0"/>
              </a:defRPr>
            </a:lvl1pPr>
            <a:lvl2pPr>
              <a:defRPr sz="1200">
                <a:latin typeface="Helvetica" panose="020B0604020202030204" pitchFamily="34" charset="0"/>
              </a:defRPr>
            </a:lvl2pPr>
            <a:lvl3pPr>
              <a:defRPr sz="1050">
                <a:latin typeface="Helvetica" panose="020B0604020202030204" pitchFamily="34" charset="0"/>
              </a:defRPr>
            </a:lvl3pPr>
            <a:lvl4pPr>
              <a:defRPr sz="900">
                <a:latin typeface="Helvetica" panose="020B0604020202030204" pitchFamily="34" charset="0"/>
              </a:defRPr>
            </a:lvl4pPr>
            <a:lvl5pPr>
              <a:defRPr sz="900">
                <a:latin typeface="Helvetica" panose="020B060402020203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Text Placeholder 12"/>
          <p:cNvSpPr>
            <a:spLocks noGrp="1"/>
          </p:cNvSpPr>
          <p:nvPr>
            <p:ph type="body" sz="quarter" idx="14"/>
          </p:nvPr>
        </p:nvSpPr>
        <p:spPr>
          <a:xfrm>
            <a:off x="246935" y="1143002"/>
            <a:ext cx="8397717" cy="395287"/>
          </a:xfrm>
        </p:spPr>
        <p:txBody>
          <a:bodyPr>
            <a:normAutofit/>
          </a:bodyPr>
          <a:lstStyle>
            <a:lvl1pPr marL="0" indent="0">
              <a:buNone/>
              <a:defRPr sz="1500" b="1">
                <a:solidFill>
                  <a:srgbClr val="1C1573"/>
                </a:solidFill>
                <a:latin typeface="Helvetica" panose="020B0604020202030204" pitchFamily="34" charset="0"/>
              </a:defRPr>
            </a:lvl1pPr>
            <a:lvl2pPr>
              <a:defRPr b="1">
                <a:solidFill>
                  <a:srgbClr val="1C1573"/>
                </a:solidFill>
                <a:latin typeface="Helvetica" panose="020B0604020202030204" pitchFamily="34" charset="0"/>
              </a:defRPr>
            </a:lvl2pPr>
            <a:lvl3pPr>
              <a:defRPr b="1">
                <a:solidFill>
                  <a:srgbClr val="1C1573"/>
                </a:solidFill>
                <a:latin typeface="Helvetica" panose="020B0604020202030204" pitchFamily="34" charset="0"/>
              </a:defRPr>
            </a:lvl3pPr>
            <a:lvl4pPr>
              <a:defRPr b="1">
                <a:solidFill>
                  <a:srgbClr val="1C1573"/>
                </a:solidFill>
                <a:latin typeface="Helvetica" panose="020B0604020202030204" pitchFamily="34" charset="0"/>
              </a:defRPr>
            </a:lvl4pPr>
            <a:lvl5pPr>
              <a:defRPr b="1">
                <a:solidFill>
                  <a:srgbClr val="1C1573"/>
                </a:solidFill>
                <a:latin typeface="Helvetica" panose="020B0604020202030204" pitchFamily="34" charset="0"/>
              </a:defRPr>
            </a:lvl5pPr>
          </a:lstStyle>
          <a:p>
            <a:pPr lvl="0"/>
            <a:r>
              <a:rPr lang="en-US" dirty="0" smtClean="0"/>
              <a:t>Click to edit Master text styles</a:t>
            </a:r>
          </a:p>
        </p:txBody>
      </p:sp>
    </p:spTree>
    <p:extLst>
      <p:ext uri="{BB962C8B-B14F-4D97-AF65-F5344CB8AC3E}">
        <p14:creationId xmlns:p14="http://schemas.microsoft.com/office/powerpoint/2010/main" val="553574923"/>
      </p:ext>
    </p:extLst>
  </p:cSld>
  <p:clrMapOvr>
    <a:masterClrMapping/>
  </p:clrMapOvr>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58_Title and Content">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3563108" y="2223656"/>
            <a:ext cx="2017786" cy="2729344"/>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9144000" cy="40580"/>
          </a:xfrm>
          <a:prstGeom prst="rect">
            <a:avLst/>
          </a:prstGeom>
        </p:spPr>
      </p:pic>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160569"/>
            <a:ext cx="8001000" cy="764364"/>
          </a:xfrm>
          <a:prstGeom prst="rect">
            <a:avLst/>
          </a:prstGeom>
        </p:spPr>
      </p:pic>
      <p:sp>
        <p:nvSpPr>
          <p:cNvPr id="2" name="Title 1"/>
          <p:cNvSpPr>
            <a:spLocks noGrp="1"/>
          </p:cNvSpPr>
          <p:nvPr>
            <p:ph type="title"/>
          </p:nvPr>
        </p:nvSpPr>
        <p:spPr>
          <a:xfrm>
            <a:off x="628650" y="160569"/>
            <a:ext cx="6991350" cy="764364"/>
          </a:xfrm>
        </p:spPr>
        <p:txBody>
          <a:bodyPr>
            <a:normAutofit/>
          </a:bodyPr>
          <a:lstStyle>
            <a:lvl1pPr>
              <a:defRPr sz="2400" b="1">
                <a:solidFill>
                  <a:schemeClr val="bg1"/>
                </a:solidFill>
                <a:latin typeface="Helvetica" panose="020B0604020202030204" pitchFamily="34" charset="0"/>
              </a:defRPr>
            </a:lvl1pPr>
          </a:lstStyle>
          <a:p>
            <a:r>
              <a:rPr lang="en-US" smtClean="0"/>
              <a:t>Click to edit Master title style</a:t>
            </a:r>
            <a:endParaRPr lang="en-US"/>
          </a:p>
        </p:txBody>
      </p:sp>
      <p:sp>
        <p:nvSpPr>
          <p:cNvPr id="11" name="Text Placeholder 10"/>
          <p:cNvSpPr>
            <a:spLocks noGrp="1"/>
          </p:cNvSpPr>
          <p:nvPr>
            <p:ph type="body" sz="quarter" idx="13"/>
          </p:nvPr>
        </p:nvSpPr>
        <p:spPr>
          <a:xfrm>
            <a:off x="643304" y="1600202"/>
            <a:ext cx="7620000" cy="2728913"/>
          </a:xfrm>
        </p:spPr>
        <p:txBody>
          <a:bodyPr/>
          <a:lstStyle>
            <a:lvl1pPr>
              <a:defRPr sz="1350">
                <a:latin typeface="Helvetica" panose="020B0604020202030204" pitchFamily="34" charset="0"/>
              </a:defRPr>
            </a:lvl1pPr>
            <a:lvl2pPr>
              <a:defRPr sz="1200">
                <a:latin typeface="Helvetica" panose="020B0604020202030204" pitchFamily="34" charset="0"/>
              </a:defRPr>
            </a:lvl2pPr>
            <a:lvl3pPr>
              <a:defRPr sz="1050">
                <a:latin typeface="Helvetica" panose="020B0604020202030204" pitchFamily="34" charset="0"/>
              </a:defRPr>
            </a:lvl3pPr>
            <a:lvl4pPr>
              <a:defRPr sz="900">
                <a:latin typeface="Helvetica" panose="020B0604020202030204" pitchFamily="34" charset="0"/>
              </a:defRPr>
            </a:lvl4pPr>
            <a:lvl5pPr>
              <a:defRPr sz="900">
                <a:latin typeface="Helvetica" panose="020B060402020203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Text Placeholder 12"/>
          <p:cNvSpPr>
            <a:spLocks noGrp="1"/>
          </p:cNvSpPr>
          <p:nvPr>
            <p:ph type="body" sz="quarter" idx="14"/>
          </p:nvPr>
        </p:nvSpPr>
        <p:spPr>
          <a:xfrm>
            <a:off x="246935" y="1143002"/>
            <a:ext cx="8397717" cy="395287"/>
          </a:xfrm>
        </p:spPr>
        <p:txBody>
          <a:bodyPr>
            <a:normAutofit/>
          </a:bodyPr>
          <a:lstStyle>
            <a:lvl1pPr marL="0" indent="0">
              <a:buNone/>
              <a:defRPr sz="1500" b="1">
                <a:solidFill>
                  <a:srgbClr val="1C1573"/>
                </a:solidFill>
                <a:latin typeface="Helvetica" panose="020B0604020202030204" pitchFamily="34" charset="0"/>
              </a:defRPr>
            </a:lvl1pPr>
            <a:lvl2pPr>
              <a:defRPr b="1">
                <a:solidFill>
                  <a:srgbClr val="1C1573"/>
                </a:solidFill>
                <a:latin typeface="Helvetica" panose="020B0604020202030204" pitchFamily="34" charset="0"/>
              </a:defRPr>
            </a:lvl2pPr>
            <a:lvl3pPr>
              <a:defRPr b="1">
                <a:solidFill>
                  <a:srgbClr val="1C1573"/>
                </a:solidFill>
                <a:latin typeface="Helvetica" panose="020B0604020202030204" pitchFamily="34" charset="0"/>
              </a:defRPr>
            </a:lvl3pPr>
            <a:lvl4pPr>
              <a:defRPr b="1">
                <a:solidFill>
                  <a:srgbClr val="1C1573"/>
                </a:solidFill>
                <a:latin typeface="Helvetica" panose="020B0604020202030204" pitchFamily="34" charset="0"/>
              </a:defRPr>
            </a:lvl4pPr>
            <a:lvl5pPr>
              <a:defRPr b="1">
                <a:solidFill>
                  <a:srgbClr val="1C1573"/>
                </a:solidFill>
                <a:latin typeface="Helvetica" panose="020B0604020202030204" pitchFamily="34" charset="0"/>
              </a:defRPr>
            </a:lvl5pPr>
          </a:lstStyle>
          <a:p>
            <a:pPr lvl="0"/>
            <a:r>
              <a:rPr lang="en-US" dirty="0" smtClean="0"/>
              <a:t>Click to edit Master text styles</a:t>
            </a:r>
          </a:p>
        </p:txBody>
      </p:sp>
    </p:spTree>
    <p:extLst>
      <p:ext uri="{BB962C8B-B14F-4D97-AF65-F5344CB8AC3E}">
        <p14:creationId xmlns:p14="http://schemas.microsoft.com/office/powerpoint/2010/main" val="2787704751"/>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grpSp>
        <p:nvGrpSpPr>
          <p:cNvPr id="5" name="Group 8"/>
          <p:cNvGrpSpPr>
            <a:grpSpLocks/>
          </p:cNvGrpSpPr>
          <p:nvPr/>
        </p:nvGrpSpPr>
        <p:grpSpPr bwMode="auto">
          <a:xfrm>
            <a:off x="0" y="1295400"/>
            <a:ext cx="7010400" cy="46038"/>
            <a:chOff x="1905000" y="6553200"/>
            <a:chExt cx="7010400" cy="45719"/>
          </a:xfrm>
        </p:grpSpPr>
        <p:sp>
          <p:nvSpPr>
            <p:cNvPr id="6" name="Rectangle 5"/>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7" name="Rectangle 6"/>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9" name="Rectangle 8"/>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grpSp>
      <p:grpSp>
        <p:nvGrpSpPr>
          <p:cNvPr id="10" name="Group 13"/>
          <p:cNvGrpSpPr>
            <a:grpSpLocks/>
          </p:cNvGrpSpPr>
          <p:nvPr/>
        </p:nvGrpSpPr>
        <p:grpSpPr bwMode="auto">
          <a:xfrm>
            <a:off x="2133600" y="65532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grpSp>
      <p:pic>
        <p:nvPicPr>
          <p:cNvPr id="14" name="Picture 14" descr="Picture 7.png"/>
          <p:cNvPicPr>
            <a:picLocks noChangeAspect="1"/>
          </p:cNvPicPr>
          <p:nvPr/>
        </p:nvPicPr>
        <p:blipFill>
          <a:blip r:embed="rId2" cstate="print"/>
          <a:srcRect l="1923" b="5336"/>
          <a:stretch>
            <a:fillRect/>
          </a:stretch>
        </p:blipFill>
        <p:spPr bwMode="auto">
          <a:xfrm>
            <a:off x="6629400" y="0"/>
            <a:ext cx="2193925" cy="692150"/>
          </a:xfrm>
          <a:prstGeom prst="rect">
            <a:avLst/>
          </a:prstGeom>
          <a:noFill/>
          <a:ln w="9525">
            <a:noFill/>
            <a:miter lim="800000"/>
            <a:headEnd/>
            <a:tailEnd/>
          </a:ln>
        </p:spPr>
      </p:pic>
      <p:sp>
        <p:nvSpPr>
          <p:cNvPr id="15" name="TextBox 14"/>
          <p:cNvSpPr txBox="1"/>
          <p:nvPr/>
        </p:nvSpPr>
        <p:spPr>
          <a:xfrm>
            <a:off x="3276600" y="6596063"/>
            <a:ext cx="5867400" cy="261937"/>
          </a:xfrm>
          <a:prstGeom prst="rect">
            <a:avLst/>
          </a:prstGeom>
          <a:noFill/>
        </p:spPr>
        <p:txBody>
          <a:bodyPr>
            <a:spAutoFit/>
          </a:bodyPr>
          <a:lstStyle/>
          <a:p>
            <a:pPr algn="r">
              <a:defRPr/>
            </a:pPr>
            <a:r>
              <a:rPr lang="en-US" sz="1100" b="1" dirty="0">
                <a:solidFill>
                  <a:srgbClr val="101141"/>
                </a:solidFill>
                <a:latin typeface="Arial"/>
                <a:cs typeface="Arial"/>
              </a:rPr>
              <a:t>BITS </a:t>
            </a:r>
            <a:r>
              <a:rPr lang="en-US" sz="1100" dirty="0">
                <a:solidFill>
                  <a:srgbClr val="101141"/>
                </a:solidFill>
                <a:latin typeface="Arial"/>
                <a:cs typeface="Arial"/>
              </a:rPr>
              <a:t>Pilani, Pilani Campus</a:t>
            </a:r>
          </a:p>
        </p:txBody>
      </p:sp>
      <p:sp>
        <p:nvSpPr>
          <p:cNvPr id="3" name="Content Placeholder 2"/>
          <p:cNvSpPr>
            <a:spLocks noGrp="1"/>
          </p:cNvSpPr>
          <p:nvPr>
            <p:ph idx="1"/>
          </p:nvPr>
        </p:nvSpPr>
        <p:spPr>
          <a:xfrm>
            <a:off x="3575050" y="1600200"/>
            <a:ext cx="5111750" cy="452596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600200"/>
            <a:ext cx="3008313" cy="45259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8" name="Content Placeholder 18"/>
          <p:cNvSpPr>
            <a:spLocks noGrp="1"/>
          </p:cNvSpPr>
          <p:nvPr>
            <p:ph sz="quarter" idx="13"/>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smtClean="0"/>
              <a:t>Click to edit Master text styles</a:t>
            </a: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55_Title and Content">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3563108" y="2223656"/>
            <a:ext cx="2017786" cy="2729344"/>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9144000" cy="40580"/>
          </a:xfrm>
          <a:prstGeom prst="rect">
            <a:avLst/>
          </a:prstGeom>
        </p:spPr>
      </p:pic>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160569"/>
            <a:ext cx="8001000" cy="764364"/>
          </a:xfrm>
          <a:prstGeom prst="rect">
            <a:avLst/>
          </a:prstGeom>
        </p:spPr>
      </p:pic>
      <p:sp>
        <p:nvSpPr>
          <p:cNvPr id="2" name="Title 1"/>
          <p:cNvSpPr>
            <a:spLocks noGrp="1"/>
          </p:cNvSpPr>
          <p:nvPr>
            <p:ph type="title"/>
          </p:nvPr>
        </p:nvSpPr>
        <p:spPr>
          <a:xfrm>
            <a:off x="628650" y="160569"/>
            <a:ext cx="6991350" cy="764364"/>
          </a:xfrm>
        </p:spPr>
        <p:txBody>
          <a:bodyPr>
            <a:normAutofit/>
          </a:bodyPr>
          <a:lstStyle>
            <a:lvl1pPr>
              <a:defRPr sz="2400" b="1">
                <a:solidFill>
                  <a:schemeClr val="bg1"/>
                </a:solidFill>
                <a:latin typeface="Helvetica" panose="020B0604020202030204" pitchFamily="34" charset="0"/>
              </a:defRPr>
            </a:lvl1pPr>
          </a:lstStyle>
          <a:p>
            <a:r>
              <a:rPr lang="en-US" smtClean="0"/>
              <a:t>Click to edit Master title style</a:t>
            </a:r>
            <a:endParaRPr lang="en-US"/>
          </a:p>
        </p:txBody>
      </p:sp>
      <p:sp>
        <p:nvSpPr>
          <p:cNvPr id="11" name="Text Placeholder 10"/>
          <p:cNvSpPr>
            <a:spLocks noGrp="1"/>
          </p:cNvSpPr>
          <p:nvPr>
            <p:ph type="body" sz="quarter" idx="13"/>
          </p:nvPr>
        </p:nvSpPr>
        <p:spPr>
          <a:xfrm>
            <a:off x="643304" y="1600202"/>
            <a:ext cx="7620000" cy="2728913"/>
          </a:xfrm>
        </p:spPr>
        <p:txBody>
          <a:bodyPr/>
          <a:lstStyle>
            <a:lvl1pPr>
              <a:defRPr sz="1350">
                <a:latin typeface="Helvetica" panose="020B0604020202030204" pitchFamily="34" charset="0"/>
              </a:defRPr>
            </a:lvl1pPr>
            <a:lvl2pPr>
              <a:defRPr sz="1200">
                <a:latin typeface="Helvetica" panose="020B0604020202030204" pitchFamily="34" charset="0"/>
              </a:defRPr>
            </a:lvl2pPr>
            <a:lvl3pPr>
              <a:defRPr sz="1050">
                <a:latin typeface="Helvetica" panose="020B0604020202030204" pitchFamily="34" charset="0"/>
              </a:defRPr>
            </a:lvl3pPr>
            <a:lvl4pPr>
              <a:defRPr sz="900">
                <a:latin typeface="Helvetica" panose="020B0604020202030204" pitchFamily="34" charset="0"/>
              </a:defRPr>
            </a:lvl4pPr>
            <a:lvl5pPr>
              <a:defRPr sz="900">
                <a:latin typeface="Helvetica" panose="020B060402020203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Text Placeholder 12"/>
          <p:cNvSpPr>
            <a:spLocks noGrp="1"/>
          </p:cNvSpPr>
          <p:nvPr>
            <p:ph type="body" sz="quarter" idx="14"/>
          </p:nvPr>
        </p:nvSpPr>
        <p:spPr>
          <a:xfrm>
            <a:off x="246935" y="1143002"/>
            <a:ext cx="8397717" cy="395287"/>
          </a:xfrm>
        </p:spPr>
        <p:txBody>
          <a:bodyPr>
            <a:normAutofit/>
          </a:bodyPr>
          <a:lstStyle>
            <a:lvl1pPr marL="0" indent="0">
              <a:buNone/>
              <a:defRPr sz="1500" b="1">
                <a:solidFill>
                  <a:srgbClr val="1C1573"/>
                </a:solidFill>
                <a:latin typeface="Helvetica" panose="020B0604020202030204" pitchFamily="34" charset="0"/>
              </a:defRPr>
            </a:lvl1pPr>
            <a:lvl2pPr>
              <a:defRPr b="1">
                <a:solidFill>
                  <a:srgbClr val="1C1573"/>
                </a:solidFill>
                <a:latin typeface="Helvetica" panose="020B0604020202030204" pitchFamily="34" charset="0"/>
              </a:defRPr>
            </a:lvl2pPr>
            <a:lvl3pPr>
              <a:defRPr b="1">
                <a:solidFill>
                  <a:srgbClr val="1C1573"/>
                </a:solidFill>
                <a:latin typeface="Helvetica" panose="020B0604020202030204" pitchFamily="34" charset="0"/>
              </a:defRPr>
            </a:lvl3pPr>
            <a:lvl4pPr>
              <a:defRPr b="1">
                <a:solidFill>
                  <a:srgbClr val="1C1573"/>
                </a:solidFill>
                <a:latin typeface="Helvetica" panose="020B0604020202030204" pitchFamily="34" charset="0"/>
              </a:defRPr>
            </a:lvl4pPr>
            <a:lvl5pPr>
              <a:defRPr b="1">
                <a:solidFill>
                  <a:srgbClr val="1C1573"/>
                </a:solidFill>
                <a:latin typeface="Helvetica" panose="020B0604020202030204" pitchFamily="34" charset="0"/>
              </a:defRPr>
            </a:lvl5pPr>
          </a:lstStyle>
          <a:p>
            <a:pPr lvl="0"/>
            <a:r>
              <a:rPr lang="en-US" dirty="0" smtClean="0"/>
              <a:t>Click to edit Master text styles</a:t>
            </a:r>
          </a:p>
        </p:txBody>
      </p:sp>
    </p:spTree>
    <p:extLst>
      <p:ext uri="{BB962C8B-B14F-4D97-AF65-F5344CB8AC3E}">
        <p14:creationId xmlns:p14="http://schemas.microsoft.com/office/powerpoint/2010/main" val="1808250463"/>
      </p:ext>
    </p:extLst>
  </p:cSld>
  <p:clrMapOvr>
    <a:masterClrMapping/>
  </p:clrMapOvr>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59_Title and Content">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3563108" y="2223656"/>
            <a:ext cx="2017786" cy="2729344"/>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9144000" cy="40580"/>
          </a:xfrm>
          <a:prstGeom prst="rect">
            <a:avLst/>
          </a:prstGeom>
        </p:spPr>
      </p:pic>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160569"/>
            <a:ext cx="8001000" cy="764364"/>
          </a:xfrm>
          <a:prstGeom prst="rect">
            <a:avLst/>
          </a:prstGeom>
        </p:spPr>
      </p:pic>
      <p:sp>
        <p:nvSpPr>
          <p:cNvPr id="2" name="Title 1"/>
          <p:cNvSpPr>
            <a:spLocks noGrp="1"/>
          </p:cNvSpPr>
          <p:nvPr>
            <p:ph type="title"/>
          </p:nvPr>
        </p:nvSpPr>
        <p:spPr>
          <a:xfrm>
            <a:off x="628650" y="160569"/>
            <a:ext cx="6991350" cy="764364"/>
          </a:xfrm>
        </p:spPr>
        <p:txBody>
          <a:bodyPr>
            <a:normAutofit/>
          </a:bodyPr>
          <a:lstStyle>
            <a:lvl1pPr>
              <a:defRPr sz="2400" b="1">
                <a:solidFill>
                  <a:schemeClr val="bg1"/>
                </a:solidFill>
                <a:latin typeface="Helvetica" panose="020B0604020202030204" pitchFamily="34" charset="0"/>
              </a:defRPr>
            </a:lvl1pPr>
          </a:lstStyle>
          <a:p>
            <a:r>
              <a:rPr lang="en-US" smtClean="0"/>
              <a:t>Click to edit Master title style</a:t>
            </a:r>
            <a:endParaRPr lang="en-US"/>
          </a:p>
        </p:txBody>
      </p:sp>
      <p:sp>
        <p:nvSpPr>
          <p:cNvPr id="11" name="Text Placeholder 10"/>
          <p:cNvSpPr>
            <a:spLocks noGrp="1"/>
          </p:cNvSpPr>
          <p:nvPr>
            <p:ph type="body" sz="quarter" idx="13"/>
          </p:nvPr>
        </p:nvSpPr>
        <p:spPr>
          <a:xfrm>
            <a:off x="643304" y="1600202"/>
            <a:ext cx="7620000" cy="2728913"/>
          </a:xfrm>
        </p:spPr>
        <p:txBody>
          <a:bodyPr/>
          <a:lstStyle>
            <a:lvl1pPr>
              <a:defRPr sz="1350">
                <a:latin typeface="Helvetica" panose="020B0604020202030204" pitchFamily="34" charset="0"/>
              </a:defRPr>
            </a:lvl1pPr>
            <a:lvl2pPr>
              <a:defRPr sz="1200">
                <a:latin typeface="Helvetica" panose="020B0604020202030204" pitchFamily="34" charset="0"/>
              </a:defRPr>
            </a:lvl2pPr>
            <a:lvl3pPr>
              <a:defRPr sz="1050">
                <a:latin typeface="Helvetica" panose="020B0604020202030204" pitchFamily="34" charset="0"/>
              </a:defRPr>
            </a:lvl3pPr>
            <a:lvl4pPr>
              <a:defRPr sz="900">
                <a:latin typeface="Helvetica" panose="020B0604020202030204" pitchFamily="34" charset="0"/>
              </a:defRPr>
            </a:lvl4pPr>
            <a:lvl5pPr>
              <a:defRPr sz="900">
                <a:latin typeface="Helvetica" panose="020B060402020203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Text Placeholder 12"/>
          <p:cNvSpPr>
            <a:spLocks noGrp="1"/>
          </p:cNvSpPr>
          <p:nvPr>
            <p:ph type="body" sz="quarter" idx="14"/>
          </p:nvPr>
        </p:nvSpPr>
        <p:spPr>
          <a:xfrm>
            <a:off x="246935" y="1143002"/>
            <a:ext cx="8397717" cy="395287"/>
          </a:xfrm>
        </p:spPr>
        <p:txBody>
          <a:bodyPr>
            <a:normAutofit/>
          </a:bodyPr>
          <a:lstStyle>
            <a:lvl1pPr marL="0" indent="0">
              <a:buNone/>
              <a:defRPr sz="1500" b="1">
                <a:solidFill>
                  <a:srgbClr val="1C1573"/>
                </a:solidFill>
                <a:latin typeface="Helvetica" panose="020B0604020202030204" pitchFamily="34" charset="0"/>
              </a:defRPr>
            </a:lvl1pPr>
            <a:lvl2pPr>
              <a:defRPr b="1">
                <a:solidFill>
                  <a:srgbClr val="1C1573"/>
                </a:solidFill>
                <a:latin typeface="Helvetica" panose="020B0604020202030204" pitchFamily="34" charset="0"/>
              </a:defRPr>
            </a:lvl2pPr>
            <a:lvl3pPr>
              <a:defRPr b="1">
                <a:solidFill>
                  <a:srgbClr val="1C1573"/>
                </a:solidFill>
                <a:latin typeface="Helvetica" panose="020B0604020202030204" pitchFamily="34" charset="0"/>
              </a:defRPr>
            </a:lvl3pPr>
            <a:lvl4pPr>
              <a:defRPr b="1">
                <a:solidFill>
                  <a:srgbClr val="1C1573"/>
                </a:solidFill>
                <a:latin typeface="Helvetica" panose="020B0604020202030204" pitchFamily="34" charset="0"/>
              </a:defRPr>
            </a:lvl4pPr>
            <a:lvl5pPr>
              <a:defRPr b="1">
                <a:solidFill>
                  <a:srgbClr val="1C1573"/>
                </a:solidFill>
                <a:latin typeface="Helvetica" panose="020B0604020202030204" pitchFamily="34" charset="0"/>
              </a:defRPr>
            </a:lvl5pPr>
          </a:lstStyle>
          <a:p>
            <a:pPr lvl="0"/>
            <a:r>
              <a:rPr lang="en-US" dirty="0" smtClean="0"/>
              <a:t>Click to edit Master text styles</a:t>
            </a:r>
          </a:p>
        </p:txBody>
      </p:sp>
    </p:spTree>
    <p:extLst>
      <p:ext uri="{BB962C8B-B14F-4D97-AF65-F5344CB8AC3E}">
        <p14:creationId xmlns:p14="http://schemas.microsoft.com/office/powerpoint/2010/main" val="188328760"/>
      </p:ext>
    </p:extLst>
  </p:cSld>
  <p:clrMapOvr>
    <a:masterClrMapping/>
  </p:clrMapOvr>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60_Title and Content">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3563108" y="2223656"/>
            <a:ext cx="2017786" cy="2729344"/>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9144000" cy="40580"/>
          </a:xfrm>
          <a:prstGeom prst="rect">
            <a:avLst/>
          </a:prstGeom>
        </p:spPr>
      </p:pic>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160569"/>
            <a:ext cx="8001000" cy="764364"/>
          </a:xfrm>
          <a:prstGeom prst="rect">
            <a:avLst/>
          </a:prstGeom>
        </p:spPr>
      </p:pic>
      <p:sp>
        <p:nvSpPr>
          <p:cNvPr id="2" name="Title 1"/>
          <p:cNvSpPr>
            <a:spLocks noGrp="1"/>
          </p:cNvSpPr>
          <p:nvPr>
            <p:ph type="title"/>
          </p:nvPr>
        </p:nvSpPr>
        <p:spPr>
          <a:xfrm>
            <a:off x="628650" y="160569"/>
            <a:ext cx="6991350" cy="764364"/>
          </a:xfrm>
        </p:spPr>
        <p:txBody>
          <a:bodyPr>
            <a:normAutofit/>
          </a:bodyPr>
          <a:lstStyle>
            <a:lvl1pPr>
              <a:defRPr sz="2400" b="1">
                <a:solidFill>
                  <a:schemeClr val="bg1"/>
                </a:solidFill>
                <a:latin typeface="Helvetica" panose="020B0604020202030204" pitchFamily="34" charset="0"/>
              </a:defRPr>
            </a:lvl1pPr>
          </a:lstStyle>
          <a:p>
            <a:r>
              <a:rPr lang="en-US" smtClean="0"/>
              <a:t>Click to edit Master title style</a:t>
            </a:r>
            <a:endParaRPr lang="en-US"/>
          </a:p>
        </p:txBody>
      </p:sp>
      <p:sp>
        <p:nvSpPr>
          <p:cNvPr id="11" name="Text Placeholder 10"/>
          <p:cNvSpPr>
            <a:spLocks noGrp="1"/>
          </p:cNvSpPr>
          <p:nvPr>
            <p:ph type="body" sz="quarter" idx="13"/>
          </p:nvPr>
        </p:nvSpPr>
        <p:spPr>
          <a:xfrm>
            <a:off x="643304" y="1600202"/>
            <a:ext cx="7620000" cy="2728913"/>
          </a:xfrm>
        </p:spPr>
        <p:txBody>
          <a:bodyPr/>
          <a:lstStyle>
            <a:lvl1pPr>
              <a:defRPr sz="1350">
                <a:latin typeface="Helvetica" panose="020B0604020202030204" pitchFamily="34" charset="0"/>
              </a:defRPr>
            </a:lvl1pPr>
            <a:lvl2pPr>
              <a:defRPr sz="1200">
                <a:latin typeface="Helvetica" panose="020B0604020202030204" pitchFamily="34" charset="0"/>
              </a:defRPr>
            </a:lvl2pPr>
            <a:lvl3pPr>
              <a:defRPr sz="1050">
                <a:latin typeface="Helvetica" panose="020B0604020202030204" pitchFamily="34" charset="0"/>
              </a:defRPr>
            </a:lvl3pPr>
            <a:lvl4pPr>
              <a:defRPr sz="900">
                <a:latin typeface="Helvetica" panose="020B0604020202030204" pitchFamily="34" charset="0"/>
              </a:defRPr>
            </a:lvl4pPr>
            <a:lvl5pPr>
              <a:defRPr sz="900">
                <a:latin typeface="Helvetica" panose="020B060402020203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Text Placeholder 12"/>
          <p:cNvSpPr>
            <a:spLocks noGrp="1"/>
          </p:cNvSpPr>
          <p:nvPr>
            <p:ph type="body" sz="quarter" idx="14"/>
          </p:nvPr>
        </p:nvSpPr>
        <p:spPr>
          <a:xfrm>
            <a:off x="246935" y="1143002"/>
            <a:ext cx="8397717" cy="395287"/>
          </a:xfrm>
        </p:spPr>
        <p:txBody>
          <a:bodyPr>
            <a:normAutofit/>
          </a:bodyPr>
          <a:lstStyle>
            <a:lvl1pPr marL="0" indent="0">
              <a:buNone/>
              <a:defRPr sz="1500" b="1">
                <a:solidFill>
                  <a:srgbClr val="1C1573"/>
                </a:solidFill>
                <a:latin typeface="Helvetica" panose="020B0604020202030204" pitchFamily="34" charset="0"/>
              </a:defRPr>
            </a:lvl1pPr>
            <a:lvl2pPr>
              <a:defRPr b="1">
                <a:solidFill>
                  <a:srgbClr val="1C1573"/>
                </a:solidFill>
                <a:latin typeface="Helvetica" panose="020B0604020202030204" pitchFamily="34" charset="0"/>
              </a:defRPr>
            </a:lvl2pPr>
            <a:lvl3pPr>
              <a:defRPr b="1">
                <a:solidFill>
                  <a:srgbClr val="1C1573"/>
                </a:solidFill>
                <a:latin typeface="Helvetica" panose="020B0604020202030204" pitchFamily="34" charset="0"/>
              </a:defRPr>
            </a:lvl3pPr>
            <a:lvl4pPr>
              <a:defRPr b="1">
                <a:solidFill>
                  <a:srgbClr val="1C1573"/>
                </a:solidFill>
                <a:latin typeface="Helvetica" panose="020B0604020202030204" pitchFamily="34" charset="0"/>
              </a:defRPr>
            </a:lvl4pPr>
            <a:lvl5pPr>
              <a:defRPr b="1">
                <a:solidFill>
                  <a:srgbClr val="1C1573"/>
                </a:solidFill>
                <a:latin typeface="Helvetica" panose="020B0604020202030204" pitchFamily="34" charset="0"/>
              </a:defRPr>
            </a:lvl5pPr>
          </a:lstStyle>
          <a:p>
            <a:pPr lvl="0"/>
            <a:r>
              <a:rPr lang="en-US" dirty="0" smtClean="0"/>
              <a:t>Click to edit Master text styles</a:t>
            </a:r>
          </a:p>
        </p:txBody>
      </p:sp>
    </p:spTree>
    <p:extLst>
      <p:ext uri="{BB962C8B-B14F-4D97-AF65-F5344CB8AC3E}">
        <p14:creationId xmlns:p14="http://schemas.microsoft.com/office/powerpoint/2010/main" val="3297523152"/>
      </p:ext>
    </p:extLst>
  </p:cSld>
  <p:clrMapOvr>
    <a:masterClrMapping/>
  </p:clrMapOvr>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61_Title and Content">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3563108" y="2223656"/>
            <a:ext cx="2017786" cy="2729344"/>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9144000" cy="40580"/>
          </a:xfrm>
          <a:prstGeom prst="rect">
            <a:avLst/>
          </a:prstGeom>
        </p:spPr>
      </p:pic>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160569"/>
            <a:ext cx="8001000" cy="764364"/>
          </a:xfrm>
          <a:prstGeom prst="rect">
            <a:avLst/>
          </a:prstGeom>
        </p:spPr>
      </p:pic>
      <p:sp>
        <p:nvSpPr>
          <p:cNvPr id="2" name="Title 1"/>
          <p:cNvSpPr>
            <a:spLocks noGrp="1"/>
          </p:cNvSpPr>
          <p:nvPr>
            <p:ph type="title"/>
          </p:nvPr>
        </p:nvSpPr>
        <p:spPr>
          <a:xfrm>
            <a:off x="628650" y="160569"/>
            <a:ext cx="6991350" cy="764364"/>
          </a:xfrm>
        </p:spPr>
        <p:txBody>
          <a:bodyPr>
            <a:normAutofit/>
          </a:bodyPr>
          <a:lstStyle>
            <a:lvl1pPr>
              <a:defRPr sz="2400" b="1">
                <a:solidFill>
                  <a:schemeClr val="bg1"/>
                </a:solidFill>
                <a:latin typeface="Helvetica" panose="020B0604020202030204" pitchFamily="34" charset="0"/>
              </a:defRPr>
            </a:lvl1pPr>
          </a:lstStyle>
          <a:p>
            <a:r>
              <a:rPr lang="en-US" smtClean="0"/>
              <a:t>Click to edit Master title style</a:t>
            </a:r>
            <a:endParaRPr lang="en-US"/>
          </a:p>
        </p:txBody>
      </p:sp>
      <p:sp>
        <p:nvSpPr>
          <p:cNvPr id="11" name="Text Placeholder 10"/>
          <p:cNvSpPr>
            <a:spLocks noGrp="1"/>
          </p:cNvSpPr>
          <p:nvPr>
            <p:ph type="body" sz="quarter" idx="13"/>
          </p:nvPr>
        </p:nvSpPr>
        <p:spPr>
          <a:xfrm>
            <a:off x="643304" y="1600202"/>
            <a:ext cx="7620000" cy="2728913"/>
          </a:xfrm>
        </p:spPr>
        <p:txBody>
          <a:bodyPr/>
          <a:lstStyle>
            <a:lvl1pPr>
              <a:defRPr sz="1350">
                <a:latin typeface="Helvetica" panose="020B0604020202030204" pitchFamily="34" charset="0"/>
              </a:defRPr>
            </a:lvl1pPr>
            <a:lvl2pPr>
              <a:defRPr sz="1200">
                <a:latin typeface="Helvetica" panose="020B0604020202030204" pitchFamily="34" charset="0"/>
              </a:defRPr>
            </a:lvl2pPr>
            <a:lvl3pPr>
              <a:defRPr sz="1050">
                <a:latin typeface="Helvetica" panose="020B0604020202030204" pitchFamily="34" charset="0"/>
              </a:defRPr>
            </a:lvl3pPr>
            <a:lvl4pPr>
              <a:defRPr sz="900">
                <a:latin typeface="Helvetica" panose="020B0604020202030204" pitchFamily="34" charset="0"/>
              </a:defRPr>
            </a:lvl4pPr>
            <a:lvl5pPr>
              <a:defRPr sz="900">
                <a:latin typeface="Helvetica" panose="020B060402020203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Text Placeholder 12"/>
          <p:cNvSpPr>
            <a:spLocks noGrp="1"/>
          </p:cNvSpPr>
          <p:nvPr>
            <p:ph type="body" sz="quarter" idx="14"/>
          </p:nvPr>
        </p:nvSpPr>
        <p:spPr>
          <a:xfrm>
            <a:off x="246935" y="1143002"/>
            <a:ext cx="8397717" cy="395287"/>
          </a:xfrm>
        </p:spPr>
        <p:txBody>
          <a:bodyPr>
            <a:normAutofit/>
          </a:bodyPr>
          <a:lstStyle>
            <a:lvl1pPr marL="0" indent="0">
              <a:buNone/>
              <a:defRPr sz="1500" b="1">
                <a:solidFill>
                  <a:srgbClr val="1C1573"/>
                </a:solidFill>
                <a:latin typeface="Helvetica" panose="020B0604020202030204" pitchFamily="34" charset="0"/>
              </a:defRPr>
            </a:lvl1pPr>
            <a:lvl2pPr>
              <a:defRPr b="1">
                <a:solidFill>
                  <a:srgbClr val="1C1573"/>
                </a:solidFill>
                <a:latin typeface="Helvetica" panose="020B0604020202030204" pitchFamily="34" charset="0"/>
              </a:defRPr>
            </a:lvl2pPr>
            <a:lvl3pPr>
              <a:defRPr b="1">
                <a:solidFill>
                  <a:srgbClr val="1C1573"/>
                </a:solidFill>
                <a:latin typeface="Helvetica" panose="020B0604020202030204" pitchFamily="34" charset="0"/>
              </a:defRPr>
            </a:lvl3pPr>
            <a:lvl4pPr>
              <a:defRPr b="1">
                <a:solidFill>
                  <a:srgbClr val="1C1573"/>
                </a:solidFill>
                <a:latin typeface="Helvetica" panose="020B0604020202030204" pitchFamily="34" charset="0"/>
              </a:defRPr>
            </a:lvl4pPr>
            <a:lvl5pPr>
              <a:defRPr b="1">
                <a:solidFill>
                  <a:srgbClr val="1C1573"/>
                </a:solidFill>
                <a:latin typeface="Helvetica" panose="020B0604020202030204" pitchFamily="34" charset="0"/>
              </a:defRPr>
            </a:lvl5pPr>
          </a:lstStyle>
          <a:p>
            <a:pPr lvl="0"/>
            <a:r>
              <a:rPr lang="en-US" dirty="0" smtClean="0"/>
              <a:t>Click to edit Master text styles</a:t>
            </a:r>
          </a:p>
        </p:txBody>
      </p:sp>
    </p:spTree>
    <p:extLst>
      <p:ext uri="{BB962C8B-B14F-4D97-AF65-F5344CB8AC3E}">
        <p14:creationId xmlns:p14="http://schemas.microsoft.com/office/powerpoint/2010/main" val="2026190815"/>
      </p:ext>
    </p:extLst>
  </p:cSld>
  <p:clrMapOvr>
    <a:masterClrMapping/>
  </p:clrMapOvr>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62_Title and Content">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3563108" y="2223656"/>
            <a:ext cx="2017786" cy="2729344"/>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9144000" cy="40580"/>
          </a:xfrm>
          <a:prstGeom prst="rect">
            <a:avLst/>
          </a:prstGeom>
        </p:spPr>
      </p:pic>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160569"/>
            <a:ext cx="8001000" cy="764364"/>
          </a:xfrm>
          <a:prstGeom prst="rect">
            <a:avLst/>
          </a:prstGeom>
        </p:spPr>
      </p:pic>
      <p:sp>
        <p:nvSpPr>
          <p:cNvPr id="2" name="Title 1"/>
          <p:cNvSpPr>
            <a:spLocks noGrp="1"/>
          </p:cNvSpPr>
          <p:nvPr>
            <p:ph type="title"/>
          </p:nvPr>
        </p:nvSpPr>
        <p:spPr>
          <a:xfrm>
            <a:off x="628650" y="160569"/>
            <a:ext cx="6991350" cy="764364"/>
          </a:xfrm>
        </p:spPr>
        <p:txBody>
          <a:bodyPr>
            <a:normAutofit/>
          </a:bodyPr>
          <a:lstStyle>
            <a:lvl1pPr>
              <a:defRPr sz="2400" b="1">
                <a:solidFill>
                  <a:schemeClr val="bg1"/>
                </a:solidFill>
                <a:latin typeface="Helvetica" panose="020B0604020202030204" pitchFamily="34" charset="0"/>
              </a:defRPr>
            </a:lvl1pPr>
          </a:lstStyle>
          <a:p>
            <a:r>
              <a:rPr lang="en-US" smtClean="0"/>
              <a:t>Click to edit Master title style</a:t>
            </a:r>
            <a:endParaRPr lang="en-US"/>
          </a:p>
        </p:txBody>
      </p:sp>
      <p:sp>
        <p:nvSpPr>
          <p:cNvPr id="11" name="Text Placeholder 10"/>
          <p:cNvSpPr>
            <a:spLocks noGrp="1"/>
          </p:cNvSpPr>
          <p:nvPr>
            <p:ph type="body" sz="quarter" idx="13"/>
          </p:nvPr>
        </p:nvSpPr>
        <p:spPr>
          <a:xfrm>
            <a:off x="643304" y="1600202"/>
            <a:ext cx="7620000" cy="2728913"/>
          </a:xfrm>
        </p:spPr>
        <p:txBody>
          <a:bodyPr/>
          <a:lstStyle>
            <a:lvl1pPr>
              <a:defRPr sz="1350">
                <a:latin typeface="Helvetica" panose="020B0604020202030204" pitchFamily="34" charset="0"/>
              </a:defRPr>
            </a:lvl1pPr>
            <a:lvl2pPr>
              <a:defRPr sz="1200">
                <a:latin typeface="Helvetica" panose="020B0604020202030204" pitchFamily="34" charset="0"/>
              </a:defRPr>
            </a:lvl2pPr>
            <a:lvl3pPr>
              <a:defRPr sz="1050">
                <a:latin typeface="Helvetica" panose="020B0604020202030204" pitchFamily="34" charset="0"/>
              </a:defRPr>
            </a:lvl3pPr>
            <a:lvl4pPr>
              <a:defRPr sz="900">
                <a:latin typeface="Helvetica" panose="020B0604020202030204" pitchFamily="34" charset="0"/>
              </a:defRPr>
            </a:lvl4pPr>
            <a:lvl5pPr>
              <a:defRPr sz="900">
                <a:latin typeface="Helvetica" panose="020B060402020203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Text Placeholder 12"/>
          <p:cNvSpPr>
            <a:spLocks noGrp="1"/>
          </p:cNvSpPr>
          <p:nvPr>
            <p:ph type="body" sz="quarter" idx="14"/>
          </p:nvPr>
        </p:nvSpPr>
        <p:spPr>
          <a:xfrm>
            <a:off x="246935" y="1143002"/>
            <a:ext cx="8397717" cy="395287"/>
          </a:xfrm>
        </p:spPr>
        <p:txBody>
          <a:bodyPr>
            <a:normAutofit/>
          </a:bodyPr>
          <a:lstStyle>
            <a:lvl1pPr marL="0" indent="0">
              <a:buNone/>
              <a:defRPr sz="1500" b="1">
                <a:solidFill>
                  <a:srgbClr val="1C1573"/>
                </a:solidFill>
                <a:latin typeface="Helvetica" panose="020B0604020202030204" pitchFamily="34" charset="0"/>
              </a:defRPr>
            </a:lvl1pPr>
            <a:lvl2pPr>
              <a:defRPr b="1">
                <a:solidFill>
                  <a:srgbClr val="1C1573"/>
                </a:solidFill>
                <a:latin typeface="Helvetica" panose="020B0604020202030204" pitchFamily="34" charset="0"/>
              </a:defRPr>
            </a:lvl2pPr>
            <a:lvl3pPr>
              <a:defRPr b="1">
                <a:solidFill>
                  <a:srgbClr val="1C1573"/>
                </a:solidFill>
                <a:latin typeface="Helvetica" panose="020B0604020202030204" pitchFamily="34" charset="0"/>
              </a:defRPr>
            </a:lvl3pPr>
            <a:lvl4pPr>
              <a:defRPr b="1">
                <a:solidFill>
                  <a:srgbClr val="1C1573"/>
                </a:solidFill>
                <a:latin typeface="Helvetica" panose="020B0604020202030204" pitchFamily="34" charset="0"/>
              </a:defRPr>
            </a:lvl4pPr>
            <a:lvl5pPr>
              <a:defRPr b="1">
                <a:solidFill>
                  <a:srgbClr val="1C1573"/>
                </a:solidFill>
                <a:latin typeface="Helvetica" panose="020B0604020202030204" pitchFamily="34" charset="0"/>
              </a:defRPr>
            </a:lvl5pPr>
          </a:lstStyle>
          <a:p>
            <a:pPr lvl="0"/>
            <a:r>
              <a:rPr lang="en-US" dirty="0" smtClean="0"/>
              <a:t>Click to edit Master text styles</a:t>
            </a:r>
          </a:p>
        </p:txBody>
      </p:sp>
    </p:spTree>
    <p:extLst>
      <p:ext uri="{BB962C8B-B14F-4D97-AF65-F5344CB8AC3E}">
        <p14:creationId xmlns:p14="http://schemas.microsoft.com/office/powerpoint/2010/main" val="3494788919"/>
      </p:ext>
    </p:extLst>
  </p:cSld>
  <p:clrMapOvr>
    <a:masterClrMapping/>
  </p:clrMapOvr>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63_Title and Content">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3563108" y="2223656"/>
            <a:ext cx="2017786" cy="2729344"/>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9144000" cy="40580"/>
          </a:xfrm>
          <a:prstGeom prst="rect">
            <a:avLst/>
          </a:prstGeom>
        </p:spPr>
      </p:pic>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160569"/>
            <a:ext cx="8001000" cy="764364"/>
          </a:xfrm>
          <a:prstGeom prst="rect">
            <a:avLst/>
          </a:prstGeom>
        </p:spPr>
      </p:pic>
      <p:sp>
        <p:nvSpPr>
          <p:cNvPr id="2" name="Title 1"/>
          <p:cNvSpPr>
            <a:spLocks noGrp="1"/>
          </p:cNvSpPr>
          <p:nvPr>
            <p:ph type="title"/>
          </p:nvPr>
        </p:nvSpPr>
        <p:spPr>
          <a:xfrm>
            <a:off x="628650" y="160569"/>
            <a:ext cx="6991350" cy="764364"/>
          </a:xfrm>
        </p:spPr>
        <p:txBody>
          <a:bodyPr>
            <a:normAutofit/>
          </a:bodyPr>
          <a:lstStyle>
            <a:lvl1pPr>
              <a:defRPr sz="2400" b="1">
                <a:solidFill>
                  <a:schemeClr val="bg1"/>
                </a:solidFill>
                <a:latin typeface="Helvetica" panose="020B0604020202030204" pitchFamily="34" charset="0"/>
              </a:defRPr>
            </a:lvl1pPr>
          </a:lstStyle>
          <a:p>
            <a:r>
              <a:rPr lang="en-US" smtClean="0"/>
              <a:t>Click to edit Master title style</a:t>
            </a:r>
            <a:endParaRPr lang="en-US"/>
          </a:p>
        </p:txBody>
      </p:sp>
      <p:sp>
        <p:nvSpPr>
          <p:cNvPr id="11" name="Text Placeholder 10"/>
          <p:cNvSpPr>
            <a:spLocks noGrp="1"/>
          </p:cNvSpPr>
          <p:nvPr>
            <p:ph type="body" sz="quarter" idx="13"/>
          </p:nvPr>
        </p:nvSpPr>
        <p:spPr>
          <a:xfrm>
            <a:off x="643304" y="1600202"/>
            <a:ext cx="7620000" cy="2728913"/>
          </a:xfrm>
        </p:spPr>
        <p:txBody>
          <a:bodyPr/>
          <a:lstStyle>
            <a:lvl1pPr>
              <a:defRPr sz="1350">
                <a:latin typeface="Helvetica" panose="020B0604020202030204" pitchFamily="34" charset="0"/>
              </a:defRPr>
            </a:lvl1pPr>
            <a:lvl2pPr>
              <a:defRPr sz="1200">
                <a:latin typeface="Helvetica" panose="020B0604020202030204" pitchFamily="34" charset="0"/>
              </a:defRPr>
            </a:lvl2pPr>
            <a:lvl3pPr>
              <a:defRPr sz="1050">
                <a:latin typeface="Helvetica" panose="020B0604020202030204" pitchFamily="34" charset="0"/>
              </a:defRPr>
            </a:lvl3pPr>
            <a:lvl4pPr>
              <a:defRPr sz="900">
                <a:latin typeface="Helvetica" panose="020B0604020202030204" pitchFamily="34" charset="0"/>
              </a:defRPr>
            </a:lvl4pPr>
            <a:lvl5pPr>
              <a:defRPr sz="900">
                <a:latin typeface="Helvetica" panose="020B060402020203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Text Placeholder 12"/>
          <p:cNvSpPr>
            <a:spLocks noGrp="1"/>
          </p:cNvSpPr>
          <p:nvPr>
            <p:ph type="body" sz="quarter" idx="14"/>
          </p:nvPr>
        </p:nvSpPr>
        <p:spPr>
          <a:xfrm>
            <a:off x="246935" y="1143002"/>
            <a:ext cx="8397717" cy="395287"/>
          </a:xfrm>
        </p:spPr>
        <p:txBody>
          <a:bodyPr>
            <a:normAutofit/>
          </a:bodyPr>
          <a:lstStyle>
            <a:lvl1pPr marL="0" indent="0">
              <a:buNone/>
              <a:defRPr sz="1500" b="1">
                <a:solidFill>
                  <a:srgbClr val="1C1573"/>
                </a:solidFill>
                <a:latin typeface="Helvetica" panose="020B0604020202030204" pitchFamily="34" charset="0"/>
              </a:defRPr>
            </a:lvl1pPr>
            <a:lvl2pPr>
              <a:defRPr b="1">
                <a:solidFill>
                  <a:srgbClr val="1C1573"/>
                </a:solidFill>
                <a:latin typeface="Helvetica" panose="020B0604020202030204" pitchFamily="34" charset="0"/>
              </a:defRPr>
            </a:lvl2pPr>
            <a:lvl3pPr>
              <a:defRPr b="1">
                <a:solidFill>
                  <a:srgbClr val="1C1573"/>
                </a:solidFill>
                <a:latin typeface="Helvetica" panose="020B0604020202030204" pitchFamily="34" charset="0"/>
              </a:defRPr>
            </a:lvl3pPr>
            <a:lvl4pPr>
              <a:defRPr b="1">
                <a:solidFill>
                  <a:srgbClr val="1C1573"/>
                </a:solidFill>
                <a:latin typeface="Helvetica" panose="020B0604020202030204" pitchFamily="34" charset="0"/>
              </a:defRPr>
            </a:lvl4pPr>
            <a:lvl5pPr>
              <a:defRPr b="1">
                <a:solidFill>
                  <a:srgbClr val="1C1573"/>
                </a:solidFill>
                <a:latin typeface="Helvetica" panose="020B0604020202030204" pitchFamily="34" charset="0"/>
              </a:defRPr>
            </a:lvl5pPr>
          </a:lstStyle>
          <a:p>
            <a:pPr lvl="0"/>
            <a:r>
              <a:rPr lang="en-US" dirty="0" smtClean="0"/>
              <a:t>Click to edit Master text styles</a:t>
            </a:r>
          </a:p>
        </p:txBody>
      </p:sp>
    </p:spTree>
    <p:extLst>
      <p:ext uri="{BB962C8B-B14F-4D97-AF65-F5344CB8AC3E}">
        <p14:creationId xmlns:p14="http://schemas.microsoft.com/office/powerpoint/2010/main" val="2319431724"/>
      </p:ext>
    </p:extLst>
  </p:cSld>
  <p:clrMapOvr>
    <a:masterClrMapping/>
  </p:clrMapOvr>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64_Title and Content">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3563108" y="2223656"/>
            <a:ext cx="2017786" cy="2729344"/>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9144000" cy="40580"/>
          </a:xfrm>
          <a:prstGeom prst="rect">
            <a:avLst/>
          </a:prstGeom>
        </p:spPr>
      </p:pic>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160569"/>
            <a:ext cx="8001000" cy="764364"/>
          </a:xfrm>
          <a:prstGeom prst="rect">
            <a:avLst/>
          </a:prstGeom>
        </p:spPr>
      </p:pic>
      <p:sp>
        <p:nvSpPr>
          <p:cNvPr id="2" name="Title 1"/>
          <p:cNvSpPr>
            <a:spLocks noGrp="1"/>
          </p:cNvSpPr>
          <p:nvPr>
            <p:ph type="title"/>
          </p:nvPr>
        </p:nvSpPr>
        <p:spPr>
          <a:xfrm>
            <a:off x="628650" y="160569"/>
            <a:ext cx="6991350" cy="764364"/>
          </a:xfrm>
        </p:spPr>
        <p:txBody>
          <a:bodyPr>
            <a:normAutofit/>
          </a:bodyPr>
          <a:lstStyle>
            <a:lvl1pPr>
              <a:defRPr sz="2400" b="1">
                <a:solidFill>
                  <a:schemeClr val="bg1"/>
                </a:solidFill>
                <a:latin typeface="Helvetica" panose="020B0604020202030204" pitchFamily="34" charset="0"/>
              </a:defRPr>
            </a:lvl1pPr>
          </a:lstStyle>
          <a:p>
            <a:r>
              <a:rPr lang="en-US" smtClean="0"/>
              <a:t>Click to edit Master title style</a:t>
            </a:r>
            <a:endParaRPr lang="en-US"/>
          </a:p>
        </p:txBody>
      </p:sp>
      <p:sp>
        <p:nvSpPr>
          <p:cNvPr id="11" name="Text Placeholder 10"/>
          <p:cNvSpPr>
            <a:spLocks noGrp="1"/>
          </p:cNvSpPr>
          <p:nvPr>
            <p:ph type="body" sz="quarter" idx="13"/>
          </p:nvPr>
        </p:nvSpPr>
        <p:spPr>
          <a:xfrm>
            <a:off x="643304" y="1600202"/>
            <a:ext cx="7620000" cy="2728913"/>
          </a:xfrm>
        </p:spPr>
        <p:txBody>
          <a:bodyPr/>
          <a:lstStyle>
            <a:lvl1pPr>
              <a:defRPr sz="1350">
                <a:latin typeface="Helvetica" panose="020B0604020202030204" pitchFamily="34" charset="0"/>
              </a:defRPr>
            </a:lvl1pPr>
            <a:lvl2pPr>
              <a:defRPr sz="1200">
                <a:latin typeface="Helvetica" panose="020B0604020202030204" pitchFamily="34" charset="0"/>
              </a:defRPr>
            </a:lvl2pPr>
            <a:lvl3pPr>
              <a:defRPr sz="1050">
                <a:latin typeface="Helvetica" panose="020B0604020202030204" pitchFamily="34" charset="0"/>
              </a:defRPr>
            </a:lvl3pPr>
            <a:lvl4pPr>
              <a:defRPr sz="900">
                <a:latin typeface="Helvetica" panose="020B0604020202030204" pitchFamily="34" charset="0"/>
              </a:defRPr>
            </a:lvl4pPr>
            <a:lvl5pPr>
              <a:defRPr sz="900">
                <a:latin typeface="Helvetica" panose="020B060402020203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Text Placeholder 12"/>
          <p:cNvSpPr>
            <a:spLocks noGrp="1"/>
          </p:cNvSpPr>
          <p:nvPr>
            <p:ph type="body" sz="quarter" idx="14"/>
          </p:nvPr>
        </p:nvSpPr>
        <p:spPr>
          <a:xfrm>
            <a:off x="246935" y="1143002"/>
            <a:ext cx="8397717" cy="395287"/>
          </a:xfrm>
        </p:spPr>
        <p:txBody>
          <a:bodyPr>
            <a:normAutofit/>
          </a:bodyPr>
          <a:lstStyle>
            <a:lvl1pPr marL="0" indent="0">
              <a:buNone/>
              <a:defRPr sz="1500" b="1">
                <a:solidFill>
                  <a:srgbClr val="1C1573"/>
                </a:solidFill>
                <a:latin typeface="Helvetica" panose="020B0604020202030204" pitchFamily="34" charset="0"/>
              </a:defRPr>
            </a:lvl1pPr>
            <a:lvl2pPr>
              <a:defRPr b="1">
                <a:solidFill>
                  <a:srgbClr val="1C1573"/>
                </a:solidFill>
                <a:latin typeface="Helvetica" panose="020B0604020202030204" pitchFamily="34" charset="0"/>
              </a:defRPr>
            </a:lvl2pPr>
            <a:lvl3pPr>
              <a:defRPr b="1">
                <a:solidFill>
                  <a:srgbClr val="1C1573"/>
                </a:solidFill>
                <a:latin typeface="Helvetica" panose="020B0604020202030204" pitchFamily="34" charset="0"/>
              </a:defRPr>
            </a:lvl3pPr>
            <a:lvl4pPr>
              <a:defRPr b="1">
                <a:solidFill>
                  <a:srgbClr val="1C1573"/>
                </a:solidFill>
                <a:latin typeface="Helvetica" panose="020B0604020202030204" pitchFamily="34" charset="0"/>
              </a:defRPr>
            </a:lvl4pPr>
            <a:lvl5pPr>
              <a:defRPr b="1">
                <a:solidFill>
                  <a:srgbClr val="1C1573"/>
                </a:solidFill>
                <a:latin typeface="Helvetica" panose="020B0604020202030204" pitchFamily="34" charset="0"/>
              </a:defRPr>
            </a:lvl5pPr>
          </a:lstStyle>
          <a:p>
            <a:pPr lvl="0"/>
            <a:r>
              <a:rPr lang="en-US" dirty="0" smtClean="0"/>
              <a:t>Click to edit Master text styles</a:t>
            </a:r>
          </a:p>
        </p:txBody>
      </p:sp>
    </p:spTree>
    <p:extLst>
      <p:ext uri="{BB962C8B-B14F-4D97-AF65-F5344CB8AC3E}">
        <p14:creationId xmlns:p14="http://schemas.microsoft.com/office/powerpoint/2010/main" val="236125999"/>
      </p:ext>
    </p:extLst>
  </p:cSld>
  <p:clrMapOvr>
    <a:masterClrMapping/>
  </p:clrMapOvr>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65_Title and Content">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3563108" y="2223656"/>
            <a:ext cx="2017786" cy="2729344"/>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9144000" cy="40580"/>
          </a:xfrm>
          <a:prstGeom prst="rect">
            <a:avLst/>
          </a:prstGeom>
        </p:spPr>
      </p:pic>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160569"/>
            <a:ext cx="8001000" cy="764364"/>
          </a:xfrm>
          <a:prstGeom prst="rect">
            <a:avLst/>
          </a:prstGeom>
        </p:spPr>
      </p:pic>
      <p:sp>
        <p:nvSpPr>
          <p:cNvPr id="2" name="Title 1"/>
          <p:cNvSpPr>
            <a:spLocks noGrp="1"/>
          </p:cNvSpPr>
          <p:nvPr>
            <p:ph type="title"/>
          </p:nvPr>
        </p:nvSpPr>
        <p:spPr>
          <a:xfrm>
            <a:off x="628650" y="160569"/>
            <a:ext cx="6991350" cy="764364"/>
          </a:xfrm>
        </p:spPr>
        <p:txBody>
          <a:bodyPr>
            <a:normAutofit/>
          </a:bodyPr>
          <a:lstStyle>
            <a:lvl1pPr>
              <a:defRPr sz="2400" b="1">
                <a:solidFill>
                  <a:schemeClr val="bg1"/>
                </a:solidFill>
                <a:latin typeface="Helvetica" panose="020B0604020202030204" pitchFamily="34" charset="0"/>
              </a:defRPr>
            </a:lvl1pPr>
          </a:lstStyle>
          <a:p>
            <a:r>
              <a:rPr lang="en-US" smtClean="0"/>
              <a:t>Click to edit Master title style</a:t>
            </a:r>
            <a:endParaRPr lang="en-US"/>
          </a:p>
        </p:txBody>
      </p:sp>
      <p:sp>
        <p:nvSpPr>
          <p:cNvPr id="11" name="Text Placeholder 10"/>
          <p:cNvSpPr>
            <a:spLocks noGrp="1"/>
          </p:cNvSpPr>
          <p:nvPr>
            <p:ph type="body" sz="quarter" idx="13"/>
          </p:nvPr>
        </p:nvSpPr>
        <p:spPr>
          <a:xfrm>
            <a:off x="643304" y="1600202"/>
            <a:ext cx="7620000" cy="2728913"/>
          </a:xfrm>
        </p:spPr>
        <p:txBody>
          <a:bodyPr/>
          <a:lstStyle>
            <a:lvl1pPr>
              <a:defRPr sz="1350">
                <a:latin typeface="Helvetica" panose="020B0604020202030204" pitchFamily="34" charset="0"/>
              </a:defRPr>
            </a:lvl1pPr>
            <a:lvl2pPr>
              <a:defRPr sz="1200">
                <a:latin typeface="Helvetica" panose="020B0604020202030204" pitchFamily="34" charset="0"/>
              </a:defRPr>
            </a:lvl2pPr>
            <a:lvl3pPr>
              <a:defRPr sz="1050">
                <a:latin typeface="Helvetica" panose="020B0604020202030204" pitchFamily="34" charset="0"/>
              </a:defRPr>
            </a:lvl3pPr>
            <a:lvl4pPr>
              <a:defRPr sz="900">
                <a:latin typeface="Helvetica" panose="020B0604020202030204" pitchFamily="34" charset="0"/>
              </a:defRPr>
            </a:lvl4pPr>
            <a:lvl5pPr>
              <a:defRPr sz="900">
                <a:latin typeface="Helvetica" panose="020B060402020203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Text Placeholder 12"/>
          <p:cNvSpPr>
            <a:spLocks noGrp="1"/>
          </p:cNvSpPr>
          <p:nvPr>
            <p:ph type="body" sz="quarter" idx="14"/>
          </p:nvPr>
        </p:nvSpPr>
        <p:spPr>
          <a:xfrm>
            <a:off x="246935" y="1143002"/>
            <a:ext cx="8397717" cy="395287"/>
          </a:xfrm>
        </p:spPr>
        <p:txBody>
          <a:bodyPr>
            <a:normAutofit/>
          </a:bodyPr>
          <a:lstStyle>
            <a:lvl1pPr marL="0" indent="0">
              <a:buNone/>
              <a:defRPr sz="1500" b="1">
                <a:solidFill>
                  <a:srgbClr val="1C1573"/>
                </a:solidFill>
                <a:latin typeface="Helvetica" panose="020B0604020202030204" pitchFamily="34" charset="0"/>
              </a:defRPr>
            </a:lvl1pPr>
            <a:lvl2pPr>
              <a:defRPr b="1">
                <a:solidFill>
                  <a:srgbClr val="1C1573"/>
                </a:solidFill>
                <a:latin typeface="Helvetica" panose="020B0604020202030204" pitchFamily="34" charset="0"/>
              </a:defRPr>
            </a:lvl2pPr>
            <a:lvl3pPr>
              <a:defRPr b="1">
                <a:solidFill>
                  <a:srgbClr val="1C1573"/>
                </a:solidFill>
                <a:latin typeface="Helvetica" panose="020B0604020202030204" pitchFamily="34" charset="0"/>
              </a:defRPr>
            </a:lvl3pPr>
            <a:lvl4pPr>
              <a:defRPr b="1">
                <a:solidFill>
                  <a:srgbClr val="1C1573"/>
                </a:solidFill>
                <a:latin typeface="Helvetica" panose="020B0604020202030204" pitchFamily="34" charset="0"/>
              </a:defRPr>
            </a:lvl4pPr>
            <a:lvl5pPr>
              <a:defRPr b="1">
                <a:solidFill>
                  <a:srgbClr val="1C1573"/>
                </a:solidFill>
                <a:latin typeface="Helvetica" panose="020B0604020202030204" pitchFamily="34" charset="0"/>
              </a:defRPr>
            </a:lvl5pPr>
          </a:lstStyle>
          <a:p>
            <a:pPr lvl="0"/>
            <a:r>
              <a:rPr lang="en-US" dirty="0" smtClean="0"/>
              <a:t>Click to edit Master text styles</a:t>
            </a:r>
          </a:p>
        </p:txBody>
      </p:sp>
    </p:spTree>
    <p:extLst>
      <p:ext uri="{BB962C8B-B14F-4D97-AF65-F5344CB8AC3E}">
        <p14:creationId xmlns:p14="http://schemas.microsoft.com/office/powerpoint/2010/main" val="799864708"/>
      </p:ext>
    </p:extLst>
  </p:cSld>
  <p:clrMapOvr>
    <a:masterClrMapping/>
  </p:clrMapOvr>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66_Title and Content">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3563108" y="2223656"/>
            <a:ext cx="2017786" cy="2729344"/>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9144000" cy="40580"/>
          </a:xfrm>
          <a:prstGeom prst="rect">
            <a:avLst/>
          </a:prstGeom>
        </p:spPr>
      </p:pic>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160569"/>
            <a:ext cx="8001000" cy="764364"/>
          </a:xfrm>
          <a:prstGeom prst="rect">
            <a:avLst/>
          </a:prstGeom>
        </p:spPr>
      </p:pic>
      <p:sp>
        <p:nvSpPr>
          <p:cNvPr id="2" name="Title 1"/>
          <p:cNvSpPr>
            <a:spLocks noGrp="1"/>
          </p:cNvSpPr>
          <p:nvPr>
            <p:ph type="title"/>
          </p:nvPr>
        </p:nvSpPr>
        <p:spPr>
          <a:xfrm>
            <a:off x="628650" y="160569"/>
            <a:ext cx="6991350" cy="764364"/>
          </a:xfrm>
        </p:spPr>
        <p:txBody>
          <a:bodyPr>
            <a:normAutofit/>
          </a:bodyPr>
          <a:lstStyle>
            <a:lvl1pPr>
              <a:defRPr sz="2400" b="1">
                <a:solidFill>
                  <a:schemeClr val="bg1"/>
                </a:solidFill>
                <a:latin typeface="Helvetica" panose="020B0604020202030204" pitchFamily="34" charset="0"/>
              </a:defRPr>
            </a:lvl1pPr>
          </a:lstStyle>
          <a:p>
            <a:r>
              <a:rPr lang="en-US" smtClean="0"/>
              <a:t>Click to edit Master title style</a:t>
            </a:r>
            <a:endParaRPr lang="en-US"/>
          </a:p>
        </p:txBody>
      </p:sp>
      <p:sp>
        <p:nvSpPr>
          <p:cNvPr id="11" name="Text Placeholder 10"/>
          <p:cNvSpPr>
            <a:spLocks noGrp="1"/>
          </p:cNvSpPr>
          <p:nvPr>
            <p:ph type="body" sz="quarter" idx="13"/>
          </p:nvPr>
        </p:nvSpPr>
        <p:spPr>
          <a:xfrm>
            <a:off x="643304" y="1600202"/>
            <a:ext cx="7620000" cy="2728913"/>
          </a:xfrm>
        </p:spPr>
        <p:txBody>
          <a:bodyPr/>
          <a:lstStyle>
            <a:lvl1pPr>
              <a:defRPr sz="1350">
                <a:latin typeface="Helvetica" panose="020B0604020202030204" pitchFamily="34" charset="0"/>
              </a:defRPr>
            </a:lvl1pPr>
            <a:lvl2pPr>
              <a:defRPr sz="1200">
                <a:latin typeface="Helvetica" panose="020B0604020202030204" pitchFamily="34" charset="0"/>
              </a:defRPr>
            </a:lvl2pPr>
            <a:lvl3pPr>
              <a:defRPr sz="1050">
                <a:latin typeface="Helvetica" panose="020B0604020202030204" pitchFamily="34" charset="0"/>
              </a:defRPr>
            </a:lvl3pPr>
            <a:lvl4pPr>
              <a:defRPr sz="900">
                <a:latin typeface="Helvetica" panose="020B0604020202030204" pitchFamily="34" charset="0"/>
              </a:defRPr>
            </a:lvl4pPr>
            <a:lvl5pPr>
              <a:defRPr sz="900">
                <a:latin typeface="Helvetica" panose="020B060402020203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Text Placeholder 12"/>
          <p:cNvSpPr>
            <a:spLocks noGrp="1"/>
          </p:cNvSpPr>
          <p:nvPr>
            <p:ph type="body" sz="quarter" idx="14"/>
          </p:nvPr>
        </p:nvSpPr>
        <p:spPr>
          <a:xfrm>
            <a:off x="246935" y="1143002"/>
            <a:ext cx="8397717" cy="395287"/>
          </a:xfrm>
        </p:spPr>
        <p:txBody>
          <a:bodyPr>
            <a:normAutofit/>
          </a:bodyPr>
          <a:lstStyle>
            <a:lvl1pPr marL="0" indent="0">
              <a:buNone/>
              <a:defRPr sz="1500" b="1">
                <a:solidFill>
                  <a:srgbClr val="1C1573"/>
                </a:solidFill>
                <a:latin typeface="Helvetica" panose="020B0604020202030204" pitchFamily="34" charset="0"/>
              </a:defRPr>
            </a:lvl1pPr>
            <a:lvl2pPr>
              <a:defRPr b="1">
                <a:solidFill>
                  <a:srgbClr val="1C1573"/>
                </a:solidFill>
                <a:latin typeface="Helvetica" panose="020B0604020202030204" pitchFamily="34" charset="0"/>
              </a:defRPr>
            </a:lvl2pPr>
            <a:lvl3pPr>
              <a:defRPr b="1">
                <a:solidFill>
                  <a:srgbClr val="1C1573"/>
                </a:solidFill>
                <a:latin typeface="Helvetica" panose="020B0604020202030204" pitchFamily="34" charset="0"/>
              </a:defRPr>
            </a:lvl3pPr>
            <a:lvl4pPr>
              <a:defRPr b="1">
                <a:solidFill>
                  <a:srgbClr val="1C1573"/>
                </a:solidFill>
                <a:latin typeface="Helvetica" panose="020B0604020202030204" pitchFamily="34" charset="0"/>
              </a:defRPr>
            </a:lvl4pPr>
            <a:lvl5pPr>
              <a:defRPr b="1">
                <a:solidFill>
                  <a:srgbClr val="1C1573"/>
                </a:solidFill>
                <a:latin typeface="Helvetica" panose="020B0604020202030204" pitchFamily="34" charset="0"/>
              </a:defRPr>
            </a:lvl5pPr>
          </a:lstStyle>
          <a:p>
            <a:pPr lvl="0"/>
            <a:r>
              <a:rPr lang="en-US" dirty="0" smtClean="0"/>
              <a:t>Click to edit Master text styles</a:t>
            </a:r>
          </a:p>
        </p:txBody>
      </p:sp>
    </p:spTree>
    <p:extLst>
      <p:ext uri="{BB962C8B-B14F-4D97-AF65-F5344CB8AC3E}">
        <p14:creationId xmlns:p14="http://schemas.microsoft.com/office/powerpoint/2010/main" val="1589372134"/>
      </p:ext>
    </p:extLst>
  </p:cSld>
  <p:clrMapOvr>
    <a:masterClrMapping/>
  </p:clrMapOvr>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67_Title and Content">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3563108" y="2223656"/>
            <a:ext cx="2017786" cy="2729344"/>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9144000" cy="40580"/>
          </a:xfrm>
          <a:prstGeom prst="rect">
            <a:avLst/>
          </a:prstGeom>
        </p:spPr>
      </p:pic>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160569"/>
            <a:ext cx="8001000" cy="764364"/>
          </a:xfrm>
          <a:prstGeom prst="rect">
            <a:avLst/>
          </a:prstGeom>
        </p:spPr>
      </p:pic>
      <p:sp>
        <p:nvSpPr>
          <p:cNvPr id="2" name="Title 1"/>
          <p:cNvSpPr>
            <a:spLocks noGrp="1"/>
          </p:cNvSpPr>
          <p:nvPr>
            <p:ph type="title"/>
          </p:nvPr>
        </p:nvSpPr>
        <p:spPr>
          <a:xfrm>
            <a:off x="628650" y="160569"/>
            <a:ext cx="6991350" cy="764364"/>
          </a:xfrm>
        </p:spPr>
        <p:txBody>
          <a:bodyPr>
            <a:normAutofit/>
          </a:bodyPr>
          <a:lstStyle>
            <a:lvl1pPr>
              <a:defRPr sz="2400" b="1">
                <a:solidFill>
                  <a:schemeClr val="bg1"/>
                </a:solidFill>
                <a:latin typeface="Helvetica" panose="020B0604020202030204" pitchFamily="34" charset="0"/>
              </a:defRPr>
            </a:lvl1pPr>
          </a:lstStyle>
          <a:p>
            <a:r>
              <a:rPr lang="en-US" smtClean="0"/>
              <a:t>Click to edit Master title style</a:t>
            </a:r>
            <a:endParaRPr lang="en-US"/>
          </a:p>
        </p:txBody>
      </p:sp>
      <p:sp>
        <p:nvSpPr>
          <p:cNvPr id="11" name="Text Placeholder 10"/>
          <p:cNvSpPr>
            <a:spLocks noGrp="1"/>
          </p:cNvSpPr>
          <p:nvPr>
            <p:ph type="body" sz="quarter" idx="13"/>
          </p:nvPr>
        </p:nvSpPr>
        <p:spPr>
          <a:xfrm>
            <a:off x="643304" y="1600202"/>
            <a:ext cx="7620000" cy="2728913"/>
          </a:xfrm>
        </p:spPr>
        <p:txBody>
          <a:bodyPr/>
          <a:lstStyle>
            <a:lvl1pPr>
              <a:defRPr sz="1350">
                <a:latin typeface="Helvetica" panose="020B0604020202030204" pitchFamily="34" charset="0"/>
              </a:defRPr>
            </a:lvl1pPr>
            <a:lvl2pPr>
              <a:defRPr sz="1200">
                <a:latin typeface="Helvetica" panose="020B0604020202030204" pitchFamily="34" charset="0"/>
              </a:defRPr>
            </a:lvl2pPr>
            <a:lvl3pPr>
              <a:defRPr sz="1050">
                <a:latin typeface="Helvetica" panose="020B0604020202030204" pitchFamily="34" charset="0"/>
              </a:defRPr>
            </a:lvl3pPr>
            <a:lvl4pPr>
              <a:defRPr sz="900">
                <a:latin typeface="Helvetica" panose="020B0604020202030204" pitchFamily="34" charset="0"/>
              </a:defRPr>
            </a:lvl4pPr>
            <a:lvl5pPr>
              <a:defRPr sz="900">
                <a:latin typeface="Helvetica" panose="020B060402020203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Text Placeholder 12"/>
          <p:cNvSpPr>
            <a:spLocks noGrp="1"/>
          </p:cNvSpPr>
          <p:nvPr>
            <p:ph type="body" sz="quarter" idx="14"/>
          </p:nvPr>
        </p:nvSpPr>
        <p:spPr>
          <a:xfrm>
            <a:off x="246935" y="1143002"/>
            <a:ext cx="8397717" cy="395287"/>
          </a:xfrm>
        </p:spPr>
        <p:txBody>
          <a:bodyPr>
            <a:normAutofit/>
          </a:bodyPr>
          <a:lstStyle>
            <a:lvl1pPr marL="0" indent="0">
              <a:buNone/>
              <a:defRPr sz="1500" b="1">
                <a:solidFill>
                  <a:srgbClr val="1C1573"/>
                </a:solidFill>
                <a:latin typeface="Helvetica" panose="020B0604020202030204" pitchFamily="34" charset="0"/>
              </a:defRPr>
            </a:lvl1pPr>
            <a:lvl2pPr>
              <a:defRPr b="1">
                <a:solidFill>
                  <a:srgbClr val="1C1573"/>
                </a:solidFill>
                <a:latin typeface="Helvetica" panose="020B0604020202030204" pitchFamily="34" charset="0"/>
              </a:defRPr>
            </a:lvl2pPr>
            <a:lvl3pPr>
              <a:defRPr b="1">
                <a:solidFill>
                  <a:srgbClr val="1C1573"/>
                </a:solidFill>
                <a:latin typeface="Helvetica" panose="020B0604020202030204" pitchFamily="34" charset="0"/>
              </a:defRPr>
            </a:lvl3pPr>
            <a:lvl4pPr>
              <a:defRPr b="1">
                <a:solidFill>
                  <a:srgbClr val="1C1573"/>
                </a:solidFill>
                <a:latin typeface="Helvetica" panose="020B0604020202030204" pitchFamily="34" charset="0"/>
              </a:defRPr>
            </a:lvl4pPr>
            <a:lvl5pPr>
              <a:defRPr b="1">
                <a:solidFill>
                  <a:srgbClr val="1C1573"/>
                </a:solidFill>
                <a:latin typeface="Helvetica" panose="020B0604020202030204" pitchFamily="34" charset="0"/>
              </a:defRPr>
            </a:lvl5pPr>
          </a:lstStyle>
          <a:p>
            <a:pPr lvl="0"/>
            <a:r>
              <a:rPr lang="en-US" dirty="0" smtClean="0"/>
              <a:t>Click to edit Master text styles</a:t>
            </a:r>
          </a:p>
        </p:txBody>
      </p:sp>
    </p:spTree>
    <p:extLst>
      <p:ext uri="{BB962C8B-B14F-4D97-AF65-F5344CB8AC3E}">
        <p14:creationId xmlns:p14="http://schemas.microsoft.com/office/powerpoint/2010/main" val="1211203585"/>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grpSp>
        <p:nvGrpSpPr>
          <p:cNvPr id="6" name="Group 6"/>
          <p:cNvGrpSpPr>
            <a:grpSpLocks/>
          </p:cNvGrpSpPr>
          <p:nvPr/>
        </p:nvGrpSpPr>
        <p:grpSpPr bwMode="auto">
          <a:xfrm>
            <a:off x="0" y="1295400"/>
            <a:ext cx="7010400" cy="46038"/>
            <a:chOff x="1905000" y="6553200"/>
            <a:chExt cx="7010400" cy="45719"/>
          </a:xfrm>
        </p:grpSpPr>
        <p:sp>
          <p:nvSpPr>
            <p:cNvPr id="7" name="Rectangle 6"/>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8" name="Rectangle 7"/>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9" name="Rectangle 8"/>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grpSp>
      <p:grpSp>
        <p:nvGrpSpPr>
          <p:cNvPr id="10" name="Group 10"/>
          <p:cNvGrpSpPr>
            <a:grpSpLocks/>
          </p:cNvGrpSpPr>
          <p:nvPr/>
        </p:nvGrpSpPr>
        <p:grpSpPr bwMode="auto">
          <a:xfrm>
            <a:off x="2133600" y="65532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white"/>
                </a:solidFill>
              </a:endParaRPr>
            </a:p>
          </p:txBody>
        </p:sp>
      </p:grpSp>
      <p:pic>
        <p:nvPicPr>
          <p:cNvPr id="14" name="Picture 14" descr="Picture 7.png"/>
          <p:cNvPicPr>
            <a:picLocks noChangeAspect="1"/>
          </p:cNvPicPr>
          <p:nvPr/>
        </p:nvPicPr>
        <p:blipFill>
          <a:blip r:embed="rId2" cstate="print"/>
          <a:srcRect l="1923" b="5336"/>
          <a:stretch>
            <a:fillRect/>
          </a:stretch>
        </p:blipFill>
        <p:spPr bwMode="auto">
          <a:xfrm>
            <a:off x="6629400" y="0"/>
            <a:ext cx="2193925" cy="692150"/>
          </a:xfrm>
          <a:prstGeom prst="rect">
            <a:avLst/>
          </a:prstGeom>
          <a:noFill/>
          <a:ln w="9525">
            <a:noFill/>
            <a:miter lim="800000"/>
            <a:headEnd/>
            <a:tailEnd/>
          </a:ln>
        </p:spPr>
      </p:pic>
      <p:sp>
        <p:nvSpPr>
          <p:cNvPr id="15" name="TextBox 14"/>
          <p:cNvSpPr txBox="1"/>
          <p:nvPr/>
        </p:nvSpPr>
        <p:spPr>
          <a:xfrm>
            <a:off x="3276600" y="6596063"/>
            <a:ext cx="5867400" cy="261937"/>
          </a:xfrm>
          <a:prstGeom prst="rect">
            <a:avLst/>
          </a:prstGeom>
          <a:noFill/>
        </p:spPr>
        <p:txBody>
          <a:bodyPr>
            <a:spAutoFit/>
          </a:bodyPr>
          <a:lstStyle/>
          <a:p>
            <a:pPr algn="r">
              <a:defRPr/>
            </a:pPr>
            <a:r>
              <a:rPr lang="en-US" sz="1100" b="1" dirty="0">
                <a:solidFill>
                  <a:srgbClr val="101141"/>
                </a:solidFill>
                <a:latin typeface="Arial"/>
                <a:cs typeface="Arial"/>
              </a:rPr>
              <a:t>BITS </a:t>
            </a:r>
            <a:r>
              <a:rPr lang="en-US" sz="1100" dirty="0">
                <a:solidFill>
                  <a:srgbClr val="101141"/>
                </a:solidFill>
                <a:latin typeface="Arial"/>
                <a:cs typeface="Arial"/>
              </a:rPr>
              <a:t>Pilani, Pilani Campus</a:t>
            </a:r>
          </a:p>
        </p:txBody>
      </p:sp>
      <p:sp>
        <p:nvSpPr>
          <p:cNvPr id="2" name="Title 1"/>
          <p:cNvSpPr>
            <a:spLocks noGrp="1"/>
          </p:cNvSpPr>
          <p:nvPr>
            <p:ph type="title"/>
          </p:nvPr>
        </p:nvSpPr>
        <p:spPr>
          <a:xfrm>
            <a:off x="1792288" y="5407025"/>
            <a:ext cx="5486400" cy="304800"/>
          </a:xfrm>
        </p:spPr>
        <p:txBody>
          <a:bodyPr anchor="b"/>
          <a:lstStyle>
            <a:lvl1pPr algn="l">
              <a:defRPr sz="1800" b="1" spc="0"/>
            </a:lvl1pPr>
          </a:lstStyle>
          <a:p>
            <a:r>
              <a:rPr lang="en-US" smtClean="0"/>
              <a:t>Click to edit Master title style</a:t>
            </a:r>
            <a:endParaRPr lang="en-US" dirty="0"/>
          </a:p>
        </p:txBody>
      </p:sp>
      <p:sp>
        <p:nvSpPr>
          <p:cNvPr id="3" name="Picture Placeholder 2"/>
          <p:cNvSpPr>
            <a:spLocks noGrp="1"/>
          </p:cNvSpPr>
          <p:nvPr>
            <p:ph type="pic" idx="1"/>
          </p:nvPr>
        </p:nvSpPr>
        <p:spPr>
          <a:xfrm>
            <a:off x="1792288" y="1828800"/>
            <a:ext cx="5486400" cy="3429000"/>
          </a:xfrm>
          <a:ln w="57150">
            <a:solidFill>
              <a:schemeClr val="accent1">
                <a:lumMod val="20000"/>
                <a:lumOff val="80000"/>
              </a:schemeClr>
            </a:solidFill>
          </a:ln>
        </p:spPr>
        <p:style>
          <a:lnRef idx="2">
            <a:schemeClr val="accent1"/>
          </a:lnRef>
          <a:fillRef idx="1">
            <a:schemeClr val="lt1"/>
          </a:fillRef>
          <a:effectRef idx="0">
            <a:schemeClr val="accent1"/>
          </a:effectRef>
          <a:fontRef idx="none"/>
        </p:style>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endParaRPr lang="en-US" noProof="0"/>
          </a:p>
        </p:txBody>
      </p:sp>
      <p:sp>
        <p:nvSpPr>
          <p:cNvPr id="4" name="Text Placeholder 3"/>
          <p:cNvSpPr>
            <a:spLocks noGrp="1"/>
          </p:cNvSpPr>
          <p:nvPr>
            <p:ph type="body" sz="half" idx="2"/>
          </p:nvPr>
        </p:nvSpPr>
        <p:spPr>
          <a:xfrm>
            <a:off x="1792288" y="5711825"/>
            <a:ext cx="5486400" cy="304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smtClean="0"/>
              <a:t>Click to edit Master text styles</a:t>
            </a: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68_Title and Content">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3563108" y="2223656"/>
            <a:ext cx="2017786" cy="2729344"/>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9144000" cy="40580"/>
          </a:xfrm>
          <a:prstGeom prst="rect">
            <a:avLst/>
          </a:prstGeom>
        </p:spPr>
      </p:pic>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160569"/>
            <a:ext cx="8001000" cy="764364"/>
          </a:xfrm>
          <a:prstGeom prst="rect">
            <a:avLst/>
          </a:prstGeom>
        </p:spPr>
      </p:pic>
      <p:sp>
        <p:nvSpPr>
          <p:cNvPr id="2" name="Title 1"/>
          <p:cNvSpPr>
            <a:spLocks noGrp="1"/>
          </p:cNvSpPr>
          <p:nvPr>
            <p:ph type="title"/>
          </p:nvPr>
        </p:nvSpPr>
        <p:spPr>
          <a:xfrm>
            <a:off x="628650" y="160569"/>
            <a:ext cx="6991350" cy="764364"/>
          </a:xfrm>
        </p:spPr>
        <p:txBody>
          <a:bodyPr>
            <a:normAutofit/>
          </a:bodyPr>
          <a:lstStyle>
            <a:lvl1pPr>
              <a:defRPr sz="2400" b="1">
                <a:solidFill>
                  <a:schemeClr val="bg1"/>
                </a:solidFill>
                <a:latin typeface="Helvetica" panose="020B0604020202030204" pitchFamily="34" charset="0"/>
              </a:defRPr>
            </a:lvl1pPr>
          </a:lstStyle>
          <a:p>
            <a:r>
              <a:rPr lang="en-US" smtClean="0"/>
              <a:t>Click to edit Master title style</a:t>
            </a:r>
            <a:endParaRPr lang="en-US"/>
          </a:p>
        </p:txBody>
      </p:sp>
      <p:sp>
        <p:nvSpPr>
          <p:cNvPr id="11" name="Text Placeholder 10"/>
          <p:cNvSpPr>
            <a:spLocks noGrp="1"/>
          </p:cNvSpPr>
          <p:nvPr>
            <p:ph type="body" sz="quarter" idx="13"/>
          </p:nvPr>
        </p:nvSpPr>
        <p:spPr>
          <a:xfrm>
            <a:off x="643304" y="1600202"/>
            <a:ext cx="7620000" cy="2728913"/>
          </a:xfrm>
        </p:spPr>
        <p:txBody>
          <a:bodyPr/>
          <a:lstStyle>
            <a:lvl1pPr>
              <a:defRPr sz="1350">
                <a:latin typeface="Helvetica" panose="020B0604020202030204" pitchFamily="34" charset="0"/>
              </a:defRPr>
            </a:lvl1pPr>
            <a:lvl2pPr>
              <a:defRPr sz="1200">
                <a:latin typeface="Helvetica" panose="020B0604020202030204" pitchFamily="34" charset="0"/>
              </a:defRPr>
            </a:lvl2pPr>
            <a:lvl3pPr>
              <a:defRPr sz="1050">
                <a:latin typeface="Helvetica" panose="020B0604020202030204" pitchFamily="34" charset="0"/>
              </a:defRPr>
            </a:lvl3pPr>
            <a:lvl4pPr>
              <a:defRPr sz="900">
                <a:latin typeface="Helvetica" panose="020B0604020202030204" pitchFamily="34" charset="0"/>
              </a:defRPr>
            </a:lvl4pPr>
            <a:lvl5pPr>
              <a:defRPr sz="900">
                <a:latin typeface="Helvetica" panose="020B060402020203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Text Placeholder 12"/>
          <p:cNvSpPr>
            <a:spLocks noGrp="1"/>
          </p:cNvSpPr>
          <p:nvPr>
            <p:ph type="body" sz="quarter" idx="14"/>
          </p:nvPr>
        </p:nvSpPr>
        <p:spPr>
          <a:xfrm>
            <a:off x="246935" y="1143002"/>
            <a:ext cx="8397717" cy="395287"/>
          </a:xfrm>
        </p:spPr>
        <p:txBody>
          <a:bodyPr>
            <a:normAutofit/>
          </a:bodyPr>
          <a:lstStyle>
            <a:lvl1pPr marL="0" indent="0">
              <a:buNone/>
              <a:defRPr sz="1500" b="1">
                <a:solidFill>
                  <a:srgbClr val="1C1573"/>
                </a:solidFill>
                <a:latin typeface="Helvetica" panose="020B0604020202030204" pitchFamily="34" charset="0"/>
              </a:defRPr>
            </a:lvl1pPr>
            <a:lvl2pPr>
              <a:defRPr b="1">
                <a:solidFill>
                  <a:srgbClr val="1C1573"/>
                </a:solidFill>
                <a:latin typeface="Helvetica" panose="020B0604020202030204" pitchFamily="34" charset="0"/>
              </a:defRPr>
            </a:lvl2pPr>
            <a:lvl3pPr>
              <a:defRPr b="1">
                <a:solidFill>
                  <a:srgbClr val="1C1573"/>
                </a:solidFill>
                <a:latin typeface="Helvetica" panose="020B0604020202030204" pitchFamily="34" charset="0"/>
              </a:defRPr>
            </a:lvl3pPr>
            <a:lvl4pPr>
              <a:defRPr b="1">
                <a:solidFill>
                  <a:srgbClr val="1C1573"/>
                </a:solidFill>
                <a:latin typeface="Helvetica" panose="020B0604020202030204" pitchFamily="34" charset="0"/>
              </a:defRPr>
            </a:lvl4pPr>
            <a:lvl5pPr>
              <a:defRPr b="1">
                <a:solidFill>
                  <a:srgbClr val="1C1573"/>
                </a:solidFill>
                <a:latin typeface="Helvetica" panose="020B0604020202030204" pitchFamily="34" charset="0"/>
              </a:defRPr>
            </a:lvl5pPr>
          </a:lstStyle>
          <a:p>
            <a:pPr lvl="0"/>
            <a:r>
              <a:rPr lang="en-US" dirty="0" smtClean="0"/>
              <a:t>Click to edit Master text styles</a:t>
            </a:r>
          </a:p>
        </p:txBody>
      </p:sp>
    </p:spTree>
    <p:extLst>
      <p:ext uri="{BB962C8B-B14F-4D97-AF65-F5344CB8AC3E}">
        <p14:creationId xmlns:p14="http://schemas.microsoft.com/office/powerpoint/2010/main" val="4127508285"/>
      </p:ext>
    </p:extLst>
  </p:cSld>
  <p:clrMapOvr>
    <a:masterClrMapping/>
  </p:clrMapOvr>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userDrawn="1">
  <p:cSld name="69_Title and Content">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3563108" y="2223656"/>
            <a:ext cx="2017786" cy="2729344"/>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9144000" cy="40580"/>
          </a:xfrm>
          <a:prstGeom prst="rect">
            <a:avLst/>
          </a:prstGeom>
        </p:spPr>
      </p:pic>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160569"/>
            <a:ext cx="8001000" cy="764364"/>
          </a:xfrm>
          <a:prstGeom prst="rect">
            <a:avLst/>
          </a:prstGeom>
        </p:spPr>
      </p:pic>
      <p:sp>
        <p:nvSpPr>
          <p:cNvPr id="2" name="Title 1"/>
          <p:cNvSpPr>
            <a:spLocks noGrp="1"/>
          </p:cNvSpPr>
          <p:nvPr>
            <p:ph type="title"/>
          </p:nvPr>
        </p:nvSpPr>
        <p:spPr>
          <a:xfrm>
            <a:off x="628650" y="160569"/>
            <a:ext cx="6991350" cy="764364"/>
          </a:xfrm>
        </p:spPr>
        <p:txBody>
          <a:bodyPr>
            <a:normAutofit/>
          </a:bodyPr>
          <a:lstStyle>
            <a:lvl1pPr>
              <a:defRPr sz="2400" b="1">
                <a:solidFill>
                  <a:schemeClr val="bg1"/>
                </a:solidFill>
                <a:latin typeface="Helvetica" panose="020B0604020202030204" pitchFamily="34" charset="0"/>
              </a:defRPr>
            </a:lvl1pPr>
          </a:lstStyle>
          <a:p>
            <a:r>
              <a:rPr lang="en-US" smtClean="0"/>
              <a:t>Click to edit Master title style</a:t>
            </a:r>
            <a:endParaRPr lang="en-US"/>
          </a:p>
        </p:txBody>
      </p:sp>
      <p:sp>
        <p:nvSpPr>
          <p:cNvPr id="11" name="Text Placeholder 10"/>
          <p:cNvSpPr>
            <a:spLocks noGrp="1"/>
          </p:cNvSpPr>
          <p:nvPr>
            <p:ph type="body" sz="quarter" idx="13"/>
          </p:nvPr>
        </p:nvSpPr>
        <p:spPr>
          <a:xfrm>
            <a:off x="643304" y="1600202"/>
            <a:ext cx="7620000" cy="2728913"/>
          </a:xfrm>
        </p:spPr>
        <p:txBody>
          <a:bodyPr/>
          <a:lstStyle>
            <a:lvl1pPr>
              <a:defRPr sz="1350">
                <a:latin typeface="Helvetica" panose="020B0604020202030204" pitchFamily="34" charset="0"/>
              </a:defRPr>
            </a:lvl1pPr>
            <a:lvl2pPr>
              <a:defRPr sz="1200">
                <a:latin typeface="Helvetica" panose="020B0604020202030204" pitchFamily="34" charset="0"/>
              </a:defRPr>
            </a:lvl2pPr>
            <a:lvl3pPr>
              <a:defRPr sz="1050">
                <a:latin typeface="Helvetica" panose="020B0604020202030204" pitchFamily="34" charset="0"/>
              </a:defRPr>
            </a:lvl3pPr>
            <a:lvl4pPr>
              <a:defRPr sz="900">
                <a:latin typeface="Helvetica" panose="020B0604020202030204" pitchFamily="34" charset="0"/>
              </a:defRPr>
            </a:lvl4pPr>
            <a:lvl5pPr>
              <a:defRPr sz="900">
                <a:latin typeface="Helvetica" panose="020B060402020203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Text Placeholder 12"/>
          <p:cNvSpPr>
            <a:spLocks noGrp="1"/>
          </p:cNvSpPr>
          <p:nvPr>
            <p:ph type="body" sz="quarter" idx="14"/>
          </p:nvPr>
        </p:nvSpPr>
        <p:spPr>
          <a:xfrm>
            <a:off x="246935" y="1143002"/>
            <a:ext cx="8397717" cy="395287"/>
          </a:xfrm>
        </p:spPr>
        <p:txBody>
          <a:bodyPr>
            <a:normAutofit/>
          </a:bodyPr>
          <a:lstStyle>
            <a:lvl1pPr marL="0" indent="0">
              <a:buNone/>
              <a:defRPr sz="1500" b="1">
                <a:solidFill>
                  <a:srgbClr val="1C1573"/>
                </a:solidFill>
                <a:latin typeface="Helvetica" panose="020B0604020202030204" pitchFamily="34" charset="0"/>
              </a:defRPr>
            </a:lvl1pPr>
            <a:lvl2pPr>
              <a:defRPr b="1">
                <a:solidFill>
                  <a:srgbClr val="1C1573"/>
                </a:solidFill>
                <a:latin typeface="Helvetica" panose="020B0604020202030204" pitchFamily="34" charset="0"/>
              </a:defRPr>
            </a:lvl2pPr>
            <a:lvl3pPr>
              <a:defRPr b="1">
                <a:solidFill>
                  <a:srgbClr val="1C1573"/>
                </a:solidFill>
                <a:latin typeface="Helvetica" panose="020B0604020202030204" pitchFamily="34" charset="0"/>
              </a:defRPr>
            </a:lvl3pPr>
            <a:lvl4pPr>
              <a:defRPr b="1">
                <a:solidFill>
                  <a:srgbClr val="1C1573"/>
                </a:solidFill>
                <a:latin typeface="Helvetica" panose="020B0604020202030204" pitchFamily="34" charset="0"/>
              </a:defRPr>
            </a:lvl4pPr>
            <a:lvl5pPr>
              <a:defRPr b="1">
                <a:solidFill>
                  <a:srgbClr val="1C1573"/>
                </a:solidFill>
                <a:latin typeface="Helvetica" panose="020B0604020202030204" pitchFamily="34" charset="0"/>
              </a:defRPr>
            </a:lvl5pPr>
          </a:lstStyle>
          <a:p>
            <a:pPr lvl="0"/>
            <a:r>
              <a:rPr lang="en-US" dirty="0" smtClean="0"/>
              <a:t>Click to edit Master text styles</a:t>
            </a:r>
          </a:p>
        </p:txBody>
      </p:sp>
    </p:spTree>
    <p:extLst>
      <p:ext uri="{BB962C8B-B14F-4D97-AF65-F5344CB8AC3E}">
        <p14:creationId xmlns:p14="http://schemas.microsoft.com/office/powerpoint/2010/main" val="1978522148"/>
      </p:ext>
    </p:extLst>
  </p:cSld>
  <p:clrMapOvr>
    <a:masterClrMapping/>
  </p:clrMapOvr>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userDrawn="1">
  <p:cSld name="70_Title and Content">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3563108" y="2223656"/>
            <a:ext cx="2017786" cy="2729344"/>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9144000" cy="40580"/>
          </a:xfrm>
          <a:prstGeom prst="rect">
            <a:avLst/>
          </a:prstGeom>
        </p:spPr>
      </p:pic>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160569"/>
            <a:ext cx="8001000" cy="764364"/>
          </a:xfrm>
          <a:prstGeom prst="rect">
            <a:avLst/>
          </a:prstGeom>
        </p:spPr>
      </p:pic>
      <p:sp>
        <p:nvSpPr>
          <p:cNvPr id="2" name="Title 1"/>
          <p:cNvSpPr>
            <a:spLocks noGrp="1"/>
          </p:cNvSpPr>
          <p:nvPr>
            <p:ph type="title"/>
          </p:nvPr>
        </p:nvSpPr>
        <p:spPr>
          <a:xfrm>
            <a:off x="628650" y="160569"/>
            <a:ext cx="6991350" cy="764364"/>
          </a:xfrm>
        </p:spPr>
        <p:txBody>
          <a:bodyPr>
            <a:normAutofit/>
          </a:bodyPr>
          <a:lstStyle>
            <a:lvl1pPr>
              <a:defRPr sz="2400" b="1">
                <a:solidFill>
                  <a:schemeClr val="bg1"/>
                </a:solidFill>
                <a:latin typeface="Helvetica" panose="020B0604020202030204" pitchFamily="34" charset="0"/>
              </a:defRPr>
            </a:lvl1pPr>
          </a:lstStyle>
          <a:p>
            <a:r>
              <a:rPr lang="en-US" smtClean="0"/>
              <a:t>Click to edit Master title style</a:t>
            </a:r>
            <a:endParaRPr lang="en-US"/>
          </a:p>
        </p:txBody>
      </p:sp>
      <p:sp>
        <p:nvSpPr>
          <p:cNvPr id="11" name="Text Placeholder 10"/>
          <p:cNvSpPr>
            <a:spLocks noGrp="1"/>
          </p:cNvSpPr>
          <p:nvPr>
            <p:ph type="body" sz="quarter" idx="13"/>
          </p:nvPr>
        </p:nvSpPr>
        <p:spPr>
          <a:xfrm>
            <a:off x="643304" y="1600202"/>
            <a:ext cx="7620000" cy="2728913"/>
          </a:xfrm>
        </p:spPr>
        <p:txBody>
          <a:bodyPr/>
          <a:lstStyle>
            <a:lvl1pPr>
              <a:defRPr sz="1350">
                <a:latin typeface="Helvetica" panose="020B0604020202030204" pitchFamily="34" charset="0"/>
              </a:defRPr>
            </a:lvl1pPr>
            <a:lvl2pPr>
              <a:defRPr sz="1200">
                <a:latin typeface="Helvetica" panose="020B0604020202030204" pitchFamily="34" charset="0"/>
              </a:defRPr>
            </a:lvl2pPr>
            <a:lvl3pPr>
              <a:defRPr sz="1050">
                <a:latin typeface="Helvetica" panose="020B0604020202030204" pitchFamily="34" charset="0"/>
              </a:defRPr>
            </a:lvl3pPr>
            <a:lvl4pPr>
              <a:defRPr sz="900">
                <a:latin typeface="Helvetica" panose="020B0604020202030204" pitchFamily="34" charset="0"/>
              </a:defRPr>
            </a:lvl4pPr>
            <a:lvl5pPr>
              <a:defRPr sz="900">
                <a:latin typeface="Helvetica" panose="020B060402020203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Text Placeholder 12"/>
          <p:cNvSpPr>
            <a:spLocks noGrp="1"/>
          </p:cNvSpPr>
          <p:nvPr>
            <p:ph type="body" sz="quarter" idx="14"/>
          </p:nvPr>
        </p:nvSpPr>
        <p:spPr>
          <a:xfrm>
            <a:off x="246935" y="1143002"/>
            <a:ext cx="8397717" cy="395287"/>
          </a:xfrm>
        </p:spPr>
        <p:txBody>
          <a:bodyPr>
            <a:normAutofit/>
          </a:bodyPr>
          <a:lstStyle>
            <a:lvl1pPr marL="0" indent="0">
              <a:buNone/>
              <a:defRPr sz="1500" b="1">
                <a:solidFill>
                  <a:srgbClr val="1C1573"/>
                </a:solidFill>
                <a:latin typeface="Helvetica" panose="020B0604020202030204" pitchFamily="34" charset="0"/>
              </a:defRPr>
            </a:lvl1pPr>
            <a:lvl2pPr>
              <a:defRPr b="1">
                <a:solidFill>
                  <a:srgbClr val="1C1573"/>
                </a:solidFill>
                <a:latin typeface="Helvetica" panose="020B0604020202030204" pitchFamily="34" charset="0"/>
              </a:defRPr>
            </a:lvl2pPr>
            <a:lvl3pPr>
              <a:defRPr b="1">
                <a:solidFill>
                  <a:srgbClr val="1C1573"/>
                </a:solidFill>
                <a:latin typeface="Helvetica" panose="020B0604020202030204" pitchFamily="34" charset="0"/>
              </a:defRPr>
            </a:lvl3pPr>
            <a:lvl4pPr>
              <a:defRPr b="1">
                <a:solidFill>
                  <a:srgbClr val="1C1573"/>
                </a:solidFill>
                <a:latin typeface="Helvetica" panose="020B0604020202030204" pitchFamily="34" charset="0"/>
              </a:defRPr>
            </a:lvl4pPr>
            <a:lvl5pPr>
              <a:defRPr b="1">
                <a:solidFill>
                  <a:srgbClr val="1C1573"/>
                </a:solidFill>
                <a:latin typeface="Helvetica" panose="020B0604020202030204" pitchFamily="34" charset="0"/>
              </a:defRPr>
            </a:lvl5pPr>
          </a:lstStyle>
          <a:p>
            <a:pPr lvl="0"/>
            <a:r>
              <a:rPr lang="en-US" dirty="0" smtClean="0"/>
              <a:t>Click to edit Master text styles</a:t>
            </a:r>
          </a:p>
        </p:txBody>
      </p:sp>
    </p:spTree>
    <p:extLst>
      <p:ext uri="{BB962C8B-B14F-4D97-AF65-F5344CB8AC3E}">
        <p14:creationId xmlns:p14="http://schemas.microsoft.com/office/powerpoint/2010/main" val="1219500614"/>
      </p:ext>
    </p:extLst>
  </p:cSld>
  <p:clrMapOvr>
    <a:masterClrMapping/>
  </p:clrMapOvr>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userDrawn="1">
  <p:cSld name="71_Title and Content">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3563108" y="2223656"/>
            <a:ext cx="2017786" cy="2729344"/>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9144000" cy="40580"/>
          </a:xfrm>
          <a:prstGeom prst="rect">
            <a:avLst/>
          </a:prstGeom>
        </p:spPr>
      </p:pic>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160569"/>
            <a:ext cx="8001000" cy="764364"/>
          </a:xfrm>
          <a:prstGeom prst="rect">
            <a:avLst/>
          </a:prstGeom>
        </p:spPr>
      </p:pic>
      <p:sp>
        <p:nvSpPr>
          <p:cNvPr id="2" name="Title 1"/>
          <p:cNvSpPr>
            <a:spLocks noGrp="1"/>
          </p:cNvSpPr>
          <p:nvPr>
            <p:ph type="title"/>
          </p:nvPr>
        </p:nvSpPr>
        <p:spPr>
          <a:xfrm>
            <a:off x="628650" y="160569"/>
            <a:ext cx="6991350" cy="764364"/>
          </a:xfrm>
        </p:spPr>
        <p:txBody>
          <a:bodyPr>
            <a:normAutofit/>
          </a:bodyPr>
          <a:lstStyle>
            <a:lvl1pPr>
              <a:defRPr sz="2400" b="1">
                <a:solidFill>
                  <a:schemeClr val="bg1"/>
                </a:solidFill>
                <a:latin typeface="Helvetica" panose="020B0604020202030204" pitchFamily="34" charset="0"/>
              </a:defRPr>
            </a:lvl1pPr>
          </a:lstStyle>
          <a:p>
            <a:r>
              <a:rPr lang="en-US" smtClean="0"/>
              <a:t>Click to edit Master title style</a:t>
            </a:r>
            <a:endParaRPr lang="en-US"/>
          </a:p>
        </p:txBody>
      </p:sp>
      <p:sp>
        <p:nvSpPr>
          <p:cNvPr id="11" name="Text Placeholder 10"/>
          <p:cNvSpPr>
            <a:spLocks noGrp="1"/>
          </p:cNvSpPr>
          <p:nvPr>
            <p:ph type="body" sz="quarter" idx="13"/>
          </p:nvPr>
        </p:nvSpPr>
        <p:spPr>
          <a:xfrm>
            <a:off x="643304" y="1600202"/>
            <a:ext cx="7620000" cy="2728913"/>
          </a:xfrm>
        </p:spPr>
        <p:txBody>
          <a:bodyPr/>
          <a:lstStyle>
            <a:lvl1pPr>
              <a:defRPr sz="1350">
                <a:latin typeface="Helvetica" panose="020B0604020202030204" pitchFamily="34" charset="0"/>
              </a:defRPr>
            </a:lvl1pPr>
            <a:lvl2pPr>
              <a:defRPr sz="1200">
                <a:latin typeface="Helvetica" panose="020B0604020202030204" pitchFamily="34" charset="0"/>
              </a:defRPr>
            </a:lvl2pPr>
            <a:lvl3pPr>
              <a:defRPr sz="1050">
                <a:latin typeface="Helvetica" panose="020B0604020202030204" pitchFamily="34" charset="0"/>
              </a:defRPr>
            </a:lvl3pPr>
            <a:lvl4pPr>
              <a:defRPr sz="900">
                <a:latin typeface="Helvetica" panose="020B0604020202030204" pitchFamily="34" charset="0"/>
              </a:defRPr>
            </a:lvl4pPr>
            <a:lvl5pPr>
              <a:defRPr sz="900">
                <a:latin typeface="Helvetica" panose="020B060402020203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Text Placeholder 12"/>
          <p:cNvSpPr>
            <a:spLocks noGrp="1"/>
          </p:cNvSpPr>
          <p:nvPr>
            <p:ph type="body" sz="quarter" idx="14"/>
          </p:nvPr>
        </p:nvSpPr>
        <p:spPr>
          <a:xfrm>
            <a:off x="246935" y="1143002"/>
            <a:ext cx="8397717" cy="395287"/>
          </a:xfrm>
        </p:spPr>
        <p:txBody>
          <a:bodyPr>
            <a:normAutofit/>
          </a:bodyPr>
          <a:lstStyle>
            <a:lvl1pPr marL="0" indent="0">
              <a:buNone/>
              <a:defRPr sz="1500" b="1">
                <a:solidFill>
                  <a:srgbClr val="1C1573"/>
                </a:solidFill>
                <a:latin typeface="Helvetica" panose="020B0604020202030204" pitchFamily="34" charset="0"/>
              </a:defRPr>
            </a:lvl1pPr>
            <a:lvl2pPr>
              <a:defRPr b="1">
                <a:solidFill>
                  <a:srgbClr val="1C1573"/>
                </a:solidFill>
                <a:latin typeface="Helvetica" panose="020B0604020202030204" pitchFamily="34" charset="0"/>
              </a:defRPr>
            </a:lvl2pPr>
            <a:lvl3pPr>
              <a:defRPr b="1">
                <a:solidFill>
                  <a:srgbClr val="1C1573"/>
                </a:solidFill>
                <a:latin typeface="Helvetica" panose="020B0604020202030204" pitchFamily="34" charset="0"/>
              </a:defRPr>
            </a:lvl3pPr>
            <a:lvl4pPr>
              <a:defRPr b="1">
                <a:solidFill>
                  <a:srgbClr val="1C1573"/>
                </a:solidFill>
                <a:latin typeface="Helvetica" panose="020B0604020202030204" pitchFamily="34" charset="0"/>
              </a:defRPr>
            </a:lvl4pPr>
            <a:lvl5pPr>
              <a:defRPr b="1">
                <a:solidFill>
                  <a:srgbClr val="1C1573"/>
                </a:solidFill>
                <a:latin typeface="Helvetica" panose="020B0604020202030204" pitchFamily="34" charset="0"/>
              </a:defRPr>
            </a:lvl5pPr>
          </a:lstStyle>
          <a:p>
            <a:pPr lvl="0"/>
            <a:r>
              <a:rPr lang="en-US" dirty="0" smtClean="0"/>
              <a:t>Click to edit Master text styles</a:t>
            </a:r>
          </a:p>
        </p:txBody>
      </p:sp>
    </p:spTree>
    <p:extLst>
      <p:ext uri="{BB962C8B-B14F-4D97-AF65-F5344CB8AC3E}">
        <p14:creationId xmlns:p14="http://schemas.microsoft.com/office/powerpoint/2010/main" val="1565075704"/>
      </p:ext>
    </p:extLst>
  </p:cSld>
  <p:clrMapOvr>
    <a:masterClrMapping/>
  </p:clrMapOvr>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72_Title and Content">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3563108" y="2223656"/>
            <a:ext cx="2017786" cy="2729344"/>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9144000" cy="40580"/>
          </a:xfrm>
          <a:prstGeom prst="rect">
            <a:avLst/>
          </a:prstGeom>
        </p:spPr>
      </p:pic>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160569"/>
            <a:ext cx="8001000" cy="764364"/>
          </a:xfrm>
          <a:prstGeom prst="rect">
            <a:avLst/>
          </a:prstGeom>
        </p:spPr>
      </p:pic>
      <p:sp>
        <p:nvSpPr>
          <p:cNvPr id="2" name="Title 1"/>
          <p:cNvSpPr>
            <a:spLocks noGrp="1"/>
          </p:cNvSpPr>
          <p:nvPr>
            <p:ph type="title"/>
          </p:nvPr>
        </p:nvSpPr>
        <p:spPr>
          <a:xfrm>
            <a:off x="628650" y="160569"/>
            <a:ext cx="6991350" cy="764364"/>
          </a:xfrm>
        </p:spPr>
        <p:txBody>
          <a:bodyPr>
            <a:normAutofit/>
          </a:bodyPr>
          <a:lstStyle>
            <a:lvl1pPr>
              <a:defRPr sz="2400" b="1">
                <a:solidFill>
                  <a:schemeClr val="bg1"/>
                </a:solidFill>
                <a:latin typeface="Helvetica" panose="020B0604020202030204" pitchFamily="34" charset="0"/>
              </a:defRPr>
            </a:lvl1pPr>
          </a:lstStyle>
          <a:p>
            <a:r>
              <a:rPr lang="en-US" smtClean="0"/>
              <a:t>Click to edit Master title style</a:t>
            </a:r>
            <a:endParaRPr lang="en-US"/>
          </a:p>
        </p:txBody>
      </p:sp>
      <p:sp>
        <p:nvSpPr>
          <p:cNvPr id="11" name="Text Placeholder 10"/>
          <p:cNvSpPr>
            <a:spLocks noGrp="1"/>
          </p:cNvSpPr>
          <p:nvPr>
            <p:ph type="body" sz="quarter" idx="13"/>
          </p:nvPr>
        </p:nvSpPr>
        <p:spPr>
          <a:xfrm>
            <a:off x="643304" y="1600202"/>
            <a:ext cx="7620000" cy="2728913"/>
          </a:xfrm>
        </p:spPr>
        <p:txBody>
          <a:bodyPr/>
          <a:lstStyle>
            <a:lvl1pPr>
              <a:defRPr sz="1350">
                <a:latin typeface="Helvetica" panose="020B0604020202030204" pitchFamily="34" charset="0"/>
              </a:defRPr>
            </a:lvl1pPr>
            <a:lvl2pPr>
              <a:defRPr sz="1200">
                <a:latin typeface="Helvetica" panose="020B0604020202030204" pitchFamily="34" charset="0"/>
              </a:defRPr>
            </a:lvl2pPr>
            <a:lvl3pPr>
              <a:defRPr sz="1050">
                <a:latin typeface="Helvetica" panose="020B0604020202030204" pitchFamily="34" charset="0"/>
              </a:defRPr>
            </a:lvl3pPr>
            <a:lvl4pPr>
              <a:defRPr sz="900">
                <a:latin typeface="Helvetica" panose="020B0604020202030204" pitchFamily="34" charset="0"/>
              </a:defRPr>
            </a:lvl4pPr>
            <a:lvl5pPr>
              <a:defRPr sz="900">
                <a:latin typeface="Helvetica" panose="020B060402020203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Text Placeholder 12"/>
          <p:cNvSpPr>
            <a:spLocks noGrp="1"/>
          </p:cNvSpPr>
          <p:nvPr>
            <p:ph type="body" sz="quarter" idx="14"/>
          </p:nvPr>
        </p:nvSpPr>
        <p:spPr>
          <a:xfrm>
            <a:off x="246935" y="1143002"/>
            <a:ext cx="8397717" cy="395287"/>
          </a:xfrm>
        </p:spPr>
        <p:txBody>
          <a:bodyPr>
            <a:normAutofit/>
          </a:bodyPr>
          <a:lstStyle>
            <a:lvl1pPr marL="0" indent="0">
              <a:buNone/>
              <a:defRPr sz="1500" b="1">
                <a:solidFill>
                  <a:srgbClr val="1C1573"/>
                </a:solidFill>
                <a:latin typeface="Helvetica" panose="020B0604020202030204" pitchFamily="34" charset="0"/>
              </a:defRPr>
            </a:lvl1pPr>
            <a:lvl2pPr>
              <a:defRPr b="1">
                <a:solidFill>
                  <a:srgbClr val="1C1573"/>
                </a:solidFill>
                <a:latin typeface="Helvetica" panose="020B0604020202030204" pitchFamily="34" charset="0"/>
              </a:defRPr>
            </a:lvl2pPr>
            <a:lvl3pPr>
              <a:defRPr b="1">
                <a:solidFill>
                  <a:srgbClr val="1C1573"/>
                </a:solidFill>
                <a:latin typeface="Helvetica" panose="020B0604020202030204" pitchFamily="34" charset="0"/>
              </a:defRPr>
            </a:lvl3pPr>
            <a:lvl4pPr>
              <a:defRPr b="1">
                <a:solidFill>
                  <a:srgbClr val="1C1573"/>
                </a:solidFill>
                <a:latin typeface="Helvetica" panose="020B0604020202030204" pitchFamily="34" charset="0"/>
              </a:defRPr>
            </a:lvl4pPr>
            <a:lvl5pPr>
              <a:defRPr b="1">
                <a:solidFill>
                  <a:srgbClr val="1C1573"/>
                </a:solidFill>
                <a:latin typeface="Helvetica" panose="020B0604020202030204" pitchFamily="34" charset="0"/>
              </a:defRPr>
            </a:lvl5pPr>
          </a:lstStyle>
          <a:p>
            <a:pPr lvl="0"/>
            <a:r>
              <a:rPr lang="en-US" dirty="0" smtClean="0"/>
              <a:t>Click to edit Master text styles</a:t>
            </a:r>
          </a:p>
        </p:txBody>
      </p:sp>
    </p:spTree>
    <p:extLst>
      <p:ext uri="{BB962C8B-B14F-4D97-AF65-F5344CB8AC3E}">
        <p14:creationId xmlns:p14="http://schemas.microsoft.com/office/powerpoint/2010/main" val="376560555"/>
      </p:ext>
    </p:extLst>
  </p:cSld>
  <p:clrMapOvr>
    <a:masterClrMapping/>
  </p:clrMapOvr>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userDrawn="1">
  <p:cSld name="52_Title and Content">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3563108" y="2223656"/>
            <a:ext cx="2017786" cy="2729344"/>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9144000" cy="40580"/>
          </a:xfrm>
          <a:prstGeom prst="rect">
            <a:avLst/>
          </a:prstGeom>
        </p:spPr>
      </p:pic>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160569"/>
            <a:ext cx="8001000" cy="764364"/>
          </a:xfrm>
          <a:prstGeom prst="rect">
            <a:avLst/>
          </a:prstGeom>
        </p:spPr>
      </p:pic>
      <p:sp>
        <p:nvSpPr>
          <p:cNvPr id="2" name="Title 1"/>
          <p:cNvSpPr>
            <a:spLocks noGrp="1"/>
          </p:cNvSpPr>
          <p:nvPr>
            <p:ph type="title"/>
          </p:nvPr>
        </p:nvSpPr>
        <p:spPr>
          <a:xfrm>
            <a:off x="628650" y="160569"/>
            <a:ext cx="6991350" cy="764364"/>
          </a:xfrm>
        </p:spPr>
        <p:txBody>
          <a:bodyPr>
            <a:normAutofit/>
          </a:bodyPr>
          <a:lstStyle>
            <a:lvl1pPr>
              <a:defRPr sz="2400" b="1">
                <a:solidFill>
                  <a:schemeClr val="bg1"/>
                </a:solidFill>
                <a:latin typeface="Helvetica" panose="020B0604020202030204" pitchFamily="34" charset="0"/>
              </a:defRPr>
            </a:lvl1pPr>
          </a:lstStyle>
          <a:p>
            <a:r>
              <a:rPr lang="en-US" smtClean="0"/>
              <a:t>Click to edit Master title style</a:t>
            </a:r>
            <a:endParaRPr lang="en-US"/>
          </a:p>
        </p:txBody>
      </p:sp>
      <p:sp>
        <p:nvSpPr>
          <p:cNvPr id="11" name="Text Placeholder 10"/>
          <p:cNvSpPr>
            <a:spLocks noGrp="1"/>
          </p:cNvSpPr>
          <p:nvPr>
            <p:ph type="body" sz="quarter" idx="13"/>
          </p:nvPr>
        </p:nvSpPr>
        <p:spPr>
          <a:xfrm>
            <a:off x="643304" y="1600202"/>
            <a:ext cx="7620000" cy="2728913"/>
          </a:xfrm>
        </p:spPr>
        <p:txBody>
          <a:bodyPr/>
          <a:lstStyle>
            <a:lvl1pPr>
              <a:defRPr sz="1350">
                <a:latin typeface="Helvetica" panose="020B0604020202030204" pitchFamily="34" charset="0"/>
              </a:defRPr>
            </a:lvl1pPr>
            <a:lvl2pPr>
              <a:defRPr sz="1200">
                <a:latin typeface="Helvetica" panose="020B0604020202030204" pitchFamily="34" charset="0"/>
              </a:defRPr>
            </a:lvl2pPr>
            <a:lvl3pPr>
              <a:defRPr sz="1050">
                <a:latin typeface="Helvetica" panose="020B0604020202030204" pitchFamily="34" charset="0"/>
              </a:defRPr>
            </a:lvl3pPr>
            <a:lvl4pPr>
              <a:defRPr sz="900">
                <a:latin typeface="Helvetica" panose="020B0604020202030204" pitchFamily="34" charset="0"/>
              </a:defRPr>
            </a:lvl4pPr>
            <a:lvl5pPr>
              <a:defRPr sz="900">
                <a:latin typeface="Helvetica" panose="020B060402020203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Text Placeholder 12"/>
          <p:cNvSpPr>
            <a:spLocks noGrp="1"/>
          </p:cNvSpPr>
          <p:nvPr>
            <p:ph type="body" sz="quarter" idx="14"/>
          </p:nvPr>
        </p:nvSpPr>
        <p:spPr>
          <a:xfrm>
            <a:off x="246935" y="1143002"/>
            <a:ext cx="8397717" cy="395287"/>
          </a:xfrm>
        </p:spPr>
        <p:txBody>
          <a:bodyPr>
            <a:normAutofit/>
          </a:bodyPr>
          <a:lstStyle>
            <a:lvl1pPr marL="0" indent="0">
              <a:buNone/>
              <a:defRPr sz="1500" b="1">
                <a:solidFill>
                  <a:srgbClr val="1C1573"/>
                </a:solidFill>
                <a:latin typeface="Helvetica" panose="020B0604020202030204" pitchFamily="34" charset="0"/>
              </a:defRPr>
            </a:lvl1pPr>
            <a:lvl2pPr>
              <a:defRPr b="1">
                <a:solidFill>
                  <a:srgbClr val="1C1573"/>
                </a:solidFill>
                <a:latin typeface="Helvetica" panose="020B0604020202030204" pitchFamily="34" charset="0"/>
              </a:defRPr>
            </a:lvl2pPr>
            <a:lvl3pPr>
              <a:defRPr b="1">
                <a:solidFill>
                  <a:srgbClr val="1C1573"/>
                </a:solidFill>
                <a:latin typeface="Helvetica" panose="020B0604020202030204" pitchFamily="34" charset="0"/>
              </a:defRPr>
            </a:lvl3pPr>
            <a:lvl4pPr>
              <a:defRPr b="1">
                <a:solidFill>
                  <a:srgbClr val="1C1573"/>
                </a:solidFill>
                <a:latin typeface="Helvetica" panose="020B0604020202030204" pitchFamily="34" charset="0"/>
              </a:defRPr>
            </a:lvl4pPr>
            <a:lvl5pPr>
              <a:defRPr b="1">
                <a:solidFill>
                  <a:srgbClr val="1C1573"/>
                </a:solidFill>
                <a:latin typeface="Helvetica" panose="020B0604020202030204" pitchFamily="34" charset="0"/>
              </a:defRPr>
            </a:lvl5pPr>
          </a:lstStyle>
          <a:p>
            <a:pPr lvl="0"/>
            <a:r>
              <a:rPr lang="en-US" dirty="0" smtClean="0"/>
              <a:t>Click to edit Master text styles</a:t>
            </a:r>
          </a:p>
        </p:txBody>
      </p:sp>
    </p:spTree>
    <p:extLst>
      <p:ext uri="{BB962C8B-B14F-4D97-AF65-F5344CB8AC3E}">
        <p14:creationId xmlns:p14="http://schemas.microsoft.com/office/powerpoint/2010/main" val="912635644"/>
      </p:ext>
    </p:extLst>
  </p:cSld>
  <p:clrMapOvr>
    <a:masterClrMapping/>
  </p:clrMapOvr>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userDrawn="1">
  <p:cSld name="53_Title and Content">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3563108" y="2223656"/>
            <a:ext cx="2017786" cy="2729344"/>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9144000" cy="40580"/>
          </a:xfrm>
          <a:prstGeom prst="rect">
            <a:avLst/>
          </a:prstGeom>
        </p:spPr>
      </p:pic>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160569"/>
            <a:ext cx="8001000" cy="764364"/>
          </a:xfrm>
          <a:prstGeom prst="rect">
            <a:avLst/>
          </a:prstGeom>
        </p:spPr>
      </p:pic>
      <p:sp>
        <p:nvSpPr>
          <p:cNvPr id="2" name="Title 1"/>
          <p:cNvSpPr>
            <a:spLocks noGrp="1"/>
          </p:cNvSpPr>
          <p:nvPr>
            <p:ph type="title"/>
          </p:nvPr>
        </p:nvSpPr>
        <p:spPr>
          <a:xfrm>
            <a:off x="628650" y="160569"/>
            <a:ext cx="6991350" cy="764364"/>
          </a:xfrm>
        </p:spPr>
        <p:txBody>
          <a:bodyPr>
            <a:normAutofit/>
          </a:bodyPr>
          <a:lstStyle>
            <a:lvl1pPr>
              <a:defRPr sz="2400" b="1">
                <a:solidFill>
                  <a:schemeClr val="bg1"/>
                </a:solidFill>
                <a:latin typeface="Helvetica" panose="020B0604020202030204" pitchFamily="34" charset="0"/>
              </a:defRPr>
            </a:lvl1pPr>
          </a:lstStyle>
          <a:p>
            <a:r>
              <a:rPr lang="en-US" smtClean="0"/>
              <a:t>Click to edit Master title style</a:t>
            </a:r>
            <a:endParaRPr lang="en-US"/>
          </a:p>
        </p:txBody>
      </p:sp>
      <p:sp>
        <p:nvSpPr>
          <p:cNvPr id="11" name="Text Placeholder 10"/>
          <p:cNvSpPr>
            <a:spLocks noGrp="1"/>
          </p:cNvSpPr>
          <p:nvPr>
            <p:ph type="body" sz="quarter" idx="13"/>
          </p:nvPr>
        </p:nvSpPr>
        <p:spPr>
          <a:xfrm>
            <a:off x="643304" y="1600202"/>
            <a:ext cx="7620000" cy="2728913"/>
          </a:xfrm>
        </p:spPr>
        <p:txBody>
          <a:bodyPr/>
          <a:lstStyle>
            <a:lvl1pPr>
              <a:defRPr sz="1350">
                <a:latin typeface="Helvetica" panose="020B0604020202030204" pitchFamily="34" charset="0"/>
              </a:defRPr>
            </a:lvl1pPr>
            <a:lvl2pPr>
              <a:defRPr sz="1200">
                <a:latin typeface="Helvetica" panose="020B0604020202030204" pitchFamily="34" charset="0"/>
              </a:defRPr>
            </a:lvl2pPr>
            <a:lvl3pPr>
              <a:defRPr sz="1050">
                <a:latin typeface="Helvetica" panose="020B0604020202030204" pitchFamily="34" charset="0"/>
              </a:defRPr>
            </a:lvl3pPr>
            <a:lvl4pPr>
              <a:defRPr sz="900">
                <a:latin typeface="Helvetica" panose="020B0604020202030204" pitchFamily="34" charset="0"/>
              </a:defRPr>
            </a:lvl4pPr>
            <a:lvl5pPr>
              <a:defRPr sz="900">
                <a:latin typeface="Helvetica" panose="020B060402020203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Text Placeholder 12"/>
          <p:cNvSpPr>
            <a:spLocks noGrp="1"/>
          </p:cNvSpPr>
          <p:nvPr>
            <p:ph type="body" sz="quarter" idx="14"/>
          </p:nvPr>
        </p:nvSpPr>
        <p:spPr>
          <a:xfrm>
            <a:off x="246935" y="1143002"/>
            <a:ext cx="8397717" cy="395287"/>
          </a:xfrm>
        </p:spPr>
        <p:txBody>
          <a:bodyPr>
            <a:normAutofit/>
          </a:bodyPr>
          <a:lstStyle>
            <a:lvl1pPr marL="0" indent="0">
              <a:buNone/>
              <a:defRPr sz="1500" b="1">
                <a:solidFill>
                  <a:srgbClr val="1C1573"/>
                </a:solidFill>
                <a:latin typeface="Helvetica" panose="020B0604020202030204" pitchFamily="34" charset="0"/>
              </a:defRPr>
            </a:lvl1pPr>
            <a:lvl2pPr>
              <a:defRPr b="1">
                <a:solidFill>
                  <a:srgbClr val="1C1573"/>
                </a:solidFill>
                <a:latin typeface="Helvetica" panose="020B0604020202030204" pitchFamily="34" charset="0"/>
              </a:defRPr>
            </a:lvl2pPr>
            <a:lvl3pPr>
              <a:defRPr b="1">
                <a:solidFill>
                  <a:srgbClr val="1C1573"/>
                </a:solidFill>
                <a:latin typeface="Helvetica" panose="020B0604020202030204" pitchFamily="34" charset="0"/>
              </a:defRPr>
            </a:lvl3pPr>
            <a:lvl4pPr>
              <a:defRPr b="1">
                <a:solidFill>
                  <a:srgbClr val="1C1573"/>
                </a:solidFill>
                <a:latin typeface="Helvetica" panose="020B0604020202030204" pitchFamily="34" charset="0"/>
              </a:defRPr>
            </a:lvl4pPr>
            <a:lvl5pPr>
              <a:defRPr b="1">
                <a:solidFill>
                  <a:srgbClr val="1C1573"/>
                </a:solidFill>
                <a:latin typeface="Helvetica" panose="020B0604020202030204" pitchFamily="34" charset="0"/>
              </a:defRPr>
            </a:lvl5pPr>
          </a:lstStyle>
          <a:p>
            <a:pPr lvl="0"/>
            <a:r>
              <a:rPr lang="en-US" dirty="0" smtClean="0"/>
              <a:t>Click to edit Master text styles</a:t>
            </a:r>
          </a:p>
        </p:txBody>
      </p:sp>
    </p:spTree>
    <p:extLst>
      <p:ext uri="{BB962C8B-B14F-4D97-AF65-F5344CB8AC3E}">
        <p14:creationId xmlns:p14="http://schemas.microsoft.com/office/powerpoint/2010/main" val="3469253532"/>
      </p:ext>
    </p:extLst>
  </p:cSld>
  <p:clrMapOvr>
    <a:masterClrMapping/>
  </p:clrMapOvr>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userDrawn="1">
  <p:cSld name="73_Title and Content">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3563108" y="2223656"/>
            <a:ext cx="2017786" cy="2729344"/>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9144000" cy="40580"/>
          </a:xfrm>
          <a:prstGeom prst="rect">
            <a:avLst/>
          </a:prstGeom>
        </p:spPr>
      </p:pic>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160569"/>
            <a:ext cx="8001000" cy="764364"/>
          </a:xfrm>
          <a:prstGeom prst="rect">
            <a:avLst/>
          </a:prstGeom>
        </p:spPr>
      </p:pic>
      <p:sp>
        <p:nvSpPr>
          <p:cNvPr id="2" name="Title 1"/>
          <p:cNvSpPr>
            <a:spLocks noGrp="1"/>
          </p:cNvSpPr>
          <p:nvPr>
            <p:ph type="title"/>
          </p:nvPr>
        </p:nvSpPr>
        <p:spPr>
          <a:xfrm>
            <a:off x="628650" y="160569"/>
            <a:ext cx="6991350" cy="764364"/>
          </a:xfrm>
        </p:spPr>
        <p:txBody>
          <a:bodyPr>
            <a:normAutofit/>
          </a:bodyPr>
          <a:lstStyle>
            <a:lvl1pPr>
              <a:defRPr sz="2400" b="1">
                <a:solidFill>
                  <a:schemeClr val="bg1"/>
                </a:solidFill>
                <a:latin typeface="Helvetica" panose="020B0604020202030204" pitchFamily="34" charset="0"/>
              </a:defRPr>
            </a:lvl1pPr>
          </a:lstStyle>
          <a:p>
            <a:r>
              <a:rPr lang="en-US" smtClean="0"/>
              <a:t>Click to edit Master title style</a:t>
            </a:r>
            <a:endParaRPr lang="en-US"/>
          </a:p>
        </p:txBody>
      </p:sp>
      <p:sp>
        <p:nvSpPr>
          <p:cNvPr id="11" name="Text Placeholder 10"/>
          <p:cNvSpPr>
            <a:spLocks noGrp="1"/>
          </p:cNvSpPr>
          <p:nvPr>
            <p:ph type="body" sz="quarter" idx="13"/>
          </p:nvPr>
        </p:nvSpPr>
        <p:spPr>
          <a:xfrm>
            <a:off x="643304" y="1600202"/>
            <a:ext cx="7620000" cy="2728913"/>
          </a:xfrm>
        </p:spPr>
        <p:txBody>
          <a:bodyPr/>
          <a:lstStyle>
            <a:lvl1pPr>
              <a:defRPr sz="1350">
                <a:latin typeface="Helvetica" panose="020B0604020202030204" pitchFamily="34" charset="0"/>
              </a:defRPr>
            </a:lvl1pPr>
            <a:lvl2pPr>
              <a:defRPr sz="1200">
                <a:latin typeface="Helvetica" panose="020B0604020202030204" pitchFamily="34" charset="0"/>
              </a:defRPr>
            </a:lvl2pPr>
            <a:lvl3pPr>
              <a:defRPr sz="1050">
                <a:latin typeface="Helvetica" panose="020B0604020202030204" pitchFamily="34" charset="0"/>
              </a:defRPr>
            </a:lvl3pPr>
            <a:lvl4pPr>
              <a:defRPr sz="900">
                <a:latin typeface="Helvetica" panose="020B0604020202030204" pitchFamily="34" charset="0"/>
              </a:defRPr>
            </a:lvl4pPr>
            <a:lvl5pPr>
              <a:defRPr sz="900">
                <a:latin typeface="Helvetica" panose="020B060402020203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Text Placeholder 12"/>
          <p:cNvSpPr>
            <a:spLocks noGrp="1"/>
          </p:cNvSpPr>
          <p:nvPr>
            <p:ph type="body" sz="quarter" idx="14"/>
          </p:nvPr>
        </p:nvSpPr>
        <p:spPr>
          <a:xfrm>
            <a:off x="246935" y="1143002"/>
            <a:ext cx="8397717" cy="395287"/>
          </a:xfrm>
        </p:spPr>
        <p:txBody>
          <a:bodyPr>
            <a:normAutofit/>
          </a:bodyPr>
          <a:lstStyle>
            <a:lvl1pPr marL="0" indent="0">
              <a:buNone/>
              <a:defRPr sz="1500" b="1">
                <a:solidFill>
                  <a:srgbClr val="1C1573"/>
                </a:solidFill>
                <a:latin typeface="Helvetica" panose="020B0604020202030204" pitchFamily="34" charset="0"/>
              </a:defRPr>
            </a:lvl1pPr>
            <a:lvl2pPr>
              <a:defRPr b="1">
                <a:solidFill>
                  <a:srgbClr val="1C1573"/>
                </a:solidFill>
                <a:latin typeface="Helvetica" panose="020B0604020202030204" pitchFamily="34" charset="0"/>
              </a:defRPr>
            </a:lvl2pPr>
            <a:lvl3pPr>
              <a:defRPr b="1">
                <a:solidFill>
                  <a:srgbClr val="1C1573"/>
                </a:solidFill>
                <a:latin typeface="Helvetica" panose="020B0604020202030204" pitchFamily="34" charset="0"/>
              </a:defRPr>
            </a:lvl3pPr>
            <a:lvl4pPr>
              <a:defRPr b="1">
                <a:solidFill>
                  <a:srgbClr val="1C1573"/>
                </a:solidFill>
                <a:latin typeface="Helvetica" panose="020B0604020202030204" pitchFamily="34" charset="0"/>
              </a:defRPr>
            </a:lvl4pPr>
            <a:lvl5pPr>
              <a:defRPr b="1">
                <a:solidFill>
                  <a:srgbClr val="1C1573"/>
                </a:solidFill>
                <a:latin typeface="Helvetica" panose="020B0604020202030204" pitchFamily="34" charset="0"/>
              </a:defRPr>
            </a:lvl5pPr>
          </a:lstStyle>
          <a:p>
            <a:pPr lvl="0"/>
            <a:r>
              <a:rPr lang="en-US" dirty="0" smtClean="0"/>
              <a:t>Click to edit Master text styles</a:t>
            </a:r>
          </a:p>
        </p:txBody>
      </p:sp>
    </p:spTree>
    <p:extLst>
      <p:ext uri="{BB962C8B-B14F-4D97-AF65-F5344CB8AC3E}">
        <p14:creationId xmlns:p14="http://schemas.microsoft.com/office/powerpoint/2010/main" val="1114946549"/>
      </p:ext>
    </p:extLst>
  </p:cSld>
  <p:clrMapOvr>
    <a:masterClrMapping/>
  </p:clrMapOvr>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userDrawn="1">
  <p:cSld name="74_Title and Content">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3563108" y="2223656"/>
            <a:ext cx="2017786" cy="2729344"/>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9144000" cy="40580"/>
          </a:xfrm>
          <a:prstGeom prst="rect">
            <a:avLst/>
          </a:prstGeom>
        </p:spPr>
      </p:pic>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160569"/>
            <a:ext cx="8001000" cy="764364"/>
          </a:xfrm>
          <a:prstGeom prst="rect">
            <a:avLst/>
          </a:prstGeom>
        </p:spPr>
      </p:pic>
      <p:sp>
        <p:nvSpPr>
          <p:cNvPr id="2" name="Title 1"/>
          <p:cNvSpPr>
            <a:spLocks noGrp="1"/>
          </p:cNvSpPr>
          <p:nvPr>
            <p:ph type="title"/>
          </p:nvPr>
        </p:nvSpPr>
        <p:spPr>
          <a:xfrm>
            <a:off x="628650" y="160569"/>
            <a:ext cx="6991350" cy="764364"/>
          </a:xfrm>
        </p:spPr>
        <p:txBody>
          <a:bodyPr>
            <a:normAutofit/>
          </a:bodyPr>
          <a:lstStyle>
            <a:lvl1pPr>
              <a:defRPr sz="2400" b="1">
                <a:solidFill>
                  <a:schemeClr val="bg1"/>
                </a:solidFill>
                <a:latin typeface="Helvetica" panose="020B0604020202030204" pitchFamily="34" charset="0"/>
              </a:defRPr>
            </a:lvl1pPr>
          </a:lstStyle>
          <a:p>
            <a:r>
              <a:rPr lang="en-US" smtClean="0"/>
              <a:t>Click to edit Master title style</a:t>
            </a:r>
            <a:endParaRPr lang="en-US"/>
          </a:p>
        </p:txBody>
      </p:sp>
      <p:sp>
        <p:nvSpPr>
          <p:cNvPr id="11" name="Text Placeholder 10"/>
          <p:cNvSpPr>
            <a:spLocks noGrp="1"/>
          </p:cNvSpPr>
          <p:nvPr>
            <p:ph type="body" sz="quarter" idx="13"/>
          </p:nvPr>
        </p:nvSpPr>
        <p:spPr>
          <a:xfrm>
            <a:off x="643304" y="1600202"/>
            <a:ext cx="7620000" cy="2728913"/>
          </a:xfrm>
        </p:spPr>
        <p:txBody>
          <a:bodyPr/>
          <a:lstStyle>
            <a:lvl1pPr>
              <a:defRPr sz="1350">
                <a:latin typeface="Helvetica" panose="020B0604020202030204" pitchFamily="34" charset="0"/>
              </a:defRPr>
            </a:lvl1pPr>
            <a:lvl2pPr>
              <a:defRPr sz="1200">
                <a:latin typeface="Helvetica" panose="020B0604020202030204" pitchFamily="34" charset="0"/>
              </a:defRPr>
            </a:lvl2pPr>
            <a:lvl3pPr>
              <a:defRPr sz="1050">
                <a:latin typeface="Helvetica" panose="020B0604020202030204" pitchFamily="34" charset="0"/>
              </a:defRPr>
            </a:lvl3pPr>
            <a:lvl4pPr>
              <a:defRPr sz="900">
                <a:latin typeface="Helvetica" panose="020B0604020202030204" pitchFamily="34" charset="0"/>
              </a:defRPr>
            </a:lvl4pPr>
            <a:lvl5pPr>
              <a:defRPr sz="900">
                <a:latin typeface="Helvetica" panose="020B060402020203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Text Placeholder 12"/>
          <p:cNvSpPr>
            <a:spLocks noGrp="1"/>
          </p:cNvSpPr>
          <p:nvPr>
            <p:ph type="body" sz="quarter" idx="14"/>
          </p:nvPr>
        </p:nvSpPr>
        <p:spPr>
          <a:xfrm>
            <a:off x="246935" y="1143002"/>
            <a:ext cx="8397717" cy="395287"/>
          </a:xfrm>
        </p:spPr>
        <p:txBody>
          <a:bodyPr>
            <a:normAutofit/>
          </a:bodyPr>
          <a:lstStyle>
            <a:lvl1pPr marL="0" indent="0">
              <a:buNone/>
              <a:defRPr sz="1500" b="1">
                <a:solidFill>
                  <a:srgbClr val="1C1573"/>
                </a:solidFill>
                <a:latin typeface="Helvetica" panose="020B0604020202030204" pitchFamily="34" charset="0"/>
              </a:defRPr>
            </a:lvl1pPr>
            <a:lvl2pPr>
              <a:defRPr b="1">
                <a:solidFill>
                  <a:srgbClr val="1C1573"/>
                </a:solidFill>
                <a:latin typeface="Helvetica" panose="020B0604020202030204" pitchFamily="34" charset="0"/>
              </a:defRPr>
            </a:lvl2pPr>
            <a:lvl3pPr>
              <a:defRPr b="1">
                <a:solidFill>
                  <a:srgbClr val="1C1573"/>
                </a:solidFill>
                <a:latin typeface="Helvetica" panose="020B0604020202030204" pitchFamily="34" charset="0"/>
              </a:defRPr>
            </a:lvl3pPr>
            <a:lvl4pPr>
              <a:defRPr b="1">
                <a:solidFill>
                  <a:srgbClr val="1C1573"/>
                </a:solidFill>
                <a:latin typeface="Helvetica" panose="020B0604020202030204" pitchFamily="34" charset="0"/>
              </a:defRPr>
            </a:lvl4pPr>
            <a:lvl5pPr>
              <a:defRPr b="1">
                <a:solidFill>
                  <a:srgbClr val="1C1573"/>
                </a:solidFill>
                <a:latin typeface="Helvetica" panose="020B0604020202030204" pitchFamily="34" charset="0"/>
              </a:defRPr>
            </a:lvl5pPr>
          </a:lstStyle>
          <a:p>
            <a:pPr lvl="0"/>
            <a:r>
              <a:rPr lang="en-US" dirty="0" smtClean="0"/>
              <a:t>Click to edit Master text styles</a:t>
            </a:r>
          </a:p>
        </p:txBody>
      </p:sp>
    </p:spTree>
    <p:extLst>
      <p:ext uri="{BB962C8B-B14F-4D97-AF65-F5344CB8AC3E}">
        <p14:creationId xmlns:p14="http://schemas.microsoft.com/office/powerpoint/2010/main" val="2417918703"/>
      </p:ext>
    </p:extLst>
  </p:cSld>
  <p:clrMapOvr>
    <a:masterClrMapping/>
  </p:clrMapOvr>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userDrawn="1">
  <p:cSld name="75_Title and Content">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3563108" y="2223656"/>
            <a:ext cx="2017786" cy="2729344"/>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9144000" cy="40580"/>
          </a:xfrm>
          <a:prstGeom prst="rect">
            <a:avLst/>
          </a:prstGeom>
        </p:spPr>
      </p:pic>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160569"/>
            <a:ext cx="8001000" cy="764364"/>
          </a:xfrm>
          <a:prstGeom prst="rect">
            <a:avLst/>
          </a:prstGeom>
        </p:spPr>
      </p:pic>
      <p:sp>
        <p:nvSpPr>
          <p:cNvPr id="2" name="Title 1"/>
          <p:cNvSpPr>
            <a:spLocks noGrp="1"/>
          </p:cNvSpPr>
          <p:nvPr>
            <p:ph type="title"/>
          </p:nvPr>
        </p:nvSpPr>
        <p:spPr>
          <a:xfrm>
            <a:off x="628650" y="160569"/>
            <a:ext cx="6991350" cy="764364"/>
          </a:xfrm>
        </p:spPr>
        <p:txBody>
          <a:bodyPr>
            <a:normAutofit/>
          </a:bodyPr>
          <a:lstStyle>
            <a:lvl1pPr>
              <a:defRPr sz="2400" b="1">
                <a:solidFill>
                  <a:schemeClr val="bg1"/>
                </a:solidFill>
                <a:latin typeface="Helvetica" panose="020B0604020202030204" pitchFamily="34" charset="0"/>
              </a:defRPr>
            </a:lvl1pPr>
          </a:lstStyle>
          <a:p>
            <a:r>
              <a:rPr lang="en-US" smtClean="0"/>
              <a:t>Click to edit Master title style</a:t>
            </a:r>
            <a:endParaRPr lang="en-US"/>
          </a:p>
        </p:txBody>
      </p:sp>
      <p:sp>
        <p:nvSpPr>
          <p:cNvPr id="11" name="Text Placeholder 10"/>
          <p:cNvSpPr>
            <a:spLocks noGrp="1"/>
          </p:cNvSpPr>
          <p:nvPr>
            <p:ph type="body" sz="quarter" idx="13"/>
          </p:nvPr>
        </p:nvSpPr>
        <p:spPr>
          <a:xfrm>
            <a:off x="643304" y="1600202"/>
            <a:ext cx="7620000" cy="2728913"/>
          </a:xfrm>
        </p:spPr>
        <p:txBody>
          <a:bodyPr/>
          <a:lstStyle>
            <a:lvl1pPr>
              <a:defRPr sz="1350">
                <a:latin typeface="Helvetica" panose="020B0604020202030204" pitchFamily="34" charset="0"/>
              </a:defRPr>
            </a:lvl1pPr>
            <a:lvl2pPr>
              <a:defRPr sz="1200">
                <a:latin typeface="Helvetica" panose="020B0604020202030204" pitchFamily="34" charset="0"/>
              </a:defRPr>
            </a:lvl2pPr>
            <a:lvl3pPr>
              <a:defRPr sz="1050">
                <a:latin typeface="Helvetica" panose="020B0604020202030204" pitchFamily="34" charset="0"/>
              </a:defRPr>
            </a:lvl3pPr>
            <a:lvl4pPr>
              <a:defRPr sz="900">
                <a:latin typeface="Helvetica" panose="020B0604020202030204" pitchFamily="34" charset="0"/>
              </a:defRPr>
            </a:lvl4pPr>
            <a:lvl5pPr>
              <a:defRPr sz="900">
                <a:latin typeface="Helvetica" panose="020B060402020203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Text Placeholder 12"/>
          <p:cNvSpPr>
            <a:spLocks noGrp="1"/>
          </p:cNvSpPr>
          <p:nvPr>
            <p:ph type="body" sz="quarter" idx="14"/>
          </p:nvPr>
        </p:nvSpPr>
        <p:spPr>
          <a:xfrm>
            <a:off x="246935" y="1143002"/>
            <a:ext cx="8397717" cy="395287"/>
          </a:xfrm>
        </p:spPr>
        <p:txBody>
          <a:bodyPr>
            <a:normAutofit/>
          </a:bodyPr>
          <a:lstStyle>
            <a:lvl1pPr marL="0" indent="0">
              <a:buNone/>
              <a:defRPr sz="1500" b="1">
                <a:solidFill>
                  <a:srgbClr val="1C1573"/>
                </a:solidFill>
                <a:latin typeface="Helvetica" panose="020B0604020202030204" pitchFamily="34" charset="0"/>
              </a:defRPr>
            </a:lvl1pPr>
            <a:lvl2pPr>
              <a:defRPr b="1">
                <a:solidFill>
                  <a:srgbClr val="1C1573"/>
                </a:solidFill>
                <a:latin typeface="Helvetica" panose="020B0604020202030204" pitchFamily="34" charset="0"/>
              </a:defRPr>
            </a:lvl2pPr>
            <a:lvl3pPr>
              <a:defRPr b="1">
                <a:solidFill>
                  <a:srgbClr val="1C1573"/>
                </a:solidFill>
                <a:latin typeface="Helvetica" panose="020B0604020202030204" pitchFamily="34" charset="0"/>
              </a:defRPr>
            </a:lvl3pPr>
            <a:lvl4pPr>
              <a:defRPr b="1">
                <a:solidFill>
                  <a:srgbClr val="1C1573"/>
                </a:solidFill>
                <a:latin typeface="Helvetica" panose="020B0604020202030204" pitchFamily="34" charset="0"/>
              </a:defRPr>
            </a:lvl4pPr>
            <a:lvl5pPr>
              <a:defRPr b="1">
                <a:solidFill>
                  <a:srgbClr val="1C1573"/>
                </a:solidFill>
                <a:latin typeface="Helvetica" panose="020B0604020202030204" pitchFamily="34" charset="0"/>
              </a:defRPr>
            </a:lvl5pPr>
          </a:lstStyle>
          <a:p>
            <a:pPr lvl="0"/>
            <a:r>
              <a:rPr lang="en-US" dirty="0" smtClean="0"/>
              <a:t>Click to edit Master text styles</a:t>
            </a:r>
          </a:p>
        </p:txBody>
      </p:sp>
    </p:spTree>
    <p:extLst>
      <p:ext uri="{BB962C8B-B14F-4D97-AF65-F5344CB8AC3E}">
        <p14:creationId xmlns:p14="http://schemas.microsoft.com/office/powerpoint/2010/main" val="2199930931"/>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87" Type="http://schemas.openxmlformats.org/officeDocument/2006/relationships/slideLayout" Target="../slideLayouts/slideLayout87.xml"/><Relationship Id="rId102" Type="http://schemas.openxmlformats.org/officeDocument/2006/relationships/slideLayout" Target="../slideLayouts/slideLayout102.xml"/><Relationship Id="rId110" Type="http://schemas.openxmlformats.org/officeDocument/2006/relationships/slideLayout" Target="../slideLayouts/slideLayout110.xml"/><Relationship Id="rId115" Type="http://schemas.openxmlformats.org/officeDocument/2006/relationships/theme" Target="../theme/theme1.xml"/><Relationship Id="rId5" Type="http://schemas.openxmlformats.org/officeDocument/2006/relationships/slideLayout" Target="../slideLayouts/slideLayout5.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113" Type="http://schemas.openxmlformats.org/officeDocument/2006/relationships/slideLayout" Target="../slideLayouts/slideLayout113.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11" Type="http://schemas.openxmlformats.org/officeDocument/2006/relationships/slideLayout" Target="../slideLayouts/slideLayout11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6" Type="http://schemas.openxmlformats.org/officeDocument/2006/relationships/slideLayout" Target="../slideLayouts/slideLayout106.xml"/><Relationship Id="rId114" Type="http://schemas.openxmlformats.org/officeDocument/2006/relationships/slideLayout" Target="../slideLayouts/slideLayout114.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2.xml"/><Relationship Id="rId13" Type="http://schemas.openxmlformats.org/officeDocument/2006/relationships/image" Target="../media/image4.png"/><Relationship Id="rId3" Type="http://schemas.openxmlformats.org/officeDocument/2006/relationships/slideLayout" Target="../slideLayouts/slideLayout117.xml"/><Relationship Id="rId7" Type="http://schemas.openxmlformats.org/officeDocument/2006/relationships/slideLayout" Target="../slideLayouts/slideLayout121.xml"/><Relationship Id="rId12" Type="http://schemas.openxmlformats.org/officeDocument/2006/relationships/theme" Target="../theme/theme2.xml"/><Relationship Id="rId2" Type="http://schemas.openxmlformats.org/officeDocument/2006/relationships/slideLayout" Target="../slideLayouts/slideLayout116.xml"/><Relationship Id="rId1" Type="http://schemas.openxmlformats.org/officeDocument/2006/relationships/slideLayout" Target="../slideLayouts/slideLayout115.xml"/><Relationship Id="rId6" Type="http://schemas.openxmlformats.org/officeDocument/2006/relationships/slideLayout" Target="../slideLayouts/slideLayout120.xml"/><Relationship Id="rId11" Type="http://schemas.openxmlformats.org/officeDocument/2006/relationships/slideLayout" Target="../slideLayouts/slideLayout125.xml"/><Relationship Id="rId5" Type="http://schemas.openxmlformats.org/officeDocument/2006/relationships/slideLayout" Target="../slideLayouts/slideLayout119.xml"/><Relationship Id="rId10" Type="http://schemas.openxmlformats.org/officeDocument/2006/relationships/slideLayout" Target="../slideLayouts/slideLayout124.xml"/><Relationship Id="rId4" Type="http://schemas.openxmlformats.org/officeDocument/2006/relationships/slideLayout" Target="../slideLayouts/slideLayout118.xml"/><Relationship Id="rId9" Type="http://schemas.openxmlformats.org/officeDocument/2006/relationships/slideLayout" Target="../slideLayouts/slideLayout12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33.xml"/><Relationship Id="rId13" Type="http://schemas.openxmlformats.org/officeDocument/2006/relationships/image" Target="../media/image4.png"/><Relationship Id="rId3" Type="http://schemas.openxmlformats.org/officeDocument/2006/relationships/slideLayout" Target="../slideLayouts/slideLayout128.xml"/><Relationship Id="rId7" Type="http://schemas.openxmlformats.org/officeDocument/2006/relationships/slideLayout" Target="../slideLayouts/slideLayout132.xml"/><Relationship Id="rId12" Type="http://schemas.openxmlformats.org/officeDocument/2006/relationships/theme" Target="../theme/theme3.xml"/><Relationship Id="rId2" Type="http://schemas.openxmlformats.org/officeDocument/2006/relationships/slideLayout" Target="../slideLayouts/slideLayout127.xml"/><Relationship Id="rId1" Type="http://schemas.openxmlformats.org/officeDocument/2006/relationships/slideLayout" Target="../slideLayouts/slideLayout126.xml"/><Relationship Id="rId6" Type="http://schemas.openxmlformats.org/officeDocument/2006/relationships/slideLayout" Target="../slideLayouts/slideLayout131.xml"/><Relationship Id="rId11" Type="http://schemas.openxmlformats.org/officeDocument/2006/relationships/slideLayout" Target="../slideLayouts/slideLayout136.xml"/><Relationship Id="rId5" Type="http://schemas.openxmlformats.org/officeDocument/2006/relationships/slideLayout" Target="../slideLayouts/slideLayout130.xml"/><Relationship Id="rId10" Type="http://schemas.openxmlformats.org/officeDocument/2006/relationships/slideLayout" Target="../slideLayouts/slideLayout135.xml"/><Relationship Id="rId4" Type="http://schemas.openxmlformats.org/officeDocument/2006/relationships/slideLayout" Target="../slideLayouts/slideLayout129.xml"/><Relationship Id="rId9" Type="http://schemas.openxmlformats.org/officeDocument/2006/relationships/slideLayout" Target="../slideLayouts/slideLayout13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44.xml"/><Relationship Id="rId13" Type="http://schemas.openxmlformats.org/officeDocument/2006/relationships/theme" Target="../theme/theme4.xml"/><Relationship Id="rId3" Type="http://schemas.openxmlformats.org/officeDocument/2006/relationships/slideLayout" Target="../slideLayouts/slideLayout139.xml"/><Relationship Id="rId7" Type="http://schemas.openxmlformats.org/officeDocument/2006/relationships/slideLayout" Target="../slideLayouts/slideLayout143.xml"/><Relationship Id="rId12" Type="http://schemas.openxmlformats.org/officeDocument/2006/relationships/slideLayout" Target="../slideLayouts/slideLayout148.xml"/><Relationship Id="rId2" Type="http://schemas.openxmlformats.org/officeDocument/2006/relationships/slideLayout" Target="../slideLayouts/slideLayout138.xml"/><Relationship Id="rId1" Type="http://schemas.openxmlformats.org/officeDocument/2006/relationships/slideLayout" Target="../slideLayouts/slideLayout137.xml"/><Relationship Id="rId6" Type="http://schemas.openxmlformats.org/officeDocument/2006/relationships/slideLayout" Target="../slideLayouts/slideLayout142.xml"/><Relationship Id="rId11" Type="http://schemas.openxmlformats.org/officeDocument/2006/relationships/slideLayout" Target="../slideLayouts/slideLayout147.xml"/><Relationship Id="rId5" Type="http://schemas.openxmlformats.org/officeDocument/2006/relationships/slideLayout" Target="../slideLayouts/slideLayout141.xml"/><Relationship Id="rId10" Type="http://schemas.openxmlformats.org/officeDocument/2006/relationships/slideLayout" Target="../slideLayouts/slideLayout146.xml"/><Relationship Id="rId4" Type="http://schemas.openxmlformats.org/officeDocument/2006/relationships/slideLayout" Target="../slideLayouts/slideLayout140.xml"/><Relationship Id="rId9" Type="http://schemas.openxmlformats.org/officeDocument/2006/relationships/slideLayout" Target="../slideLayouts/slideLayout145.xml"/><Relationship Id="rId14" Type="http://schemas.openxmlformats.org/officeDocument/2006/relationships/image" Target="../media/image4.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2051"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smtClean="0">
                <a:solidFill>
                  <a:schemeClr val="tx1">
                    <a:tint val="75000"/>
                  </a:schemeClr>
                </a:solidFill>
                <a:latin typeface="Arial" pitchFamily="34" charset="0"/>
                <a:cs typeface="Arial" pitchFamily="34" charset="0"/>
              </a:defRPr>
            </a:lvl1pPr>
          </a:lstStyle>
          <a:p>
            <a:pPr>
              <a:defRPr/>
            </a:pPr>
            <a:fld id="{D591D01B-51E8-4CBB-823B-297997FCF613}" type="datetime3">
              <a:rPr lang="en-US" smtClean="0"/>
              <a:t>23 April 2020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smtClean="0">
                <a:solidFill>
                  <a:schemeClr val="tx1">
                    <a:tint val="75000"/>
                  </a:schemeClr>
                </a:solidFill>
                <a:latin typeface="Arial" pitchFamily="34" charset="0"/>
                <a:cs typeface="Arial" pitchFamily="34" charset="0"/>
              </a:defRPr>
            </a:lvl1pPr>
          </a:lstStyle>
          <a:p>
            <a:pPr>
              <a:defRPr/>
            </a:pPr>
            <a:r>
              <a:rPr lang="en-US" smtClean="0"/>
              <a:t>IS ZC464, Machine Learning</a:t>
            </a: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smtClean="0">
                <a:solidFill>
                  <a:schemeClr val="tx1">
                    <a:tint val="75000"/>
                  </a:schemeClr>
                </a:solidFill>
                <a:latin typeface="Arial" pitchFamily="34" charset="0"/>
                <a:cs typeface="Arial" pitchFamily="34" charset="0"/>
              </a:defRPr>
            </a:lvl1pPr>
          </a:lstStyle>
          <a:p>
            <a:pPr>
              <a:defRPr/>
            </a:pPr>
            <a:fld id="{60DB935C-A2BB-404C-A6C5-67E9068028EC}"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869" r:id="rId1"/>
    <p:sldLayoutId id="2147483870" r:id="rId2"/>
    <p:sldLayoutId id="2147483871" r:id="rId3"/>
    <p:sldLayoutId id="2147483872" r:id="rId4"/>
    <p:sldLayoutId id="2147483873" r:id="rId5"/>
    <p:sldLayoutId id="2147483874" r:id="rId6"/>
    <p:sldLayoutId id="2147483875" r:id="rId7"/>
    <p:sldLayoutId id="2147483876" r:id="rId8"/>
    <p:sldLayoutId id="2147483877" r:id="rId9"/>
    <p:sldLayoutId id="2147483878" r:id="rId10"/>
    <p:sldLayoutId id="2147483879" r:id="rId11"/>
    <p:sldLayoutId id="2147483880" r:id="rId12"/>
    <p:sldLayoutId id="2147483881" r:id="rId13"/>
    <p:sldLayoutId id="2147483918" r:id="rId14"/>
    <p:sldLayoutId id="2147483919" r:id="rId15"/>
    <p:sldLayoutId id="2147483920" r:id="rId16"/>
    <p:sldLayoutId id="2147483921" r:id="rId17"/>
    <p:sldLayoutId id="2147483924" r:id="rId18"/>
    <p:sldLayoutId id="2147483925" r:id="rId19"/>
    <p:sldLayoutId id="2147483926" r:id="rId20"/>
    <p:sldLayoutId id="2147483927" r:id="rId21"/>
    <p:sldLayoutId id="2147483928" r:id="rId22"/>
    <p:sldLayoutId id="2147483929" r:id="rId23"/>
    <p:sldLayoutId id="2147483930" r:id="rId24"/>
    <p:sldLayoutId id="2147483931" r:id="rId25"/>
    <p:sldLayoutId id="2147483932" r:id="rId26"/>
    <p:sldLayoutId id="2147483933" r:id="rId27"/>
    <p:sldLayoutId id="2147483934" r:id="rId28"/>
    <p:sldLayoutId id="2147483935" r:id="rId29"/>
    <p:sldLayoutId id="2147483936" r:id="rId30"/>
    <p:sldLayoutId id="2147483937" r:id="rId31"/>
    <p:sldLayoutId id="2147483938" r:id="rId32"/>
    <p:sldLayoutId id="2147483939" r:id="rId33"/>
    <p:sldLayoutId id="2147483940" r:id="rId34"/>
    <p:sldLayoutId id="2147483941" r:id="rId35"/>
    <p:sldLayoutId id="2147483942" r:id="rId36"/>
    <p:sldLayoutId id="2147483943" r:id="rId37"/>
    <p:sldLayoutId id="2147483948" r:id="rId38"/>
    <p:sldLayoutId id="2147483949" r:id="rId39"/>
    <p:sldLayoutId id="2147483950" r:id="rId40"/>
    <p:sldLayoutId id="2147483951" r:id="rId41"/>
    <p:sldLayoutId id="2147483952" r:id="rId42"/>
    <p:sldLayoutId id="2147483953" r:id="rId43"/>
    <p:sldLayoutId id="2147483954" r:id="rId44"/>
    <p:sldLayoutId id="2147483955" r:id="rId45"/>
    <p:sldLayoutId id="2147483956" r:id="rId46"/>
    <p:sldLayoutId id="2147483957" r:id="rId47"/>
    <p:sldLayoutId id="2147483958" r:id="rId48"/>
    <p:sldLayoutId id="2147483959" r:id="rId49"/>
    <p:sldLayoutId id="2147483960" r:id="rId50"/>
    <p:sldLayoutId id="2147483961" r:id="rId51"/>
    <p:sldLayoutId id="2147483962" r:id="rId52"/>
    <p:sldLayoutId id="2147483964" r:id="rId53"/>
    <p:sldLayoutId id="2147483965" r:id="rId54"/>
    <p:sldLayoutId id="2147483966" r:id="rId55"/>
    <p:sldLayoutId id="2147483967" r:id="rId56"/>
    <p:sldLayoutId id="2147483968" r:id="rId57"/>
    <p:sldLayoutId id="2147483969" r:id="rId58"/>
    <p:sldLayoutId id="2147483970" r:id="rId59"/>
    <p:sldLayoutId id="2147483971" r:id="rId60"/>
    <p:sldLayoutId id="2147483972" r:id="rId61"/>
    <p:sldLayoutId id="2147483973" r:id="rId62"/>
    <p:sldLayoutId id="2147483974" r:id="rId63"/>
    <p:sldLayoutId id="2147483975" r:id="rId64"/>
    <p:sldLayoutId id="2147483976" r:id="rId65"/>
    <p:sldLayoutId id="2147483977" r:id="rId66"/>
    <p:sldLayoutId id="2147483978" r:id="rId67"/>
    <p:sldLayoutId id="2147483979" r:id="rId68"/>
    <p:sldLayoutId id="2147483980" r:id="rId69"/>
    <p:sldLayoutId id="2147483981" r:id="rId70"/>
    <p:sldLayoutId id="2147483982" r:id="rId71"/>
    <p:sldLayoutId id="2147483983" r:id="rId72"/>
    <p:sldLayoutId id="2147483984" r:id="rId73"/>
    <p:sldLayoutId id="2147483985" r:id="rId74"/>
    <p:sldLayoutId id="2147483986" r:id="rId75"/>
    <p:sldLayoutId id="2147483989" r:id="rId76"/>
    <p:sldLayoutId id="2147483991" r:id="rId77"/>
    <p:sldLayoutId id="2147483992" r:id="rId78"/>
    <p:sldLayoutId id="2147483993" r:id="rId79"/>
    <p:sldLayoutId id="2147483994" r:id="rId80"/>
    <p:sldLayoutId id="2147483995" r:id="rId81"/>
    <p:sldLayoutId id="2147483996" r:id="rId82"/>
    <p:sldLayoutId id="2147483997" r:id="rId83"/>
    <p:sldLayoutId id="2147483998" r:id="rId84"/>
    <p:sldLayoutId id="2147483999" r:id="rId85"/>
    <p:sldLayoutId id="2147484000" r:id="rId86"/>
    <p:sldLayoutId id="2147484001" r:id="rId87"/>
    <p:sldLayoutId id="2147484002" r:id="rId88"/>
    <p:sldLayoutId id="2147484003" r:id="rId89"/>
    <p:sldLayoutId id="2147484004" r:id="rId90"/>
    <p:sldLayoutId id="2147484005" r:id="rId91"/>
    <p:sldLayoutId id="2147484006" r:id="rId92"/>
    <p:sldLayoutId id="2147484007" r:id="rId93"/>
    <p:sldLayoutId id="2147484008" r:id="rId94"/>
    <p:sldLayoutId id="2147484009" r:id="rId95"/>
    <p:sldLayoutId id="2147484010" r:id="rId96"/>
    <p:sldLayoutId id="2147484011" r:id="rId97"/>
    <p:sldLayoutId id="2147484012" r:id="rId98"/>
    <p:sldLayoutId id="2147484013" r:id="rId99"/>
    <p:sldLayoutId id="2147484014" r:id="rId100"/>
    <p:sldLayoutId id="2147484016" r:id="rId101"/>
    <p:sldLayoutId id="2147484017" r:id="rId102"/>
    <p:sldLayoutId id="2147484018" r:id="rId103"/>
    <p:sldLayoutId id="2147484019" r:id="rId104"/>
    <p:sldLayoutId id="2147484020" r:id="rId105"/>
    <p:sldLayoutId id="2147484021" r:id="rId106"/>
    <p:sldLayoutId id="2147484022" r:id="rId107"/>
    <p:sldLayoutId id="2147484023" r:id="rId108"/>
    <p:sldLayoutId id="2147484024" r:id="rId109"/>
    <p:sldLayoutId id="2147484025" r:id="rId110"/>
    <p:sldLayoutId id="2147484026" r:id="rId111"/>
    <p:sldLayoutId id="2147484027" r:id="rId112"/>
    <p:sldLayoutId id="2147484028" r:id="rId113"/>
    <p:sldLayoutId id="2147484029" r:id="rId114"/>
  </p:sldLayoutIdLst>
  <p:hf hdr="0" ftr="0"/>
  <p:txStyles>
    <p:titleStyle>
      <a:lvl1pPr algn="l" rtl="0" fontAlgn="base">
        <a:spcBef>
          <a:spcPct val="0"/>
        </a:spcBef>
        <a:spcAft>
          <a:spcPct val="0"/>
        </a:spcAft>
        <a:defRPr sz="4000" b="1" kern="1200" spc="-150">
          <a:solidFill>
            <a:schemeClr val="tx1"/>
          </a:solidFill>
          <a:latin typeface="Arial" pitchFamily="34" charset="0"/>
          <a:ea typeface="+mj-ea"/>
          <a:cs typeface="Arial" pitchFamily="34" charset="0"/>
        </a:defRPr>
      </a:lvl1pPr>
      <a:lvl2pPr algn="l" rtl="0" fontAlgn="base">
        <a:spcBef>
          <a:spcPct val="0"/>
        </a:spcBef>
        <a:spcAft>
          <a:spcPct val="0"/>
        </a:spcAft>
        <a:defRPr sz="4000" b="1">
          <a:solidFill>
            <a:schemeClr val="tx1"/>
          </a:solidFill>
          <a:latin typeface="Arial" charset="0"/>
          <a:cs typeface="Arial" charset="0"/>
        </a:defRPr>
      </a:lvl2pPr>
      <a:lvl3pPr algn="l" rtl="0" fontAlgn="base">
        <a:spcBef>
          <a:spcPct val="0"/>
        </a:spcBef>
        <a:spcAft>
          <a:spcPct val="0"/>
        </a:spcAft>
        <a:defRPr sz="4000" b="1">
          <a:solidFill>
            <a:schemeClr val="tx1"/>
          </a:solidFill>
          <a:latin typeface="Arial" charset="0"/>
          <a:cs typeface="Arial" charset="0"/>
        </a:defRPr>
      </a:lvl3pPr>
      <a:lvl4pPr algn="l" rtl="0" fontAlgn="base">
        <a:spcBef>
          <a:spcPct val="0"/>
        </a:spcBef>
        <a:spcAft>
          <a:spcPct val="0"/>
        </a:spcAft>
        <a:defRPr sz="4000" b="1">
          <a:solidFill>
            <a:schemeClr val="tx1"/>
          </a:solidFill>
          <a:latin typeface="Arial" charset="0"/>
          <a:cs typeface="Arial" charset="0"/>
        </a:defRPr>
      </a:lvl4pPr>
      <a:lvl5pPr algn="l" rtl="0" fontAlgn="base">
        <a:spcBef>
          <a:spcPct val="0"/>
        </a:spcBef>
        <a:spcAft>
          <a:spcPct val="0"/>
        </a:spcAft>
        <a:defRPr sz="4000" b="1">
          <a:solidFill>
            <a:schemeClr val="tx1"/>
          </a:solidFill>
          <a:latin typeface="Arial" charset="0"/>
          <a:cs typeface="Arial" charset="0"/>
        </a:defRPr>
      </a:lvl5pPr>
      <a:lvl6pPr marL="457200" algn="l" rtl="0" fontAlgn="base">
        <a:spcBef>
          <a:spcPct val="0"/>
        </a:spcBef>
        <a:spcAft>
          <a:spcPct val="0"/>
        </a:spcAft>
        <a:defRPr sz="4000" b="1">
          <a:solidFill>
            <a:schemeClr val="tx1"/>
          </a:solidFill>
          <a:latin typeface="Arial" charset="0"/>
          <a:cs typeface="Arial" charset="0"/>
        </a:defRPr>
      </a:lvl6pPr>
      <a:lvl7pPr marL="914400" algn="l" rtl="0" fontAlgn="base">
        <a:spcBef>
          <a:spcPct val="0"/>
        </a:spcBef>
        <a:spcAft>
          <a:spcPct val="0"/>
        </a:spcAft>
        <a:defRPr sz="4000" b="1">
          <a:solidFill>
            <a:schemeClr val="tx1"/>
          </a:solidFill>
          <a:latin typeface="Arial" charset="0"/>
          <a:cs typeface="Arial" charset="0"/>
        </a:defRPr>
      </a:lvl7pPr>
      <a:lvl8pPr marL="1371600" algn="l" rtl="0" fontAlgn="base">
        <a:spcBef>
          <a:spcPct val="0"/>
        </a:spcBef>
        <a:spcAft>
          <a:spcPct val="0"/>
        </a:spcAft>
        <a:defRPr sz="4000" b="1">
          <a:solidFill>
            <a:schemeClr val="tx1"/>
          </a:solidFill>
          <a:latin typeface="Arial" charset="0"/>
          <a:cs typeface="Arial" charset="0"/>
        </a:defRPr>
      </a:lvl8pPr>
      <a:lvl9pPr marL="1828800" algn="l" rtl="0" fontAlgn="base">
        <a:spcBef>
          <a:spcPct val="0"/>
        </a:spcBef>
        <a:spcAft>
          <a:spcPct val="0"/>
        </a:spcAft>
        <a:defRPr sz="4000" b="1">
          <a:solidFill>
            <a:schemeClr val="tx1"/>
          </a:solidFill>
          <a:latin typeface="Arial" charset="0"/>
          <a:cs typeface="Arial" charset="0"/>
        </a:defRPr>
      </a:lvl9pPr>
    </p:titleStyle>
    <p:bodyStyle>
      <a:lvl1pPr marL="342900" indent="-342900" algn="l" rtl="0" fontAlgn="base">
        <a:spcBef>
          <a:spcPct val="20000"/>
        </a:spcBef>
        <a:spcAft>
          <a:spcPct val="0"/>
        </a:spcAft>
        <a:buFont typeface="Arial" charset="0"/>
        <a:buChar char="•"/>
        <a:defRPr sz="3200" kern="1200">
          <a:solidFill>
            <a:schemeClr val="tx1"/>
          </a:solidFill>
          <a:latin typeface="Arial" pitchFamily="34" charset="0"/>
          <a:ea typeface="+mn-ea"/>
          <a:cs typeface="Arial" pitchFamily="34" charset="0"/>
        </a:defRPr>
      </a:lvl1pPr>
      <a:lvl2pPr marL="742950" indent="-285750" algn="l" rtl="0" fontAlgn="base">
        <a:spcBef>
          <a:spcPct val="20000"/>
        </a:spcBef>
        <a:spcAft>
          <a:spcPct val="0"/>
        </a:spcAft>
        <a:buFont typeface="Arial" charset="0"/>
        <a:buChar char="–"/>
        <a:defRPr sz="2800" kern="1200">
          <a:solidFill>
            <a:schemeClr val="tx1"/>
          </a:solidFill>
          <a:latin typeface="Arial" pitchFamily="34" charset="0"/>
          <a:ea typeface="+mn-ea"/>
          <a:cs typeface="Arial" pitchFamily="34" charset="0"/>
        </a:defRPr>
      </a:lvl2pPr>
      <a:lvl3pPr marL="1143000" indent="-228600" algn="l" rtl="0" fontAlgn="base">
        <a:spcBef>
          <a:spcPct val="20000"/>
        </a:spcBef>
        <a:spcAft>
          <a:spcPct val="0"/>
        </a:spcAft>
        <a:buFont typeface="Arial" charset="0"/>
        <a:buChar char="•"/>
        <a:defRPr sz="2400" kern="1200">
          <a:solidFill>
            <a:schemeClr val="tx1"/>
          </a:solidFill>
          <a:latin typeface="Arial" pitchFamily="34" charset="0"/>
          <a:ea typeface="+mn-ea"/>
          <a:cs typeface="Arial" pitchFamily="34" charset="0"/>
        </a:defRPr>
      </a:lvl3pPr>
      <a:lvl4pPr marL="1600200" indent="-228600" algn="l" rtl="0" fontAlgn="base">
        <a:spcBef>
          <a:spcPct val="20000"/>
        </a:spcBef>
        <a:spcAft>
          <a:spcPct val="0"/>
        </a:spcAft>
        <a:buFont typeface="Arial" charset="0"/>
        <a:buChar char="–"/>
        <a:defRPr sz="2000" kern="1200">
          <a:solidFill>
            <a:schemeClr val="tx1"/>
          </a:solidFill>
          <a:latin typeface="Arial" pitchFamily="34" charset="0"/>
          <a:ea typeface="+mn-ea"/>
          <a:cs typeface="Arial" pitchFamily="34" charset="0"/>
        </a:defRPr>
      </a:lvl4pPr>
      <a:lvl5pPr marL="2057400" indent="-228600" algn="l" rtl="0" fontAlgn="base">
        <a:spcBef>
          <a:spcPct val="20000"/>
        </a:spcBef>
        <a:spcAft>
          <a:spcPct val="0"/>
        </a:spcAft>
        <a:buFont typeface="Arial" charset="0"/>
        <a:buChar char="»"/>
        <a:defRPr sz="20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074"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smtClean="0"/>
          </a:p>
        </p:txBody>
      </p:sp>
      <p:sp>
        <p:nvSpPr>
          <p:cNvPr id="7" name="TextBox 6"/>
          <p:cNvSpPr txBox="1"/>
          <p:nvPr/>
        </p:nvSpPr>
        <p:spPr>
          <a:xfrm>
            <a:off x="3276600" y="6596063"/>
            <a:ext cx="5867400" cy="261937"/>
          </a:xfrm>
          <a:prstGeom prst="rect">
            <a:avLst/>
          </a:prstGeom>
          <a:noFill/>
        </p:spPr>
        <p:txBody>
          <a:bodyPr>
            <a:spAutoFit/>
          </a:bodyPr>
          <a:lstStyle/>
          <a:p>
            <a:pPr algn="r">
              <a:defRPr/>
            </a:pPr>
            <a:r>
              <a:rPr lang="en-US" sz="1100" b="1" dirty="0">
                <a:solidFill>
                  <a:srgbClr val="101141"/>
                </a:solidFill>
                <a:latin typeface="Arial"/>
                <a:cs typeface="Arial"/>
              </a:rPr>
              <a:t>BITS </a:t>
            </a:r>
            <a:r>
              <a:rPr lang="en-US" sz="1100" dirty="0">
                <a:solidFill>
                  <a:srgbClr val="101141"/>
                </a:solidFill>
                <a:latin typeface="Arial"/>
                <a:cs typeface="Arial"/>
              </a:rPr>
              <a:t>Pilani, Pilani Campus</a:t>
            </a:r>
          </a:p>
        </p:txBody>
      </p:sp>
      <p:pic>
        <p:nvPicPr>
          <p:cNvPr id="3076" name="Picture 7" descr="Picture 7.png"/>
          <p:cNvPicPr>
            <a:picLocks noChangeAspect="1"/>
          </p:cNvPicPr>
          <p:nvPr/>
        </p:nvPicPr>
        <p:blipFill>
          <a:blip r:embed="rId13" cstate="print"/>
          <a:srcRect l="1923" b="5336"/>
          <a:stretch>
            <a:fillRect/>
          </a:stretch>
        </p:blipFill>
        <p:spPr bwMode="auto">
          <a:xfrm>
            <a:off x="6629400" y="0"/>
            <a:ext cx="2193925" cy="692150"/>
          </a:xfrm>
          <a:prstGeom prst="rect">
            <a:avLst/>
          </a:prstGeom>
          <a:noFill/>
          <a:ln w="9525">
            <a:noFill/>
            <a:miter lim="800000"/>
            <a:headEnd/>
            <a:tailEnd/>
          </a:ln>
        </p:spPr>
      </p:pic>
      <p:grpSp>
        <p:nvGrpSpPr>
          <p:cNvPr id="3077" name="Group 8"/>
          <p:cNvGrpSpPr>
            <a:grpSpLocks/>
          </p:cNvGrpSpPr>
          <p:nvPr/>
        </p:nvGrpSpPr>
        <p:grpSpPr bwMode="auto">
          <a:xfrm>
            <a:off x="2133600" y="6553200"/>
            <a:ext cx="7010400" cy="46038"/>
            <a:chOff x="1905000" y="6553200"/>
            <a:chExt cx="7010400" cy="45719"/>
          </a:xfrm>
        </p:grpSpPr>
        <p:sp>
          <p:nvSpPr>
            <p:cNvPr id="10" name="Rectangle 9"/>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1" name="Rectangle 10"/>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2" name="Rectangle 11"/>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grpSp>
        <p:nvGrpSpPr>
          <p:cNvPr id="3078" name="Group 12"/>
          <p:cNvGrpSpPr>
            <a:grpSpLocks/>
          </p:cNvGrpSpPr>
          <p:nvPr/>
        </p:nvGrpSpPr>
        <p:grpSpPr bwMode="auto">
          <a:xfrm>
            <a:off x="0" y="1295400"/>
            <a:ext cx="7010400" cy="46038"/>
            <a:chOff x="1905000" y="6553200"/>
            <a:chExt cx="7010400" cy="45719"/>
          </a:xfrm>
        </p:grpSpPr>
        <p:sp>
          <p:nvSpPr>
            <p:cNvPr id="14" name="Rectangle 13"/>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5" name="Rectangle 14"/>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6" name="Rectangle 15"/>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spTree>
  </p:cSld>
  <p:clrMap bg1="lt1" tx1="dk1" bg2="lt2" tx2="dk2" accent1="accent1" accent2="accent2" accent3="accent3" accent4="accent4" accent5="accent5" accent6="accent6" hlink="hlink" folHlink="folHlink"/>
  <p:sldLayoutIdLst>
    <p:sldLayoutId id="2147483884" r:id="rId1"/>
    <p:sldLayoutId id="2147483885" r:id="rId2"/>
    <p:sldLayoutId id="2147483886" r:id="rId3"/>
    <p:sldLayoutId id="2147483887" r:id="rId4"/>
    <p:sldLayoutId id="2147483888" r:id="rId5"/>
    <p:sldLayoutId id="2147483889" r:id="rId6"/>
    <p:sldLayoutId id="2147483890" r:id="rId7"/>
    <p:sldLayoutId id="2147483891" r:id="rId8"/>
    <p:sldLayoutId id="2147483892" r:id="rId9"/>
    <p:sldLayoutId id="2147483893" r:id="rId10"/>
    <p:sldLayoutId id="2147483894" r:id="rId11"/>
  </p:sldLayoutIdLst>
  <p:hf hdr="0" ftr="0"/>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itchFamily="34" charset="0"/>
        </a:defRPr>
      </a:lvl2pPr>
      <a:lvl3pPr algn="ctr" rtl="0" fontAlgn="base">
        <a:spcBef>
          <a:spcPct val="0"/>
        </a:spcBef>
        <a:spcAft>
          <a:spcPct val="0"/>
        </a:spcAft>
        <a:defRPr sz="4400">
          <a:solidFill>
            <a:schemeClr val="tx1"/>
          </a:solidFill>
          <a:latin typeface="Calibri" pitchFamily="34" charset="0"/>
        </a:defRPr>
      </a:lvl3pPr>
      <a:lvl4pPr algn="ctr" rtl="0" fontAlgn="base">
        <a:spcBef>
          <a:spcPct val="0"/>
        </a:spcBef>
        <a:spcAft>
          <a:spcPct val="0"/>
        </a:spcAft>
        <a:defRPr sz="4400">
          <a:solidFill>
            <a:schemeClr val="tx1"/>
          </a:solidFill>
          <a:latin typeface="Calibri" pitchFamily="34" charset="0"/>
        </a:defRPr>
      </a:lvl4pPr>
      <a:lvl5pPr algn="ctr" rtl="0" fontAlgn="base">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p:titleStyle>
    <p:bodyStyle>
      <a:lvl1pPr marL="342900" indent="-342900" algn="l" rtl="0" fontAlgn="base">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098"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smtClean="0"/>
          </a:p>
        </p:txBody>
      </p:sp>
      <p:sp>
        <p:nvSpPr>
          <p:cNvPr id="7" name="TextBox 6"/>
          <p:cNvSpPr txBox="1"/>
          <p:nvPr/>
        </p:nvSpPr>
        <p:spPr>
          <a:xfrm>
            <a:off x="3276600" y="6596063"/>
            <a:ext cx="5867400" cy="261937"/>
          </a:xfrm>
          <a:prstGeom prst="rect">
            <a:avLst/>
          </a:prstGeom>
          <a:noFill/>
        </p:spPr>
        <p:txBody>
          <a:bodyPr>
            <a:spAutoFit/>
          </a:bodyPr>
          <a:lstStyle/>
          <a:p>
            <a:pPr algn="r">
              <a:defRPr/>
            </a:pPr>
            <a:r>
              <a:rPr lang="en-US" sz="1100" b="1" dirty="0">
                <a:solidFill>
                  <a:srgbClr val="101141"/>
                </a:solidFill>
                <a:latin typeface="Arial"/>
                <a:cs typeface="Arial"/>
              </a:rPr>
              <a:t>BITS </a:t>
            </a:r>
            <a:r>
              <a:rPr lang="en-US" sz="1100" dirty="0">
                <a:solidFill>
                  <a:srgbClr val="101141"/>
                </a:solidFill>
                <a:latin typeface="Arial"/>
                <a:cs typeface="Arial"/>
              </a:rPr>
              <a:t>Pilani, Pilani Campus</a:t>
            </a:r>
          </a:p>
        </p:txBody>
      </p:sp>
      <p:pic>
        <p:nvPicPr>
          <p:cNvPr id="4100" name="Picture 7" descr="Picture 7.png"/>
          <p:cNvPicPr>
            <a:picLocks noChangeAspect="1"/>
          </p:cNvPicPr>
          <p:nvPr/>
        </p:nvPicPr>
        <p:blipFill>
          <a:blip r:embed="rId13" cstate="print"/>
          <a:srcRect l="1923" b="5336"/>
          <a:stretch>
            <a:fillRect/>
          </a:stretch>
        </p:blipFill>
        <p:spPr bwMode="auto">
          <a:xfrm>
            <a:off x="6629400" y="0"/>
            <a:ext cx="2193925" cy="692150"/>
          </a:xfrm>
          <a:prstGeom prst="rect">
            <a:avLst/>
          </a:prstGeom>
          <a:noFill/>
          <a:ln w="9525">
            <a:noFill/>
            <a:miter lim="800000"/>
            <a:headEnd/>
            <a:tailEnd/>
          </a:ln>
        </p:spPr>
      </p:pic>
      <p:grpSp>
        <p:nvGrpSpPr>
          <p:cNvPr id="4101" name="Group 8"/>
          <p:cNvGrpSpPr>
            <a:grpSpLocks/>
          </p:cNvGrpSpPr>
          <p:nvPr/>
        </p:nvGrpSpPr>
        <p:grpSpPr bwMode="auto">
          <a:xfrm>
            <a:off x="2133600" y="6553200"/>
            <a:ext cx="7010400" cy="46038"/>
            <a:chOff x="1905000" y="6553200"/>
            <a:chExt cx="7010400" cy="45719"/>
          </a:xfrm>
        </p:grpSpPr>
        <p:sp>
          <p:nvSpPr>
            <p:cNvPr id="10" name="Rectangle 9"/>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1" name="Rectangle 10"/>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2" name="Rectangle 11"/>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grpSp>
        <p:nvGrpSpPr>
          <p:cNvPr id="4102" name="Group 12"/>
          <p:cNvGrpSpPr>
            <a:grpSpLocks/>
          </p:cNvGrpSpPr>
          <p:nvPr/>
        </p:nvGrpSpPr>
        <p:grpSpPr bwMode="auto">
          <a:xfrm>
            <a:off x="0" y="1295400"/>
            <a:ext cx="7010400" cy="46038"/>
            <a:chOff x="1905000" y="6553200"/>
            <a:chExt cx="7010400" cy="45719"/>
          </a:xfrm>
        </p:grpSpPr>
        <p:sp>
          <p:nvSpPr>
            <p:cNvPr id="14" name="Rectangle 13"/>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5" name="Rectangle 14"/>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6" name="Rectangle 15"/>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spTree>
  </p:cSld>
  <p:clrMap bg1="lt1" tx1="dk1" bg2="lt2" tx2="dk2" accent1="accent1" accent2="accent2" accent3="accent3" accent4="accent4" accent5="accent5" accent6="accent6" hlink="hlink" folHlink="folHlink"/>
  <p:sldLayoutIdLst>
    <p:sldLayoutId id="2147483895" r:id="rId1"/>
    <p:sldLayoutId id="2147483896" r:id="rId2"/>
    <p:sldLayoutId id="2147483897" r:id="rId3"/>
    <p:sldLayoutId id="2147483898" r:id="rId4"/>
    <p:sldLayoutId id="2147483899" r:id="rId5"/>
    <p:sldLayoutId id="2147483900" r:id="rId6"/>
    <p:sldLayoutId id="2147483901" r:id="rId7"/>
    <p:sldLayoutId id="2147483902" r:id="rId8"/>
    <p:sldLayoutId id="2147483903" r:id="rId9"/>
    <p:sldLayoutId id="2147483904" r:id="rId10"/>
    <p:sldLayoutId id="2147483905" r:id="rId11"/>
  </p:sldLayoutIdLst>
  <p:hf hdr="0" ftr="0"/>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itchFamily="34" charset="0"/>
        </a:defRPr>
      </a:lvl2pPr>
      <a:lvl3pPr algn="ctr" rtl="0" fontAlgn="base">
        <a:spcBef>
          <a:spcPct val="0"/>
        </a:spcBef>
        <a:spcAft>
          <a:spcPct val="0"/>
        </a:spcAft>
        <a:defRPr sz="4400">
          <a:solidFill>
            <a:schemeClr val="tx1"/>
          </a:solidFill>
          <a:latin typeface="Calibri" pitchFamily="34" charset="0"/>
        </a:defRPr>
      </a:lvl3pPr>
      <a:lvl4pPr algn="ctr" rtl="0" fontAlgn="base">
        <a:spcBef>
          <a:spcPct val="0"/>
        </a:spcBef>
        <a:spcAft>
          <a:spcPct val="0"/>
        </a:spcAft>
        <a:defRPr sz="4400">
          <a:solidFill>
            <a:schemeClr val="tx1"/>
          </a:solidFill>
          <a:latin typeface="Calibri" pitchFamily="34" charset="0"/>
        </a:defRPr>
      </a:lvl4pPr>
      <a:lvl5pPr algn="ctr" rtl="0" fontAlgn="base">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fontAlgn="base">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TextBox 6"/>
          <p:cNvSpPr txBox="1"/>
          <p:nvPr/>
        </p:nvSpPr>
        <p:spPr>
          <a:xfrm>
            <a:off x="3276600" y="6596390"/>
            <a:ext cx="5867400" cy="261610"/>
          </a:xfrm>
          <a:prstGeom prst="rect">
            <a:avLst/>
          </a:prstGeom>
          <a:noFill/>
        </p:spPr>
        <p:txBody>
          <a:bodyPr wrap="square" rtlCol="0">
            <a:spAutoFit/>
          </a:bodyPr>
          <a:lstStyle/>
          <a:p>
            <a:pPr algn="r"/>
            <a:r>
              <a:rPr lang="en-US" sz="1100" b="1" dirty="0" smtClean="0">
                <a:solidFill>
                  <a:srgbClr val="101141"/>
                </a:solidFill>
                <a:latin typeface="Arial"/>
                <a:cs typeface="Arial"/>
              </a:rPr>
              <a:t>BITS </a:t>
            </a:r>
            <a:r>
              <a:rPr lang="en-US" sz="1100" dirty="0" smtClean="0">
                <a:solidFill>
                  <a:srgbClr val="101141"/>
                </a:solidFill>
                <a:latin typeface="Arial"/>
                <a:cs typeface="Arial"/>
              </a:rPr>
              <a:t>Pilani, Pilani Campus</a:t>
            </a:r>
            <a:endParaRPr lang="en-US" sz="1100" dirty="0">
              <a:solidFill>
                <a:srgbClr val="101141"/>
              </a:solidFill>
              <a:latin typeface="Arial"/>
              <a:cs typeface="Arial"/>
            </a:endParaRPr>
          </a:p>
        </p:txBody>
      </p:sp>
      <p:pic>
        <p:nvPicPr>
          <p:cNvPr id="8" name="Picture 7" descr="Picture 7.png"/>
          <p:cNvPicPr>
            <a:picLocks noChangeAspect="1"/>
          </p:cNvPicPr>
          <p:nvPr/>
        </p:nvPicPr>
        <p:blipFill>
          <a:blip r:embed="rId14" cstate="print"/>
          <a:srcRect l="1923" b="5336"/>
          <a:stretch>
            <a:fillRect/>
          </a:stretch>
        </p:blipFill>
        <p:spPr>
          <a:xfrm>
            <a:off x="6629400" y="-1"/>
            <a:ext cx="2193193" cy="692697"/>
          </a:xfrm>
          <a:prstGeom prst="rect">
            <a:avLst/>
          </a:prstGeom>
        </p:spPr>
      </p:pic>
      <p:grpSp>
        <p:nvGrpSpPr>
          <p:cNvPr id="2" name="Group 8"/>
          <p:cNvGrpSpPr/>
          <p:nvPr/>
        </p:nvGrpSpPr>
        <p:grpSpPr>
          <a:xfrm>
            <a:off x="2133600" y="6553200"/>
            <a:ext cx="7010400" cy="45719"/>
            <a:chOff x="1905000" y="6553200"/>
            <a:chExt cx="7010400" cy="45719"/>
          </a:xfrm>
        </p:grpSpPr>
        <p:sp>
          <p:nvSpPr>
            <p:cNvPr id="10" name="Rectangle 9"/>
            <p:cNvSpPr/>
            <p:nvPr/>
          </p:nvSpPr>
          <p:spPr>
            <a:xfrm>
              <a:off x="4267200" y="6553200"/>
              <a:ext cx="2328591"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userDrawn="1"/>
          </p:nvSpPr>
          <p:spPr>
            <a:xfrm>
              <a:off x="6586809" y="6553200"/>
              <a:ext cx="2328591"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 name="Group 12"/>
          <p:cNvGrpSpPr/>
          <p:nvPr/>
        </p:nvGrpSpPr>
        <p:grpSpPr>
          <a:xfrm>
            <a:off x="0" y="1295400"/>
            <a:ext cx="7010400" cy="45719"/>
            <a:chOff x="1905000" y="6553200"/>
            <a:chExt cx="7010400" cy="45719"/>
          </a:xfrm>
        </p:grpSpPr>
        <p:sp>
          <p:nvSpPr>
            <p:cNvPr id="14" name="Rectangle 13"/>
            <p:cNvSpPr/>
            <p:nvPr/>
          </p:nvSpPr>
          <p:spPr>
            <a:xfrm>
              <a:off x="4267200" y="6553200"/>
              <a:ext cx="2328591"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userDrawn="1"/>
          </p:nvSpPr>
          <p:spPr>
            <a:xfrm>
              <a:off x="6586809" y="6553200"/>
              <a:ext cx="2328591"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cSld>
  <p:clrMap bg1="lt1" tx1="dk1" bg2="lt2" tx2="dk2" accent1="accent1" accent2="accent2" accent3="accent3" accent4="accent4" accent5="accent5" accent6="accent6" hlink="hlink" folHlink="folHlink"/>
  <p:sldLayoutIdLst>
    <p:sldLayoutId id="2147483907" r:id="rId1"/>
    <p:sldLayoutId id="2147483908" r:id="rId2"/>
    <p:sldLayoutId id="2147483909" r:id="rId3"/>
    <p:sldLayoutId id="2147483910" r:id="rId4"/>
    <p:sldLayoutId id="2147483911" r:id="rId5"/>
    <p:sldLayoutId id="2147483912" r:id="rId6"/>
    <p:sldLayoutId id="2147483913" r:id="rId7"/>
    <p:sldLayoutId id="2147483914" r:id="rId8"/>
    <p:sldLayoutId id="2147483915" r:id="rId9"/>
    <p:sldLayoutId id="2147483916" r:id="rId10"/>
    <p:sldLayoutId id="2147483917" r:id="rId11"/>
    <p:sldLayoutId id="2147484030" r:id="rId12"/>
  </p:sldLayoutIdLst>
  <p:hf hdr="0" ftr="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customXml" Target="../ink/ink1.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customXml" Target="../ink/ink2.xml"/><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emf"/><Relationship Id="rId4" Type="http://schemas.openxmlformats.org/officeDocument/2006/relationships/customXml" Target="../ink/ink3.xml"/></Relationships>
</file>

<file path=ppt/slides/_rels/slide12.xml.rels><?xml version="1.0" encoding="UTF-8" standalone="yes"?>
<Relationships xmlns="http://schemas.openxmlformats.org/package/2006/relationships"><Relationship Id="rId3" Type="http://schemas.openxmlformats.org/officeDocument/2006/relationships/image" Target="../media/image35.emf"/><Relationship Id="rId7" Type="http://schemas.openxmlformats.org/officeDocument/2006/relationships/image" Target="../media/image38.emf"/><Relationship Id="rId2" Type="http://schemas.openxmlformats.org/officeDocument/2006/relationships/customXml" Target="../ink/ink4.xml"/><Relationship Id="rId1" Type="http://schemas.openxmlformats.org/officeDocument/2006/relationships/slideLayout" Target="../slideLayouts/slideLayout7.xml"/><Relationship Id="rId6" Type="http://schemas.openxmlformats.org/officeDocument/2006/relationships/customXml" Target="../ink/ink6.xml"/><Relationship Id="rId5" Type="http://schemas.openxmlformats.org/officeDocument/2006/relationships/image" Target="../media/image37.emf"/><Relationship Id="rId4" Type="http://schemas.openxmlformats.org/officeDocument/2006/relationships/customXml" Target="../ink/ink5.xml"/></Relationships>
</file>

<file path=ppt/slides/_rels/slide13.xml.rels><?xml version="1.0" encoding="UTF-8" standalone="yes"?>
<Relationships xmlns="http://schemas.openxmlformats.org/package/2006/relationships"><Relationship Id="rId8" Type="http://schemas.openxmlformats.org/officeDocument/2006/relationships/image" Target="../media/image39.emf"/><Relationship Id="rId3" Type="http://schemas.openxmlformats.org/officeDocument/2006/relationships/customXml" Target="../ink/ink7.xml"/><Relationship Id="rId7" Type="http://schemas.openxmlformats.org/officeDocument/2006/relationships/customXml" Target="../ink/ink9.xml"/><Relationship Id="rId2" Type="http://schemas.openxmlformats.org/officeDocument/2006/relationships/slideLayout" Target="../slideLayouts/slideLayout7.xml"/><Relationship Id="rId1" Type="http://schemas.openxmlformats.org/officeDocument/2006/relationships/themeOverride" Target="../theme/themeOverride1.xml"/><Relationship Id="rId6" Type="http://schemas.openxmlformats.org/officeDocument/2006/relationships/image" Target="../media/image37.emf"/><Relationship Id="rId5" Type="http://schemas.openxmlformats.org/officeDocument/2006/relationships/customXml" Target="../ink/ink8.xml"/><Relationship Id="rId10" Type="http://schemas.openxmlformats.org/officeDocument/2006/relationships/image" Target="../media/image40.emf"/><Relationship Id="rId4" Type="http://schemas.openxmlformats.org/officeDocument/2006/relationships/image" Target="../media/image35.emf"/><Relationship Id="rId9" Type="http://schemas.openxmlformats.org/officeDocument/2006/relationships/customXml" Target="../ink/ink1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3.xml"/></Relationships>
</file>

<file path=ppt/slides/_rels/slide15.xml.rels><?xml version="1.0" encoding="UTF-8" standalone="yes"?>
<Relationships xmlns="http://schemas.openxmlformats.org/package/2006/relationships"><Relationship Id="rId3" Type="http://schemas.openxmlformats.org/officeDocument/2006/relationships/image" Target="../media/image48.emf"/><Relationship Id="rId7" Type="http://schemas.openxmlformats.org/officeDocument/2006/relationships/image" Target="../media/image50.emf"/><Relationship Id="rId2" Type="http://schemas.openxmlformats.org/officeDocument/2006/relationships/customXml" Target="../ink/ink11.xml"/><Relationship Id="rId1" Type="http://schemas.openxmlformats.org/officeDocument/2006/relationships/slideLayout" Target="../slideLayouts/slideLayout142.xml"/><Relationship Id="rId6" Type="http://schemas.openxmlformats.org/officeDocument/2006/relationships/customXml" Target="../ink/ink13.xml"/><Relationship Id="rId5" Type="http://schemas.openxmlformats.org/officeDocument/2006/relationships/image" Target="../media/image49.emf"/><Relationship Id="rId4" Type="http://schemas.openxmlformats.org/officeDocument/2006/relationships/customXml" Target="../ink/ink12.xml"/></Relationships>
</file>

<file path=ppt/slides/_rels/slide16.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customXml" Target="../ink/ink14.xml"/><Relationship Id="rId1" Type="http://schemas.openxmlformats.org/officeDocument/2006/relationships/slideLayout" Target="../slideLayouts/slideLayout142.xml"/><Relationship Id="rId5" Type="http://schemas.openxmlformats.org/officeDocument/2006/relationships/image" Target="../media/image52.emf"/><Relationship Id="rId4" Type="http://schemas.openxmlformats.org/officeDocument/2006/relationships/customXml" Target="../ink/ink15.xml"/></Relationships>
</file>

<file path=ppt/slides/_rels/slide17.xml.rels><?xml version="1.0" encoding="UTF-8" standalone="yes"?>
<Relationships xmlns="http://schemas.openxmlformats.org/package/2006/relationships"><Relationship Id="rId3" Type="http://schemas.openxmlformats.org/officeDocument/2006/relationships/image" Target="../media/image51.emf"/><Relationship Id="rId7" Type="http://schemas.openxmlformats.org/officeDocument/2006/relationships/image" Target="../media/image55.emf"/><Relationship Id="rId2" Type="http://schemas.openxmlformats.org/officeDocument/2006/relationships/customXml" Target="../ink/ink16.xml"/><Relationship Id="rId1" Type="http://schemas.openxmlformats.org/officeDocument/2006/relationships/slideLayout" Target="../slideLayouts/slideLayout142.xml"/><Relationship Id="rId6" Type="http://schemas.openxmlformats.org/officeDocument/2006/relationships/customXml" Target="../ink/ink18.xml"/><Relationship Id="rId5" Type="http://schemas.openxmlformats.org/officeDocument/2006/relationships/image" Target="../media/image53.emf"/><Relationship Id="rId4" Type="http://schemas.openxmlformats.org/officeDocument/2006/relationships/customXml" Target="../ink/ink17.xml"/></Relationships>
</file>

<file path=ppt/slides/_rels/slide18.xml.rels><?xml version="1.0" encoding="UTF-8" standalone="yes"?>
<Relationships xmlns="http://schemas.openxmlformats.org/package/2006/relationships"><Relationship Id="rId3" Type="http://schemas.openxmlformats.org/officeDocument/2006/relationships/image" Target="../media/image56.emf"/><Relationship Id="rId7" Type="http://schemas.openxmlformats.org/officeDocument/2006/relationships/image" Target="../media/image58.emf"/><Relationship Id="rId2" Type="http://schemas.openxmlformats.org/officeDocument/2006/relationships/customXml" Target="../ink/ink19.xml"/><Relationship Id="rId1" Type="http://schemas.openxmlformats.org/officeDocument/2006/relationships/slideLayout" Target="../slideLayouts/slideLayout142.xml"/><Relationship Id="rId6" Type="http://schemas.openxmlformats.org/officeDocument/2006/relationships/customXml" Target="../ink/ink21.xml"/><Relationship Id="rId5" Type="http://schemas.openxmlformats.org/officeDocument/2006/relationships/image" Target="../media/image57.emf"/><Relationship Id="rId4" Type="http://schemas.openxmlformats.org/officeDocument/2006/relationships/customXml" Target="../ink/ink20.xml"/></Relationships>
</file>

<file path=ppt/slides/_rels/slide19.xml.rels><?xml version="1.0" encoding="UTF-8" standalone="yes"?>
<Relationships xmlns="http://schemas.openxmlformats.org/package/2006/relationships"><Relationship Id="rId3" Type="http://schemas.openxmlformats.org/officeDocument/2006/relationships/image" Target="../media/image59.emf"/><Relationship Id="rId2" Type="http://schemas.openxmlformats.org/officeDocument/2006/relationships/customXml" Target="../ink/ink22.xml"/><Relationship Id="rId1" Type="http://schemas.openxmlformats.org/officeDocument/2006/relationships/slideLayout" Target="../slideLayouts/slideLayout14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customXml" Target="../ink/ink23.xml"/><Relationship Id="rId1" Type="http://schemas.openxmlformats.org/officeDocument/2006/relationships/slideLayout" Target="../slideLayouts/slideLayout142.xml"/><Relationship Id="rId5" Type="http://schemas.openxmlformats.org/officeDocument/2006/relationships/image" Target="../media/image62.emf"/><Relationship Id="rId4" Type="http://schemas.openxmlformats.org/officeDocument/2006/relationships/customXml" Target="../ink/ink2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3.xml"/></Relationships>
</file>

<file path=ppt/slides/_rels/slide23.xml.rels><?xml version="1.0" encoding="UTF-8" standalone="yes"?>
<Relationships xmlns="http://schemas.openxmlformats.org/package/2006/relationships"><Relationship Id="rId3" Type="http://schemas.openxmlformats.org/officeDocument/2006/relationships/image" Target="../media/image100.emf"/><Relationship Id="rId2" Type="http://schemas.openxmlformats.org/officeDocument/2006/relationships/customXml" Target="../ink/ink25.xml"/><Relationship Id="rId1" Type="http://schemas.openxmlformats.org/officeDocument/2006/relationships/slideLayout" Target="../slideLayouts/slideLayout143.xml"/></Relationships>
</file>

<file path=ppt/slides/_rels/slide24.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20.emf"/><Relationship Id="rId7" Type="http://schemas.openxmlformats.org/officeDocument/2006/relationships/image" Target="../media/image15.png"/><Relationship Id="rId2" Type="http://schemas.openxmlformats.org/officeDocument/2006/relationships/customXml" Target="../ink/ink26.xml"/><Relationship Id="rId1" Type="http://schemas.openxmlformats.org/officeDocument/2006/relationships/slideLayout" Target="../slideLayouts/slideLayout143.xml"/><Relationship Id="rId6" Type="http://schemas.openxmlformats.org/officeDocument/2006/relationships/image" Target="../media/image14.png"/><Relationship Id="rId5" Type="http://schemas.openxmlformats.org/officeDocument/2006/relationships/image" Target="../media/image15.emf"/><Relationship Id="rId4" Type="http://schemas.openxmlformats.org/officeDocument/2006/relationships/customXml" Target="../ink/ink27.xml"/><Relationship Id="rId9" Type="http://schemas.openxmlformats.org/officeDocument/2006/relationships/image" Target="../media/image1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3.xml"/></Relationships>
</file>

<file path=ppt/slides/_rels/slide2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42.xml"/></Relationships>
</file>

<file path=ppt/slides/_rels/slide27.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tags" Target="../tags/tag3.xml"/><Relationship Id="rId7" Type="http://schemas.openxmlformats.org/officeDocument/2006/relationships/image" Target="../media/image20.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17.png"/><Relationship Id="rId5" Type="http://schemas.openxmlformats.org/officeDocument/2006/relationships/notesSlide" Target="../notesSlides/notesSlide2.xml"/><Relationship Id="rId4" Type="http://schemas.openxmlformats.org/officeDocument/2006/relationships/slideLayout" Target="../slideLayouts/slideLayout14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3.xml"/></Relationships>
</file>

<file path=ppt/slides/_rels/slide29.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14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43.xml"/></Relationships>
</file>

<file path=ppt/slides/_rels/slide31.xml.rels><?xml version="1.0" encoding="UTF-8" standalone="yes"?>
<Relationships xmlns="http://schemas.openxmlformats.org/package/2006/relationships"><Relationship Id="rId2" Type="http://schemas.openxmlformats.org/officeDocument/2006/relationships/image" Target="../media/image210.png"/><Relationship Id="rId1" Type="http://schemas.openxmlformats.org/officeDocument/2006/relationships/slideLayout" Target="../slideLayouts/slideLayout138.xml"/></Relationships>
</file>

<file path=ppt/slides/_rels/slide3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38.xml"/></Relationships>
</file>

<file path=ppt/slides/_rels/slide3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38.xml"/></Relationships>
</file>

<file path=ppt/slides/_rels/slide34.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143.xml"/></Relationships>
</file>

<file path=ppt/slides/_rels/slide3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6.png"/><Relationship Id="rId1" Type="http://schemas.openxmlformats.org/officeDocument/2006/relationships/slideLayout" Target="../slideLayouts/slideLayout14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4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43.xml"/></Relationships>
</file>

<file path=ppt/slides/_rels/slide3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4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4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43.xml"/></Relationships>
</file>

<file path=ppt/slides/_rels/slide4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38.xml"/></Relationships>
</file>

<file path=ppt/slides/_rels/slide4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38.xml"/></Relationships>
</file>

<file path=ppt/slides/_rels/slide4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38.xml"/></Relationships>
</file>

<file path=ppt/slides/_rels/slide4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38.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43.xml"/></Relationships>
</file>

<file path=ppt/slides/_rels/slide4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4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43.xml"/></Relationships>
</file>

<file path=ppt/slides/_rels/slide4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42.xml"/></Relationships>
</file>

<file path=ppt/slides/_rels/slide4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3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38.xml"/></Relationships>
</file>

<file path=ppt/slides/_rels/slide5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38.xml"/></Relationships>
</file>

<file path=ppt/slides/_rels/slide5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38.xml"/></Relationships>
</file>

<file path=ppt/slides/_rels/slide5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43.xml"/></Relationships>
</file>

<file path=ppt/slides/_rels/slide5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4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4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38.xml"/></Relationships>
</file>

<file path=ppt/slides/_rels/slide57.xml.rels><?xml version="1.0" encoding="UTF-8" standalone="yes"?>
<Relationships xmlns="http://schemas.openxmlformats.org/package/2006/relationships"><Relationship Id="rId3" Type="http://schemas.openxmlformats.org/officeDocument/2006/relationships/hyperlink" Target="https://www.youtube.com/watch?v=ie-MYQp1Nic" TargetMode="External"/><Relationship Id="rId7" Type="http://schemas.openxmlformats.org/officeDocument/2006/relationships/hyperlink" Target="https://www.machinelearningplus.com/machine-learning/feature-selection/" TargetMode="External"/><Relationship Id="rId2" Type="http://schemas.openxmlformats.org/officeDocument/2006/relationships/notesSlide" Target="../notesSlides/notesSlide3.xml"/><Relationship Id="rId1" Type="http://schemas.openxmlformats.org/officeDocument/2006/relationships/slideLayout" Target="../slideLayouts/slideLayout143.xml"/><Relationship Id="rId6" Type="http://schemas.openxmlformats.org/officeDocument/2006/relationships/hyperlink" Target="https://www.newgenapps.com/blog/business-applications-uses-regression-analysis-advantages/" TargetMode="External"/><Relationship Id="rId5" Type="http://schemas.openxmlformats.org/officeDocument/2006/relationships/hyperlink" Target="https://statisticsbyjim.com/regression/interpret-f-test-overall-significance-regression/" TargetMode="External"/><Relationship Id="rId4" Type="http://schemas.openxmlformats.org/officeDocument/2006/relationships/hyperlink" Target="https://sixsigmastudyguide.com/f-distribution-f-statistic-f-test/" TargetMode="Externa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4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4"/>
          <p:cNvSpPr>
            <a:spLocks noGrp="1"/>
          </p:cNvSpPr>
          <p:nvPr>
            <p:ph type="title"/>
          </p:nvPr>
        </p:nvSpPr>
        <p:spPr>
          <a:xfrm>
            <a:off x="1905000" y="3200400"/>
            <a:ext cx="6934200" cy="1524000"/>
          </a:xfrm>
        </p:spPr>
        <p:txBody>
          <a:bodyPr/>
          <a:lstStyle/>
          <a:p>
            <a:pPr algn="ctr" fontAlgn="auto">
              <a:spcAft>
                <a:spcPts val="0"/>
              </a:spcAft>
              <a:defRPr/>
            </a:pPr>
            <a:r>
              <a:rPr lang="en-US" sz="3600" dirty="0" smtClean="0">
                <a:solidFill>
                  <a:srgbClr val="FFFF66"/>
                </a:solidFill>
                <a:latin typeface="+mn-lt"/>
              </a:rPr>
              <a:t>Regression: Contact Session 4</a:t>
            </a:r>
          </a:p>
        </p:txBody>
      </p:sp>
      <p:sp>
        <p:nvSpPr>
          <p:cNvPr id="5" name="Content Placeholder 1"/>
          <p:cNvSpPr>
            <a:spLocks noGrp="1"/>
          </p:cNvSpPr>
          <p:nvPr>
            <p:ph sz="quarter" idx="4294967295"/>
          </p:nvPr>
        </p:nvSpPr>
        <p:spPr>
          <a:xfrm>
            <a:off x="2690948" y="4926874"/>
            <a:ext cx="5943600" cy="1143000"/>
          </a:xfrm>
          <a:prstGeom prst="rect">
            <a:avLst/>
          </a:prstGeom>
        </p:spPr>
        <p:txBody>
          <a:bodyPr rtlCol="0">
            <a:normAutofit fontScale="85000" lnSpcReduction="20000"/>
          </a:bodyPr>
          <a:lstStyle/>
          <a:p>
            <a:pPr marL="365760" indent="-256032" algn="r" fontAlgn="auto">
              <a:lnSpc>
                <a:spcPct val="100000"/>
              </a:lnSpc>
              <a:spcAft>
                <a:spcPts val="0"/>
              </a:spcAft>
              <a:buClr>
                <a:schemeClr val="accent1"/>
              </a:buClr>
              <a:buSzPct val="68000"/>
              <a:buNone/>
              <a:defRPr/>
            </a:pPr>
            <a:r>
              <a:rPr lang="en-US" sz="2800" dirty="0" smtClean="0">
                <a:solidFill>
                  <a:schemeClr val="bg1"/>
                </a:solidFill>
                <a:latin typeface="+mn-lt"/>
                <a:cs typeface="Courier New" pitchFamily="49" charset="0"/>
              </a:rPr>
              <a:t>Dr. Chetana Gavankar, </a:t>
            </a:r>
            <a:r>
              <a:rPr lang="en-US" sz="2800" dirty="0" err="1" smtClean="0">
                <a:solidFill>
                  <a:schemeClr val="bg1"/>
                </a:solidFill>
                <a:latin typeface="+mn-lt"/>
                <a:cs typeface="Courier New" pitchFamily="49" charset="0"/>
              </a:rPr>
              <a:t>Ph.D</a:t>
            </a:r>
            <a:r>
              <a:rPr lang="en-US" sz="2800" dirty="0" smtClean="0">
                <a:solidFill>
                  <a:schemeClr val="bg1"/>
                </a:solidFill>
                <a:latin typeface="+mn-lt"/>
                <a:cs typeface="Courier New" pitchFamily="49" charset="0"/>
              </a:rPr>
              <a:t>,</a:t>
            </a:r>
          </a:p>
          <a:p>
            <a:pPr marL="365760" indent="-256032" algn="r" fontAlgn="auto">
              <a:lnSpc>
                <a:spcPct val="100000"/>
              </a:lnSpc>
              <a:spcAft>
                <a:spcPts val="0"/>
              </a:spcAft>
              <a:buClr>
                <a:schemeClr val="accent1"/>
              </a:buClr>
              <a:buSzPct val="68000"/>
              <a:buNone/>
              <a:defRPr/>
            </a:pPr>
            <a:r>
              <a:rPr lang="en-US" sz="2800" dirty="0" smtClean="0">
                <a:solidFill>
                  <a:schemeClr val="bg1"/>
                </a:solidFill>
                <a:latin typeface="+mn-lt"/>
                <a:cs typeface="Courier New" pitchFamily="49" charset="0"/>
              </a:rPr>
              <a:t>IIT Bombay-Monash University Australia</a:t>
            </a:r>
          </a:p>
          <a:p>
            <a:pPr marL="365760" indent="-256032" algn="r" fontAlgn="auto">
              <a:lnSpc>
                <a:spcPct val="100000"/>
              </a:lnSpc>
              <a:spcAft>
                <a:spcPts val="0"/>
              </a:spcAft>
              <a:buClr>
                <a:schemeClr val="accent1"/>
              </a:buClr>
              <a:buSzPct val="68000"/>
              <a:buNone/>
              <a:defRPr/>
            </a:pPr>
            <a:r>
              <a:rPr lang="en-US" sz="2800" dirty="0" smtClean="0">
                <a:solidFill>
                  <a:schemeClr val="bg1"/>
                </a:solidFill>
                <a:latin typeface="+mn-lt"/>
                <a:cs typeface="Courier New" pitchFamily="49" charset="0"/>
              </a:rPr>
              <a:t>Chetana.gavankar@pilani.bits-pilani.ac.in</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160338"/>
            <a:ext cx="6991350" cy="765175"/>
          </a:xfrm>
        </p:spPr>
        <p:txBody>
          <a:bodyPr>
            <a:normAutofit/>
          </a:bodyPr>
          <a:lstStyle/>
          <a:p>
            <a:r>
              <a:rPr lang="en-IN" dirty="0" smtClean="0"/>
              <a:t>Sum of squared </a:t>
            </a:r>
            <a:r>
              <a:rPr lang="en-IN" dirty="0"/>
              <a:t>error</a:t>
            </a:r>
          </a:p>
        </p:txBody>
      </p:sp>
      <p:sp>
        <p:nvSpPr>
          <p:cNvPr id="3" name="Title 1"/>
          <p:cNvSpPr txBox="1">
            <a:spLocks/>
          </p:cNvSpPr>
          <p:nvPr/>
        </p:nvSpPr>
        <p:spPr>
          <a:xfrm>
            <a:off x="342900" y="1063229"/>
            <a:ext cx="6172200" cy="857250"/>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3200" b="1" kern="1200">
                <a:solidFill>
                  <a:schemeClr val="bg1"/>
                </a:solidFill>
                <a:latin typeface="Helvetica" panose="020B0604020202030204" pitchFamily="34" charset="0"/>
                <a:ea typeface="+mj-ea"/>
                <a:cs typeface="+mj-cs"/>
              </a:defRPr>
            </a:lvl1pPr>
          </a:lstStyle>
          <a:p>
            <a:endParaRPr lang="en-GB" altLang="en-US" sz="2400" dirty="0"/>
          </a:p>
        </p:txBody>
      </p:sp>
      <mc:AlternateContent xmlns:mc="http://schemas.openxmlformats.org/markup-compatibility/2006" xmlns:p14="http://schemas.microsoft.com/office/powerpoint/2010/main">
        <mc:Choice Requires="p14">
          <p:contentPart p14:bwMode="auto" r:id="rId2">
            <p14:nvContentPartPr>
              <p14:cNvPr id="7" name="Ink 6"/>
              <p14:cNvContentPartPr/>
              <p14:nvPr/>
            </p14:nvContentPartPr>
            <p14:xfrm>
              <a:off x="1371600" y="3435560"/>
              <a:ext cx="5124330" cy="2483110"/>
            </p14:xfrm>
          </p:contentPart>
        </mc:Choice>
        <mc:Fallback xmlns="">
          <p:pic>
            <p:nvPicPr>
              <p:cNvPr id="7" name="Ink 6"/>
              <p:cNvPicPr/>
              <p:nvPr/>
            </p:nvPicPr>
            <p:blipFill>
              <a:blip r:embed="rId3"/>
              <a:stretch>
                <a:fillRect/>
              </a:stretch>
            </p:blipFill>
            <p:spPr>
              <a:xfrm>
                <a:off x="1359000" y="3424401"/>
                <a:ext cx="5152050" cy="2510468"/>
              </a:xfrm>
              <a:prstGeom prst="rect">
                <a:avLst/>
              </a:prstGeom>
            </p:spPr>
          </p:pic>
        </mc:Fallback>
      </mc:AlternateContent>
      <mc:AlternateContent xmlns:mc="http://schemas.openxmlformats.org/markup-compatibility/2006">
        <mc:Choice xmlns:a14="http://schemas.microsoft.com/office/drawing/2010/main" Requires="a14">
          <p:sp>
            <p:nvSpPr>
              <p:cNvPr id="6" name="TextBox 5"/>
              <p:cNvSpPr txBox="1"/>
              <p:nvPr/>
            </p:nvSpPr>
            <p:spPr>
              <a:xfrm>
                <a:off x="4482" y="1491854"/>
                <a:ext cx="9144000" cy="1362745"/>
              </a:xfrm>
              <a:prstGeom prst="rect">
                <a:avLst/>
              </a:prstGeom>
              <a:noFill/>
            </p:spPr>
            <p:txBody>
              <a:bodyPr wrap="square" rtlCol="0">
                <a:spAutoFit/>
              </a:bodyPr>
              <a:lstStyle/>
              <a:p>
                <a:r>
                  <a:rPr lang="en-US" sz="2400" b="1" dirty="0" smtClean="0"/>
                  <a:t>E(w</a:t>
                </a:r>
                <a:r>
                  <a:rPr lang="en-US" sz="2400" b="1" baseline="-25000" dirty="0"/>
                  <a:t>0</a:t>
                </a:r>
                <a:r>
                  <a:rPr lang="en-US" sz="2400" b="1" dirty="0"/>
                  <a:t>,w</a:t>
                </a:r>
                <a:r>
                  <a:rPr lang="en-US" sz="2400" b="1" baseline="-25000" dirty="0"/>
                  <a:t>1,…….,</a:t>
                </a:r>
                <a:r>
                  <a:rPr lang="en-US" sz="2400" b="1" dirty="0"/>
                  <a:t>w</a:t>
                </a:r>
                <a:r>
                  <a:rPr lang="en-US" sz="2400" b="1" baseline="-25000" dirty="0"/>
                  <a:t>D</a:t>
                </a:r>
                <a:r>
                  <a:rPr lang="en-US" sz="2400" b="1" dirty="0"/>
                  <a:t>) = </a:t>
                </a:r>
                <a14:m>
                  <m:oMath xmlns:m="http://schemas.openxmlformats.org/officeDocument/2006/math">
                    <m:f>
                      <m:fPr>
                        <m:ctrlPr>
                          <a:rPr lang="en-US" sz="2400" b="1" i="1" smtClean="0">
                            <a:latin typeface="Cambria Math" panose="02040503050406030204" pitchFamily="18" charset="0"/>
                          </a:rPr>
                        </m:ctrlPr>
                      </m:fPr>
                      <m:num>
                        <m:r>
                          <a:rPr lang="en-US" sz="2400" b="1" i="1" smtClean="0">
                            <a:latin typeface="Cambria Math" panose="02040503050406030204" pitchFamily="18" charset="0"/>
                          </a:rPr>
                          <m:t>𝟏</m:t>
                        </m:r>
                      </m:num>
                      <m:den>
                        <m:r>
                          <a:rPr lang="en-US" sz="2400" b="1" i="1" smtClean="0">
                            <a:latin typeface="Cambria Math" panose="02040503050406030204" pitchFamily="18" charset="0"/>
                          </a:rPr>
                          <m:t>𝟐</m:t>
                        </m:r>
                      </m:den>
                    </m:f>
                    <m:nary>
                      <m:naryPr>
                        <m:chr m:val="∑"/>
                        <m:ctrlPr>
                          <a:rPr lang="en-US" sz="2400" b="1" i="1">
                            <a:latin typeface="Cambria Math" panose="02040503050406030204" pitchFamily="18" charset="0"/>
                          </a:rPr>
                        </m:ctrlPr>
                      </m:naryPr>
                      <m:sub>
                        <m:r>
                          <m:rPr>
                            <m:brk m:alnAt="23"/>
                          </m:rPr>
                          <a:rPr lang="en-US" sz="2400" b="1" i="1">
                            <a:latin typeface="Cambria Math" panose="02040503050406030204" pitchFamily="18" charset="0"/>
                          </a:rPr>
                          <m:t>𝒏</m:t>
                        </m:r>
                        <m:r>
                          <a:rPr lang="en-US" sz="2400" b="1" i="1">
                            <a:latin typeface="Cambria Math" panose="02040503050406030204" pitchFamily="18" charset="0"/>
                          </a:rPr>
                          <m:t>=</m:t>
                        </m:r>
                        <m:r>
                          <a:rPr lang="en-US" sz="2400" b="1" i="1">
                            <a:latin typeface="Cambria Math" panose="02040503050406030204" pitchFamily="18" charset="0"/>
                          </a:rPr>
                          <m:t>𝟏</m:t>
                        </m:r>
                      </m:sub>
                      <m:sup>
                        <m:r>
                          <a:rPr lang="en-US" sz="2400" b="1" i="1">
                            <a:latin typeface="Cambria Math" panose="02040503050406030204" pitchFamily="18" charset="0"/>
                          </a:rPr>
                          <m:t>𝑵</m:t>
                        </m:r>
                      </m:sup>
                      <m:e>
                        <m:r>
                          <a:rPr lang="en-US" sz="2400" b="1" i="1">
                            <a:latin typeface="Cambria Math" panose="02040503050406030204" pitchFamily="18" charset="0"/>
                          </a:rPr>
                          <m:t>[</m:t>
                        </m:r>
                        <m:r>
                          <m:rPr>
                            <m:nor/>
                          </m:rPr>
                          <a:rPr lang="en-US" sz="2400" b="1">
                            <a:latin typeface="Cambria Math" panose="02040503050406030204" pitchFamily="18" charset="0"/>
                          </a:rPr>
                          <m:t>(</m:t>
                        </m:r>
                        <m:r>
                          <m:rPr>
                            <m:nor/>
                          </m:rPr>
                          <a:rPr lang="en-US" sz="2400" b="1" dirty="0"/>
                          <m:t>w</m:t>
                        </m:r>
                        <m:r>
                          <m:rPr>
                            <m:nor/>
                          </m:rPr>
                          <a:rPr lang="en-US" sz="2400" b="1" baseline="-25000" dirty="0"/>
                          <m:t>0</m:t>
                        </m:r>
                        <m:r>
                          <m:rPr>
                            <m:nor/>
                          </m:rPr>
                          <a:rPr lang="en-US" sz="2400" b="1" dirty="0"/>
                          <m:t>+</m:t>
                        </m:r>
                        <m:r>
                          <m:rPr>
                            <m:nor/>
                          </m:rPr>
                          <a:rPr lang="en-US" sz="2400" b="1" dirty="0"/>
                          <m:t>w</m:t>
                        </m:r>
                        <m:r>
                          <m:rPr>
                            <m:nor/>
                          </m:rPr>
                          <a:rPr lang="en-US" sz="2400" b="1" baseline="-25000" dirty="0"/>
                          <m:t>1</m:t>
                        </m:r>
                        <m:r>
                          <m:rPr>
                            <m:nor/>
                          </m:rPr>
                          <a:rPr lang="en-US" sz="2400" b="1" dirty="0"/>
                          <m:t>x</m:t>
                        </m:r>
                        <m:r>
                          <m:rPr>
                            <m:nor/>
                          </m:rPr>
                          <a:rPr lang="en-US" sz="2400" b="1" baseline="-25000" dirty="0"/>
                          <m:t>1</m:t>
                        </m:r>
                        <m:r>
                          <m:rPr>
                            <m:nor/>
                          </m:rPr>
                          <a:rPr lang="en-US" sz="2400" b="1" dirty="0"/>
                          <m:t>+</m:t>
                        </m:r>
                        <m:r>
                          <m:rPr>
                            <m:nor/>
                          </m:rPr>
                          <a:rPr lang="en-US" sz="2400" b="1" dirty="0"/>
                          <m:t>w</m:t>
                        </m:r>
                        <m:r>
                          <m:rPr>
                            <m:nor/>
                          </m:rPr>
                          <a:rPr lang="en-US" sz="2400" b="1" baseline="-25000" dirty="0"/>
                          <m:t>2</m:t>
                        </m:r>
                        <m:r>
                          <m:rPr>
                            <m:nor/>
                          </m:rPr>
                          <a:rPr lang="en-US" sz="2400" b="1" dirty="0"/>
                          <m:t>x</m:t>
                        </m:r>
                        <m:r>
                          <m:rPr>
                            <m:nor/>
                          </m:rPr>
                          <a:rPr lang="en-US" sz="2400" b="1" baseline="-25000" dirty="0"/>
                          <m:t>2</m:t>
                        </m:r>
                        <m:r>
                          <m:rPr>
                            <m:nor/>
                          </m:rPr>
                          <a:rPr lang="en-US" sz="2400" b="1" dirty="0"/>
                          <m:t>+</m:t>
                        </m:r>
                        <m:r>
                          <m:rPr>
                            <m:nor/>
                          </m:rPr>
                          <a:rPr lang="en-US" sz="2400" b="1" dirty="0"/>
                          <m:t>…</m:t>
                        </m:r>
                        <m:r>
                          <m:rPr>
                            <m:nor/>
                          </m:rPr>
                          <a:rPr lang="en-US" sz="2400" b="1" dirty="0"/>
                          <m:t>wDxD</m:t>
                        </m:r>
                        <m:r>
                          <m:rPr>
                            <m:nor/>
                          </m:rPr>
                          <a:rPr lang="en-US" sz="2400" b="1" dirty="0"/>
                          <m:t> </m:t>
                        </m:r>
                        <m:r>
                          <m:rPr>
                            <m:nor/>
                          </m:rPr>
                          <a:rPr lang="en-US" sz="2400" b="1" dirty="0"/>
                          <m:t>) </m:t>
                        </m:r>
                        <m:r>
                          <m:rPr>
                            <m:nor/>
                          </m:rPr>
                          <a:rPr lang="en-US" sz="2400" b="1" dirty="0"/>
                          <m:t>−</m:t>
                        </m:r>
                        <m:r>
                          <m:rPr>
                            <m:nor/>
                          </m:rPr>
                          <a:rPr lang="en-US" sz="2400" b="1" dirty="0"/>
                          <m:t>y</m:t>
                        </m:r>
                        <m:r>
                          <m:rPr>
                            <m:nor/>
                          </m:rPr>
                          <a:rPr lang="en-US" sz="2400" b="1" baseline="-25000" dirty="0"/>
                          <m:t>n</m:t>
                        </m:r>
                        <m:r>
                          <m:rPr>
                            <m:nor/>
                          </m:rPr>
                          <a:rPr lang="en-US" sz="2400" b="1" dirty="0"/>
                          <m:t>]</m:t>
                        </m:r>
                        <m:r>
                          <m:rPr>
                            <m:nor/>
                          </m:rPr>
                          <a:rPr lang="en-US" sz="2400" b="1" baseline="30000" dirty="0"/>
                          <m:t>2 </m:t>
                        </m:r>
                      </m:e>
                    </m:nary>
                  </m:oMath>
                </a14:m>
                <a:r>
                  <a:rPr lang="en-US" sz="2400" dirty="0"/>
                  <a:t> </a:t>
                </a:r>
              </a:p>
              <a:p>
                <a:endParaRPr lang="en-US" sz="2400" b="1" dirty="0" smtClean="0"/>
              </a:p>
              <a:p>
                <a:r>
                  <a:rPr lang="en-US" sz="2400" dirty="0" smtClean="0"/>
                  <a:t>; E(w</a:t>
                </a:r>
                <a:r>
                  <a:rPr lang="en-US" sz="2400" baseline="-25000" dirty="0" smtClean="0"/>
                  <a:t>0</a:t>
                </a:r>
                <a:r>
                  <a:rPr lang="en-US" sz="2400" dirty="0" smtClean="0"/>
                  <a:t>,w</a:t>
                </a:r>
                <a:r>
                  <a:rPr lang="en-US" sz="2400" baseline="-25000" dirty="0" smtClean="0"/>
                  <a:t>1</a:t>
                </a:r>
                <a:r>
                  <a:rPr lang="en-US" sz="2400" baseline="-25000" dirty="0"/>
                  <a:t>,…….,</a:t>
                </a:r>
                <a:r>
                  <a:rPr lang="en-US" sz="2400" dirty="0"/>
                  <a:t>w</a:t>
                </a:r>
                <a:r>
                  <a:rPr lang="en-US" sz="2400" baseline="-25000" dirty="0"/>
                  <a:t>D</a:t>
                </a:r>
                <a:r>
                  <a:rPr lang="en-US" sz="2400" dirty="0" smtClean="0"/>
                  <a:t>) is convex function</a:t>
                </a:r>
              </a:p>
            </p:txBody>
          </p:sp>
        </mc:Choice>
        <mc:Fallback>
          <p:sp>
            <p:nvSpPr>
              <p:cNvPr id="6" name="TextBox 5"/>
              <p:cNvSpPr txBox="1">
                <a:spLocks noRot="1" noChangeAspect="1" noMove="1" noResize="1" noEditPoints="1" noAdjustHandles="1" noChangeArrowheads="1" noChangeShapeType="1" noTextEdit="1"/>
              </p:cNvSpPr>
              <p:nvPr/>
            </p:nvSpPr>
            <p:spPr>
              <a:xfrm>
                <a:off x="4482" y="1491854"/>
                <a:ext cx="9144000" cy="1362745"/>
              </a:xfrm>
              <a:prstGeom prst="rect">
                <a:avLst/>
              </a:prstGeom>
              <a:blipFill rotWithShape="0">
                <a:blip r:embed="rId4"/>
                <a:stretch>
                  <a:fillRect l="-1067" b="-9417"/>
                </a:stretch>
              </a:blipFill>
            </p:spPr>
            <p:txBody>
              <a:bodyPr/>
              <a:lstStyle/>
              <a:p>
                <a:r>
                  <a:rPr lang="en-US">
                    <a:noFill/>
                  </a:rPr>
                  <a:t> </a:t>
                </a:r>
              </a:p>
            </p:txBody>
          </p:sp>
        </mc:Fallback>
      </mc:AlternateContent>
    </p:spTree>
    <p:extLst>
      <p:ext uri="{BB962C8B-B14F-4D97-AF65-F5344CB8AC3E}">
        <p14:creationId xmlns:p14="http://schemas.microsoft.com/office/powerpoint/2010/main" val="388149447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160338"/>
            <a:ext cx="6991350" cy="765175"/>
          </a:xfrm>
        </p:spPr>
        <p:txBody>
          <a:bodyPr>
            <a:normAutofit/>
          </a:bodyPr>
          <a:lstStyle/>
          <a:p>
            <a:r>
              <a:rPr lang="en-US" dirty="0"/>
              <a:t>Multiple Linear Regression</a:t>
            </a:r>
            <a:endParaRPr lang="en-IN" dirty="0"/>
          </a:p>
        </p:txBody>
      </p:sp>
      <p:sp>
        <p:nvSpPr>
          <p:cNvPr id="3" name="Title 1"/>
          <p:cNvSpPr txBox="1">
            <a:spLocks/>
          </p:cNvSpPr>
          <p:nvPr/>
        </p:nvSpPr>
        <p:spPr>
          <a:xfrm>
            <a:off x="342900" y="1063229"/>
            <a:ext cx="6172200" cy="857250"/>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3200" b="1" kern="1200">
                <a:solidFill>
                  <a:schemeClr val="bg1"/>
                </a:solidFill>
                <a:latin typeface="Helvetica" panose="020B0604020202030204" pitchFamily="34" charset="0"/>
                <a:ea typeface="+mj-ea"/>
                <a:cs typeface="+mj-cs"/>
              </a:defRPr>
            </a:lvl1pPr>
          </a:lstStyle>
          <a:p>
            <a:endParaRPr lang="en-GB" altLang="en-US" sz="2400" dirty="0"/>
          </a:p>
        </p:txBody>
      </p:sp>
      <mc:AlternateContent xmlns:mc="http://schemas.openxmlformats.org/markup-compatibility/2006" xmlns:p14="http://schemas.microsoft.com/office/powerpoint/2010/main">
        <mc:Choice Requires="p14">
          <p:contentPart p14:bwMode="auto" r:id="rId2">
            <p14:nvContentPartPr>
              <p14:cNvPr id="5" name="Ink 4"/>
              <p14:cNvContentPartPr/>
              <p14:nvPr/>
            </p14:nvContentPartPr>
            <p14:xfrm>
              <a:off x="1050132" y="2709313"/>
              <a:ext cx="5910049" cy="901288"/>
            </p14:xfrm>
          </p:contentPart>
        </mc:Choice>
        <mc:Fallback xmlns="">
          <p:pic>
            <p:nvPicPr>
              <p:cNvPr id="5" name="Ink 4"/>
              <p:cNvPicPr/>
              <p:nvPr/>
            </p:nvPicPr>
            <p:blipFill>
              <a:blip r:embed="rId3"/>
              <a:stretch>
                <a:fillRect/>
              </a:stretch>
            </p:blipFill>
            <p:spPr>
              <a:xfrm>
                <a:off x="1036452" y="2695270"/>
                <a:ext cx="5931649" cy="929735"/>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6" name="Ink 5"/>
              <p14:cNvContentPartPr/>
              <p14:nvPr/>
            </p14:nvContentPartPr>
            <p14:xfrm>
              <a:off x="1102886" y="3047867"/>
              <a:ext cx="7893141" cy="2592551"/>
            </p14:xfrm>
          </p:contentPart>
        </mc:Choice>
        <mc:Fallback>
          <p:pic>
            <p:nvPicPr>
              <p:cNvPr id="6" name="Ink 5"/>
              <p:cNvPicPr/>
              <p:nvPr/>
            </p:nvPicPr>
            <p:blipFill>
              <a:blip r:embed="rId5"/>
              <a:stretch>
                <a:fillRect/>
              </a:stretch>
            </p:blipFill>
            <p:spPr>
              <a:xfrm>
                <a:off x="1089206" y="3033108"/>
                <a:ext cx="7920861" cy="2609830"/>
              </a:xfrm>
              <a:prstGeom prst="rect">
                <a:avLst/>
              </a:prstGeom>
            </p:spPr>
          </p:pic>
        </mc:Fallback>
      </mc:AlternateContent>
      <p:sp>
        <p:nvSpPr>
          <p:cNvPr id="9" name="TextBox 8"/>
          <p:cNvSpPr txBox="1"/>
          <p:nvPr/>
        </p:nvSpPr>
        <p:spPr>
          <a:xfrm>
            <a:off x="326767" y="5655806"/>
            <a:ext cx="8810199" cy="646331"/>
          </a:xfrm>
          <a:prstGeom prst="rect">
            <a:avLst/>
          </a:prstGeom>
          <a:noFill/>
        </p:spPr>
        <p:txBody>
          <a:bodyPr wrap="square" rtlCol="0">
            <a:spAutoFit/>
          </a:bodyPr>
          <a:lstStyle/>
          <a:p>
            <a:r>
              <a:rPr lang="en-US" sz="1800" b="1" dirty="0" smtClean="0"/>
              <a:t>This linear equation with </a:t>
            </a:r>
            <a:r>
              <a:rPr lang="en-US" sz="1800" b="1" dirty="0"/>
              <a:t>D+1 variables</a:t>
            </a:r>
          </a:p>
          <a:p>
            <a:r>
              <a:rPr lang="en-US" sz="1800" b="1" dirty="0" smtClean="0"/>
              <a:t>We get D+1 such simultaneous equations with of D+1 variables</a:t>
            </a:r>
            <a:endParaRPr lang="en-US" sz="1800" b="1" dirty="0"/>
          </a:p>
        </p:txBody>
      </p:sp>
      <p:sp>
        <p:nvSpPr>
          <p:cNvPr id="7" name="TextBox 6"/>
          <p:cNvSpPr txBox="1"/>
          <p:nvPr/>
        </p:nvSpPr>
        <p:spPr>
          <a:xfrm>
            <a:off x="4267200" y="2709313"/>
            <a:ext cx="288970" cy="338554"/>
          </a:xfrm>
          <a:prstGeom prst="rect">
            <a:avLst/>
          </a:prstGeom>
          <a:solidFill>
            <a:schemeClr val="bg1"/>
          </a:solidFill>
        </p:spPr>
        <p:txBody>
          <a:bodyPr wrap="square" rtlCol="0">
            <a:spAutoFit/>
          </a:bodyPr>
          <a:lstStyle/>
          <a:p>
            <a:endParaRPr lang="en-US" dirty="0"/>
          </a:p>
        </p:txBody>
      </p:sp>
      <mc:AlternateContent xmlns:mc="http://schemas.openxmlformats.org/markup-compatibility/2006">
        <mc:Choice xmlns:a14="http://schemas.microsoft.com/office/drawing/2010/main" Requires="a14">
          <p:sp>
            <p:nvSpPr>
              <p:cNvPr id="11" name="TextBox 10"/>
              <p:cNvSpPr txBox="1"/>
              <p:nvPr/>
            </p:nvSpPr>
            <p:spPr>
              <a:xfrm>
                <a:off x="152400" y="1514266"/>
                <a:ext cx="9144000" cy="1362745"/>
              </a:xfrm>
              <a:prstGeom prst="rect">
                <a:avLst/>
              </a:prstGeom>
              <a:noFill/>
            </p:spPr>
            <p:txBody>
              <a:bodyPr wrap="square" rtlCol="0">
                <a:spAutoFit/>
              </a:bodyPr>
              <a:lstStyle/>
              <a:p>
                <a:r>
                  <a:rPr lang="en-US" sz="2400" b="1" dirty="0" smtClean="0"/>
                  <a:t>E(w</a:t>
                </a:r>
                <a:r>
                  <a:rPr lang="en-US" sz="2400" b="1" baseline="-25000" dirty="0"/>
                  <a:t>0</a:t>
                </a:r>
                <a:r>
                  <a:rPr lang="en-US" sz="2400" b="1" dirty="0"/>
                  <a:t>,w</a:t>
                </a:r>
                <a:r>
                  <a:rPr lang="en-US" sz="2400" b="1" baseline="-25000" dirty="0"/>
                  <a:t>1,…….,</a:t>
                </a:r>
                <a:r>
                  <a:rPr lang="en-US" sz="2400" b="1" dirty="0"/>
                  <a:t>w</a:t>
                </a:r>
                <a:r>
                  <a:rPr lang="en-US" sz="2400" b="1" baseline="-25000" dirty="0"/>
                  <a:t>D</a:t>
                </a:r>
                <a:r>
                  <a:rPr lang="en-US" sz="2400" b="1" dirty="0"/>
                  <a:t>) = </a:t>
                </a:r>
                <a14:m>
                  <m:oMath xmlns:m="http://schemas.openxmlformats.org/officeDocument/2006/math">
                    <m:f>
                      <m:fPr>
                        <m:ctrlPr>
                          <a:rPr lang="en-US" sz="2400" b="1" i="1" smtClean="0">
                            <a:latin typeface="Cambria Math" panose="02040503050406030204" pitchFamily="18" charset="0"/>
                          </a:rPr>
                        </m:ctrlPr>
                      </m:fPr>
                      <m:num>
                        <m:r>
                          <a:rPr lang="en-US" sz="2400" b="1" i="1" smtClean="0">
                            <a:latin typeface="Cambria Math" panose="02040503050406030204" pitchFamily="18" charset="0"/>
                          </a:rPr>
                          <m:t>𝟏</m:t>
                        </m:r>
                      </m:num>
                      <m:den>
                        <m:r>
                          <a:rPr lang="en-US" sz="2400" b="1" i="1" smtClean="0">
                            <a:latin typeface="Cambria Math" panose="02040503050406030204" pitchFamily="18" charset="0"/>
                          </a:rPr>
                          <m:t>𝟐</m:t>
                        </m:r>
                      </m:den>
                    </m:f>
                    <m:nary>
                      <m:naryPr>
                        <m:chr m:val="∑"/>
                        <m:ctrlPr>
                          <a:rPr lang="en-US" sz="2400" b="1" i="1">
                            <a:latin typeface="Cambria Math" panose="02040503050406030204" pitchFamily="18" charset="0"/>
                          </a:rPr>
                        </m:ctrlPr>
                      </m:naryPr>
                      <m:sub>
                        <m:r>
                          <m:rPr>
                            <m:brk m:alnAt="23"/>
                          </m:rPr>
                          <a:rPr lang="en-US" sz="2400" b="1" i="1">
                            <a:latin typeface="Cambria Math" panose="02040503050406030204" pitchFamily="18" charset="0"/>
                          </a:rPr>
                          <m:t>𝒏</m:t>
                        </m:r>
                        <m:r>
                          <a:rPr lang="en-US" sz="2400" b="1" i="1">
                            <a:latin typeface="Cambria Math" panose="02040503050406030204" pitchFamily="18" charset="0"/>
                          </a:rPr>
                          <m:t>=</m:t>
                        </m:r>
                        <m:r>
                          <a:rPr lang="en-US" sz="2400" b="1" i="1">
                            <a:latin typeface="Cambria Math" panose="02040503050406030204" pitchFamily="18" charset="0"/>
                          </a:rPr>
                          <m:t>𝟏</m:t>
                        </m:r>
                      </m:sub>
                      <m:sup>
                        <m:r>
                          <a:rPr lang="en-US" sz="2400" b="1" i="1">
                            <a:latin typeface="Cambria Math" panose="02040503050406030204" pitchFamily="18" charset="0"/>
                          </a:rPr>
                          <m:t>𝑵</m:t>
                        </m:r>
                      </m:sup>
                      <m:e>
                        <m:r>
                          <a:rPr lang="en-US" sz="2400" b="1" i="1">
                            <a:latin typeface="Cambria Math" panose="02040503050406030204" pitchFamily="18" charset="0"/>
                          </a:rPr>
                          <m:t>[</m:t>
                        </m:r>
                        <m:r>
                          <m:rPr>
                            <m:nor/>
                          </m:rPr>
                          <a:rPr lang="en-US" sz="2400" b="1">
                            <a:latin typeface="Cambria Math" panose="02040503050406030204" pitchFamily="18" charset="0"/>
                          </a:rPr>
                          <m:t>(</m:t>
                        </m:r>
                        <m:r>
                          <m:rPr>
                            <m:nor/>
                          </m:rPr>
                          <a:rPr lang="en-US" sz="2400" b="1" dirty="0"/>
                          <m:t>w</m:t>
                        </m:r>
                        <m:r>
                          <m:rPr>
                            <m:nor/>
                          </m:rPr>
                          <a:rPr lang="en-US" sz="2400" b="1" baseline="-25000" dirty="0"/>
                          <m:t>0</m:t>
                        </m:r>
                        <m:r>
                          <m:rPr>
                            <m:nor/>
                          </m:rPr>
                          <a:rPr lang="en-US" sz="2400" b="1" dirty="0"/>
                          <m:t>+</m:t>
                        </m:r>
                        <m:r>
                          <m:rPr>
                            <m:nor/>
                          </m:rPr>
                          <a:rPr lang="en-US" sz="2400" b="1" dirty="0"/>
                          <m:t>w</m:t>
                        </m:r>
                        <m:r>
                          <m:rPr>
                            <m:nor/>
                          </m:rPr>
                          <a:rPr lang="en-US" sz="2400" b="1" baseline="-25000" dirty="0"/>
                          <m:t>1</m:t>
                        </m:r>
                        <m:r>
                          <m:rPr>
                            <m:nor/>
                          </m:rPr>
                          <a:rPr lang="en-US" sz="2400" b="1" dirty="0"/>
                          <m:t>x</m:t>
                        </m:r>
                        <m:r>
                          <m:rPr>
                            <m:nor/>
                          </m:rPr>
                          <a:rPr lang="en-US" sz="2400" b="1" baseline="-25000" dirty="0"/>
                          <m:t>1</m:t>
                        </m:r>
                        <m:r>
                          <m:rPr>
                            <m:nor/>
                          </m:rPr>
                          <a:rPr lang="en-US" sz="2400" b="1" dirty="0"/>
                          <m:t>+</m:t>
                        </m:r>
                        <m:r>
                          <m:rPr>
                            <m:nor/>
                          </m:rPr>
                          <a:rPr lang="en-US" sz="2400" b="1" dirty="0"/>
                          <m:t>w</m:t>
                        </m:r>
                        <m:r>
                          <m:rPr>
                            <m:nor/>
                          </m:rPr>
                          <a:rPr lang="en-US" sz="2400" b="1" baseline="-25000" dirty="0"/>
                          <m:t>2</m:t>
                        </m:r>
                        <m:r>
                          <m:rPr>
                            <m:nor/>
                          </m:rPr>
                          <a:rPr lang="en-US" sz="2400" b="1" dirty="0"/>
                          <m:t>x</m:t>
                        </m:r>
                        <m:r>
                          <m:rPr>
                            <m:nor/>
                          </m:rPr>
                          <a:rPr lang="en-US" sz="2400" b="1" baseline="-25000" dirty="0"/>
                          <m:t>2</m:t>
                        </m:r>
                        <m:r>
                          <m:rPr>
                            <m:nor/>
                          </m:rPr>
                          <a:rPr lang="en-US" sz="2400" b="1" dirty="0"/>
                          <m:t>+…</m:t>
                        </m:r>
                        <m:r>
                          <m:rPr>
                            <m:nor/>
                          </m:rPr>
                          <a:rPr lang="en-US" sz="2400" b="1" dirty="0"/>
                          <m:t>wDxD</m:t>
                        </m:r>
                        <m:r>
                          <m:rPr>
                            <m:nor/>
                          </m:rPr>
                          <a:rPr lang="en-US" sz="2400" b="1" dirty="0"/>
                          <m:t> </m:t>
                        </m:r>
                        <m:r>
                          <m:rPr>
                            <m:nor/>
                          </m:rPr>
                          <a:rPr lang="en-US" sz="2400" b="1" dirty="0"/>
                          <m:t>) −</m:t>
                        </m:r>
                        <m:r>
                          <m:rPr>
                            <m:nor/>
                          </m:rPr>
                          <a:rPr lang="en-US" sz="2400" b="1" dirty="0"/>
                          <m:t>y</m:t>
                        </m:r>
                        <m:r>
                          <m:rPr>
                            <m:nor/>
                          </m:rPr>
                          <a:rPr lang="en-US" sz="2400" b="1" baseline="-25000" dirty="0"/>
                          <m:t>n</m:t>
                        </m:r>
                        <m:r>
                          <m:rPr>
                            <m:nor/>
                          </m:rPr>
                          <a:rPr lang="en-US" sz="2400" b="1" dirty="0"/>
                          <m:t>]</m:t>
                        </m:r>
                        <m:r>
                          <m:rPr>
                            <m:nor/>
                          </m:rPr>
                          <a:rPr lang="en-US" sz="2400" b="1" baseline="30000" dirty="0"/>
                          <m:t>2 </m:t>
                        </m:r>
                      </m:e>
                    </m:nary>
                  </m:oMath>
                </a14:m>
                <a:r>
                  <a:rPr lang="en-US" sz="2400" dirty="0"/>
                  <a:t> </a:t>
                </a:r>
              </a:p>
              <a:p>
                <a:endParaRPr lang="en-US" sz="2400" b="1" dirty="0" smtClean="0"/>
              </a:p>
              <a:p>
                <a:r>
                  <a:rPr lang="en-US" sz="2400" dirty="0" smtClean="0"/>
                  <a:t>; E(w</a:t>
                </a:r>
                <a:r>
                  <a:rPr lang="en-US" sz="2400" baseline="-25000" dirty="0" smtClean="0"/>
                  <a:t>0</a:t>
                </a:r>
                <a:r>
                  <a:rPr lang="en-US" sz="2400" dirty="0" smtClean="0"/>
                  <a:t>,w</a:t>
                </a:r>
                <a:r>
                  <a:rPr lang="en-US" sz="2400" baseline="-25000" dirty="0" smtClean="0"/>
                  <a:t>1</a:t>
                </a:r>
                <a:r>
                  <a:rPr lang="en-US" sz="2400" baseline="-25000" dirty="0"/>
                  <a:t>,…….,</a:t>
                </a:r>
                <a:r>
                  <a:rPr lang="en-US" sz="2400" dirty="0"/>
                  <a:t>w</a:t>
                </a:r>
                <a:r>
                  <a:rPr lang="en-US" sz="2400" baseline="-25000" dirty="0"/>
                  <a:t>D</a:t>
                </a:r>
                <a:r>
                  <a:rPr lang="en-US" sz="2400" dirty="0" smtClean="0"/>
                  <a:t>) is convex function</a:t>
                </a:r>
              </a:p>
            </p:txBody>
          </p:sp>
        </mc:Choice>
        <mc:Fallback>
          <p:sp>
            <p:nvSpPr>
              <p:cNvPr id="11" name="TextBox 10"/>
              <p:cNvSpPr txBox="1">
                <a:spLocks noRot="1" noChangeAspect="1" noMove="1" noResize="1" noEditPoints="1" noAdjustHandles="1" noChangeArrowheads="1" noChangeShapeType="1" noTextEdit="1"/>
              </p:cNvSpPr>
              <p:nvPr/>
            </p:nvSpPr>
            <p:spPr>
              <a:xfrm>
                <a:off x="152400" y="1514266"/>
                <a:ext cx="9144000" cy="1362745"/>
              </a:xfrm>
              <a:prstGeom prst="rect">
                <a:avLst/>
              </a:prstGeom>
              <a:blipFill rotWithShape="0">
                <a:blip r:embed="rId6"/>
                <a:stretch>
                  <a:fillRect l="-1000" b="-8929"/>
                </a:stretch>
              </a:blipFill>
            </p:spPr>
            <p:txBody>
              <a:bodyPr/>
              <a:lstStyle/>
              <a:p>
                <a:r>
                  <a:rPr lang="en-US">
                    <a:noFill/>
                  </a:rPr>
                  <a:t> </a:t>
                </a:r>
              </a:p>
            </p:txBody>
          </p:sp>
        </mc:Fallback>
      </mc:AlternateContent>
    </p:spTree>
    <p:extLst>
      <p:ext uri="{BB962C8B-B14F-4D97-AF65-F5344CB8AC3E}">
        <p14:creationId xmlns:p14="http://schemas.microsoft.com/office/powerpoint/2010/main" val="78390024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160338"/>
            <a:ext cx="6991350" cy="765175"/>
          </a:xfrm>
        </p:spPr>
        <p:txBody>
          <a:bodyPr>
            <a:normAutofit/>
          </a:bodyPr>
          <a:lstStyle/>
          <a:p>
            <a:r>
              <a:rPr lang="en-US" dirty="0"/>
              <a:t>Multiple Linear Regression</a:t>
            </a:r>
            <a:endParaRPr lang="en-IN" dirty="0"/>
          </a:p>
        </p:txBody>
      </p:sp>
      <p:sp>
        <p:nvSpPr>
          <p:cNvPr id="3" name="Title 1"/>
          <p:cNvSpPr txBox="1">
            <a:spLocks/>
          </p:cNvSpPr>
          <p:nvPr/>
        </p:nvSpPr>
        <p:spPr>
          <a:xfrm>
            <a:off x="342900" y="1063229"/>
            <a:ext cx="6172200" cy="857250"/>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3200" b="1" kern="1200">
                <a:solidFill>
                  <a:schemeClr val="bg1"/>
                </a:solidFill>
                <a:latin typeface="Helvetica" panose="020B0604020202030204" pitchFamily="34" charset="0"/>
                <a:ea typeface="+mj-ea"/>
                <a:cs typeface="+mj-cs"/>
              </a:defRPr>
            </a:lvl1pPr>
          </a:lstStyle>
          <a:p>
            <a:endParaRPr lang="en-GB" altLang="en-US" sz="2400" dirty="0"/>
          </a:p>
        </p:txBody>
      </p:sp>
      <mc:AlternateContent xmlns:mc="http://schemas.openxmlformats.org/markup-compatibility/2006" xmlns:p14="http://schemas.microsoft.com/office/powerpoint/2010/main">
        <mc:Choice Requires="p14">
          <p:contentPart p14:bwMode="auto" r:id="rId2">
            <p14:nvContentPartPr>
              <p14:cNvPr id="5" name="Ink 4"/>
              <p14:cNvContentPartPr/>
              <p14:nvPr/>
            </p14:nvContentPartPr>
            <p14:xfrm>
              <a:off x="112860" y="1584900"/>
              <a:ext cx="8580600" cy="2586330"/>
            </p14:xfrm>
          </p:contentPart>
        </mc:Choice>
        <mc:Fallback xmlns="">
          <p:pic>
            <p:nvPicPr>
              <p:cNvPr id="5" name="Ink 4"/>
              <p:cNvPicPr/>
              <p:nvPr/>
            </p:nvPicPr>
            <p:blipFill>
              <a:blip r:embed="rId3"/>
              <a:stretch>
                <a:fillRect/>
              </a:stretch>
            </p:blipFill>
            <p:spPr>
              <a:xfrm>
                <a:off x="100260" y="1574460"/>
                <a:ext cx="8607960" cy="2609371"/>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4" name="Ink 3"/>
              <p14:cNvContentPartPr/>
              <p14:nvPr/>
            </p14:nvContentPartPr>
            <p14:xfrm>
              <a:off x="2951640" y="4192290"/>
              <a:ext cx="3439800" cy="552690"/>
            </p14:xfrm>
          </p:contentPart>
        </mc:Choice>
        <mc:Fallback xmlns="">
          <p:pic>
            <p:nvPicPr>
              <p:cNvPr id="4" name="Ink 3"/>
              <p:cNvPicPr/>
              <p:nvPr/>
            </p:nvPicPr>
            <p:blipFill>
              <a:blip r:embed="rId5"/>
              <a:stretch>
                <a:fillRect/>
              </a:stretch>
            </p:blipFill>
            <p:spPr>
              <a:xfrm>
                <a:off x="2936520" y="4178257"/>
                <a:ext cx="3470040" cy="576079"/>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p14:cNvContentPartPr/>
              <p14:nvPr/>
            </p14:nvContentPartPr>
            <p14:xfrm>
              <a:off x="1470420" y="1481760"/>
              <a:ext cx="7598610" cy="3978450"/>
            </p14:xfrm>
          </p:contentPart>
        </mc:Choice>
        <mc:Fallback xmlns="">
          <p:pic>
            <p:nvPicPr>
              <p:cNvPr id="6" name="Ink 5"/>
              <p:cNvPicPr/>
              <p:nvPr/>
            </p:nvPicPr>
            <p:blipFill>
              <a:blip r:embed="rId7"/>
              <a:stretch>
                <a:fillRect/>
              </a:stretch>
            </p:blipFill>
            <p:spPr>
              <a:xfrm>
                <a:off x="1461420" y="1472040"/>
                <a:ext cx="7619850" cy="4002931"/>
              </a:xfrm>
              <a:prstGeom prst="rect">
                <a:avLst/>
              </a:prstGeom>
            </p:spPr>
          </p:pic>
        </mc:Fallback>
      </mc:AlternateContent>
    </p:spTree>
    <p:extLst>
      <p:ext uri="{BB962C8B-B14F-4D97-AF65-F5344CB8AC3E}">
        <p14:creationId xmlns:p14="http://schemas.microsoft.com/office/powerpoint/2010/main" val="262160775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12860" y="298054"/>
            <a:ext cx="6991350" cy="765175"/>
          </a:xfrm>
        </p:spPr>
        <p:txBody>
          <a:bodyPr>
            <a:normAutofit/>
          </a:bodyPr>
          <a:lstStyle/>
          <a:p>
            <a:r>
              <a:rPr lang="en-US" sz="3200" dirty="0"/>
              <a:t>Multiple Linear Regression</a:t>
            </a:r>
            <a:endParaRPr lang="en-IN" sz="3200" dirty="0"/>
          </a:p>
        </p:txBody>
      </p:sp>
      <p:sp>
        <p:nvSpPr>
          <p:cNvPr id="3" name="Title 1"/>
          <p:cNvSpPr txBox="1">
            <a:spLocks/>
          </p:cNvSpPr>
          <p:nvPr/>
        </p:nvSpPr>
        <p:spPr>
          <a:xfrm>
            <a:off x="342900" y="1063229"/>
            <a:ext cx="6172200" cy="857250"/>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3200" b="1" kern="1200">
                <a:solidFill>
                  <a:schemeClr val="bg1"/>
                </a:solidFill>
                <a:latin typeface="Helvetica" panose="020B0604020202030204" pitchFamily="34" charset="0"/>
                <a:ea typeface="+mj-ea"/>
                <a:cs typeface="+mj-cs"/>
              </a:defRPr>
            </a:lvl1pPr>
          </a:lstStyle>
          <a:p>
            <a:endParaRPr lang="en-GB" altLang="en-US" sz="2400" dirty="0"/>
          </a:p>
        </p:txBody>
      </p:sp>
      <mc:AlternateContent xmlns:mc="http://schemas.openxmlformats.org/markup-compatibility/2006" xmlns:p14="http://schemas.microsoft.com/office/powerpoint/2010/main">
        <mc:Choice Requires="p14">
          <p:contentPart p14:bwMode="auto" r:id="rId3">
            <p14:nvContentPartPr>
              <p14:cNvPr id="5" name="Ink 4"/>
              <p14:cNvContentPartPr/>
              <p14:nvPr/>
            </p14:nvContentPartPr>
            <p14:xfrm>
              <a:off x="112860" y="1584900"/>
              <a:ext cx="8580600" cy="2586330"/>
            </p14:xfrm>
          </p:contentPart>
        </mc:Choice>
        <mc:Fallback xmlns="">
          <p:pic>
            <p:nvPicPr>
              <p:cNvPr id="5" name="Ink 4"/>
              <p:cNvPicPr/>
              <p:nvPr/>
            </p:nvPicPr>
            <p:blipFill>
              <a:blip r:embed="rId4"/>
              <a:stretch>
                <a:fillRect/>
              </a:stretch>
            </p:blipFill>
            <p:spPr>
              <a:xfrm>
                <a:off x="100260" y="1574460"/>
                <a:ext cx="8607960" cy="2609371"/>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4" name="Ink 3"/>
              <p14:cNvContentPartPr/>
              <p14:nvPr/>
            </p14:nvContentPartPr>
            <p14:xfrm>
              <a:off x="2951640" y="4192290"/>
              <a:ext cx="3439800" cy="552690"/>
            </p14:xfrm>
          </p:contentPart>
        </mc:Choice>
        <mc:Fallback xmlns="">
          <p:pic>
            <p:nvPicPr>
              <p:cNvPr id="4" name="Ink 3"/>
              <p:cNvPicPr/>
              <p:nvPr/>
            </p:nvPicPr>
            <p:blipFill>
              <a:blip r:embed="rId6"/>
              <a:stretch>
                <a:fillRect/>
              </a:stretch>
            </p:blipFill>
            <p:spPr>
              <a:xfrm>
                <a:off x="2936520" y="4178257"/>
                <a:ext cx="3470040" cy="576079"/>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Ink 5"/>
              <p14:cNvContentPartPr/>
              <p14:nvPr/>
            </p14:nvContentPartPr>
            <p14:xfrm>
              <a:off x="4288680" y="4539510"/>
              <a:ext cx="3230820" cy="868590"/>
            </p14:xfrm>
          </p:contentPart>
        </mc:Choice>
        <mc:Fallback xmlns="">
          <p:pic>
            <p:nvPicPr>
              <p:cNvPr id="6" name="Ink 5"/>
              <p:cNvPicPr/>
              <p:nvPr/>
            </p:nvPicPr>
            <p:blipFill>
              <a:blip r:embed="rId8"/>
              <a:stretch>
                <a:fillRect/>
              </a:stretch>
            </p:blipFill>
            <p:spPr>
              <a:xfrm>
                <a:off x="4277881" y="4526191"/>
                <a:ext cx="3257099" cy="889468"/>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7" name="Ink 6"/>
              <p14:cNvContentPartPr/>
              <p14:nvPr/>
            </p14:nvContentPartPr>
            <p14:xfrm>
              <a:off x="478440" y="1894050"/>
              <a:ext cx="8503650" cy="4080510"/>
            </p14:xfrm>
          </p:contentPart>
        </mc:Choice>
        <mc:Fallback xmlns="">
          <p:pic>
            <p:nvPicPr>
              <p:cNvPr id="7" name="Ink 6"/>
              <p:cNvPicPr/>
              <p:nvPr/>
            </p:nvPicPr>
            <p:blipFill>
              <a:blip r:embed="rId10"/>
              <a:stretch>
                <a:fillRect/>
              </a:stretch>
            </p:blipFill>
            <p:spPr>
              <a:xfrm>
                <a:off x="465120" y="1887570"/>
                <a:ext cx="8533170" cy="4101390"/>
              </a:xfrm>
              <a:prstGeom prst="rect">
                <a:avLst/>
              </a:prstGeom>
            </p:spPr>
          </p:pic>
        </mc:Fallback>
      </mc:AlternateContent>
    </p:spTree>
    <p:extLst>
      <p:ext uri="{BB962C8B-B14F-4D97-AF65-F5344CB8AC3E}">
        <p14:creationId xmlns:p14="http://schemas.microsoft.com/office/powerpoint/2010/main" val="3553561171"/>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4294967295"/>
          </p:nvPr>
        </p:nvSpPr>
        <p:spPr>
          <a:xfrm>
            <a:off x="457200" y="3124200"/>
            <a:ext cx="8229600" cy="1143000"/>
          </a:xfrm>
        </p:spPr>
        <p:txBody>
          <a:bodyPr>
            <a:noAutofit/>
          </a:bodyPr>
          <a:lstStyle/>
          <a:p>
            <a:pPr marL="0" lvl="0" indent="0">
              <a:buNone/>
            </a:pPr>
            <a:r>
              <a:rPr lang="en-US" sz="4000" b="1" dirty="0" smtClean="0"/>
              <a:t>Building </a:t>
            </a:r>
            <a:r>
              <a:rPr lang="en-US" sz="4000" b="1" dirty="0"/>
              <a:t>multiple linear regression model by gradient descent algorithms </a:t>
            </a:r>
          </a:p>
        </p:txBody>
      </p:sp>
      <p:sp>
        <p:nvSpPr>
          <p:cNvPr id="3" name="Date Placeholder 2"/>
          <p:cNvSpPr>
            <a:spLocks noGrp="1"/>
          </p:cNvSpPr>
          <p:nvPr>
            <p:ph type="dt" sz="half" idx="10"/>
          </p:nvPr>
        </p:nvSpPr>
        <p:spPr/>
        <p:txBody>
          <a:bodyPr/>
          <a:lstStyle/>
          <a:p>
            <a:pPr>
              <a:defRPr/>
            </a:pPr>
            <a:fld id="{ED68FE36-FEF9-4C3E-AED1-C7E5A566F7F0}" type="datetime3">
              <a:rPr lang="en-US" smtClean="0"/>
              <a:t>23 April 2020</a:t>
            </a:fld>
            <a:endParaRPr lang="en-US"/>
          </a:p>
        </p:txBody>
      </p:sp>
      <p:sp>
        <p:nvSpPr>
          <p:cNvPr id="4" name="Slide Number Placeholder 3"/>
          <p:cNvSpPr>
            <a:spLocks noGrp="1"/>
          </p:cNvSpPr>
          <p:nvPr>
            <p:ph type="sldNum" sz="quarter" idx="12"/>
          </p:nvPr>
        </p:nvSpPr>
        <p:spPr/>
        <p:txBody>
          <a:bodyPr/>
          <a:lstStyle/>
          <a:p>
            <a:pPr>
              <a:defRPr/>
            </a:pPr>
            <a:fld id="{60DB935C-A2BB-404C-A6C5-67E9068028EC}" type="slidenum">
              <a:rPr lang="en-US" smtClean="0"/>
              <a:pPr>
                <a:defRPr/>
              </a:pPr>
              <a:t>14</a:t>
            </a:fld>
            <a:endParaRPr lang="en-US"/>
          </a:p>
        </p:txBody>
      </p:sp>
    </p:spTree>
    <p:extLst>
      <p:ext uri="{BB962C8B-B14F-4D97-AF65-F5344CB8AC3E}">
        <p14:creationId xmlns:p14="http://schemas.microsoft.com/office/powerpoint/2010/main" val="263115803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514350" y="1200150"/>
            <a:ext cx="6172200" cy="857250"/>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3200" b="1" kern="1200">
                <a:solidFill>
                  <a:schemeClr val="bg1"/>
                </a:solidFill>
                <a:latin typeface="Helvetica" panose="020B0604020202030204" pitchFamily="34" charset="0"/>
                <a:ea typeface="+mj-ea"/>
                <a:cs typeface="+mj-cs"/>
              </a:defRPr>
            </a:lvl1pPr>
          </a:lstStyle>
          <a:p>
            <a:endParaRPr lang="en-GB" altLang="en-US" sz="2400" dirty="0"/>
          </a:p>
        </p:txBody>
      </p:sp>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1198260" y="1602450"/>
              <a:ext cx="5652720" cy="1282500"/>
            </p14:xfrm>
          </p:contentPart>
        </mc:Choice>
        <mc:Fallback xmlns="">
          <p:pic>
            <p:nvPicPr>
              <p:cNvPr id="4" name="Ink 3"/>
              <p:cNvPicPr/>
              <p:nvPr/>
            </p:nvPicPr>
            <p:blipFill>
              <a:blip r:embed="rId3"/>
              <a:stretch>
                <a:fillRect/>
              </a:stretch>
            </p:blipFill>
            <p:spPr>
              <a:xfrm>
                <a:off x="1183860" y="1589132"/>
                <a:ext cx="5677200" cy="1310936"/>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Ink 4"/>
              <p14:cNvContentPartPr/>
              <p14:nvPr/>
            </p14:nvContentPartPr>
            <p14:xfrm>
              <a:off x="1210140" y="2045250"/>
              <a:ext cx="7351290" cy="3327210"/>
            </p14:xfrm>
          </p:contentPart>
        </mc:Choice>
        <mc:Fallback xmlns="">
          <p:pic>
            <p:nvPicPr>
              <p:cNvPr id="5" name="Ink 4"/>
              <p:cNvPicPr/>
              <p:nvPr/>
            </p:nvPicPr>
            <p:blipFill>
              <a:blip r:embed="rId5"/>
              <a:stretch>
                <a:fillRect/>
              </a:stretch>
            </p:blipFill>
            <p:spPr>
              <a:xfrm>
                <a:off x="1196460" y="2032651"/>
                <a:ext cx="7379370" cy="3356728"/>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p14:cNvContentPartPr/>
              <p14:nvPr/>
            </p14:nvContentPartPr>
            <p14:xfrm>
              <a:off x="1246050" y="1267920"/>
              <a:ext cx="7756560" cy="4251690"/>
            </p14:xfrm>
          </p:contentPart>
        </mc:Choice>
        <mc:Fallback xmlns="">
          <p:pic>
            <p:nvPicPr>
              <p:cNvPr id="6" name="Ink 5"/>
              <p:cNvPicPr/>
              <p:nvPr/>
            </p:nvPicPr>
            <p:blipFill>
              <a:blip r:embed="rId7"/>
              <a:stretch>
                <a:fillRect/>
              </a:stretch>
            </p:blipFill>
            <p:spPr>
              <a:xfrm>
                <a:off x="1236690" y="1252440"/>
                <a:ext cx="7779960" cy="4282651"/>
              </a:xfrm>
              <a:prstGeom prst="rect">
                <a:avLst/>
              </a:prstGeom>
            </p:spPr>
          </p:pic>
        </mc:Fallback>
      </mc:AlternateContent>
      <p:sp>
        <p:nvSpPr>
          <p:cNvPr id="8" name="Title 1"/>
          <p:cNvSpPr>
            <a:spLocks noGrp="1"/>
          </p:cNvSpPr>
          <p:nvPr>
            <p:ph type="title"/>
          </p:nvPr>
        </p:nvSpPr>
        <p:spPr>
          <a:xfrm>
            <a:off x="152400" y="35859"/>
            <a:ext cx="8229600" cy="1143000"/>
          </a:xfrm>
        </p:spPr>
        <p:txBody>
          <a:bodyPr>
            <a:normAutofit fontScale="90000"/>
          </a:bodyPr>
          <a:lstStyle/>
          <a:p>
            <a:pPr algn="l"/>
            <a:r>
              <a:rPr lang="en-US" sz="4000" b="1" dirty="0"/>
              <a:t>Multiple Linear Regression: </a:t>
            </a:r>
            <a:br>
              <a:rPr lang="en-US" sz="4000" b="1" dirty="0"/>
            </a:br>
            <a:r>
              <a:rPr lang="en-US" sz="4000" b="1" dirty="0" smtClean="0"/>
              <a:t>Gradient </a:t>
            </a:r>
            <a:r>
              <a:rPr lang="en-US" sz="4000" b="1" dirty="0"/>
              <a:t>Descent Algorithm</a:t>
            </a:r>
            <a:endParaRPr lang="en-IN" sz="4000" b="1" dirty="0"/>
          </a:p>
        </p:txBody>
      </p:sp>
      <p:sp>
        <p:nvSpPr>
          <p:cNvPr id="2" name="Date Placeholder 1"/>
          <p:cNvSpPr>
            <a:spLocks noGrp="1"/>
          </p:cNvSpPr>
          <p:nvPr>
            <p:ph type="dt" sz="half" idx="10"/>
          </p:nvPr>
        </p:nvSpPr>
        <p:spPr/>
        <p:txBody>
          <a:bodyPr/>
          <a:lstStyle/>
          <a:p>
            <a:pPr>
              <a:defRPr/>
            </a:pPr>
            <a:fld id="{EAA3F773-9847-445E-9692-CC78CCFC3625}" type="datetime3">
              <a:rPr lang="en-US" smtClean="0"/>
              <a:t>23 April 2020</a:t>
            </a:fld>
            <a:endParaRPr lang="en-US"/>
          </a:p>
        </p:txBody>
      </p:sp>
      <p:sp>
        <p:nvSpPr>
          <p:cNvPr id="7" name="Slide Number Placeholder 6"/>
          <p:cNvSpPr>
            <a:spLocks noGrp="1"/>
          </p:cNvSpPr>
          <p:nvPr>
            <p:ph type="sldNum" sz="quarter" idx="12"/>
          </p:nvPr>
        </p:nvSpPr>
        <p:spPr/>
        <p:txBody>
          <a:bodyPr/>
          <a:lstStyle/>
          <a:p>
            <a:pPr>
              <a:defRPr/>
            </a:pPr>
            <a:fld id="{60DB935C-A2BB-404C-A6C5-67E9068028EC}" type="slidenum">
              <a:rPr lang="en-US" smtClean="0"/>
              <a:pPr>
                <a:defRPr/>
              </a:pPr>
              <a:t>15</a:t>
            </a:fld>
            <a:endParaRPr lang="en-US"/>
          </a:p>
        </p:txBody>
      </p:sp>
    </p:spTree>
    <p:extLst>
      <p:ext uri="{BB962C8B-B14F-4D97-AF65-F5344CB8AC3E}">
        <p14:creationId xmlns:p14="http://schemas.microsoft.com/office/powerpoint/2010/main" val="76843012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42900" y="1063229"/>
            <a:ext cx="6172200" cy="857250"/>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3200" b="1" kern="1200">
                <a:solidFill>
                  <a:schemeClr val="bg1"/>
                </a:solidFill>
                <a:latin typeface="Helvetica" panose="020B0604020202030204" pitchFamily="34" charset="0"/>
                <a:ea typeface="+mj-ea"/>
                <a:cs typeface="+mj-cs"/>
              </a:defRPr>
            </a:lvl1pPr>
          </a:lstStyle>
          <a:p>
            <a:endParaRPr lang="en-GB" altLang="en-US" sz="2400" dirty="0"/>
          </a:p>
        </p:txBody>
      </p:sp>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996840" y="1600830"/>
              <a:ext cx="5967270" cy="2644650"/>
            </p14:xfrm>
          </p:contentPart>
        </mc:Choice>
        <mc:Fallback xmlns="">
          <p:pic>
            <p:nvPicPr>
              <p:cNvPr id="4" name="Ink 3"/>
              <p:cNvPicPr/>
              <p:nvPr/>
            </p:nvPicPr>
            <p:blipFill>
              <a:blip r:embed="rId3"/>
              <a:stretch>
                <a:fillRect/>
              </a:stretch>
            </p:blipFill>
            <p:spPr>
              <a:xfrm>
                <a:off x="983880" y="1588590"/>
                <a:ext cx="5993910" cy="2670571"/>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Ink 4"/>
              <p14:cNvContentPartPr/>
              <p14:nvPr/>
            </p14:nvContentPartPr>
            <p14:xfrm>
              <a:off x="1012230" y="1781730"/>
              <a:ext cx="6955200" cy="2663820"/>
            </p14:xfrm>
          </p:contentPart>
        </mc:Choice>
        <mc:Fallback xmlns="">
          <p:pic>
            <p:nvPicPr>
              <p:cNvPr id="5" name="Ink 4"/>
              <p:cNvPicPr/>
              <p:nvPr/>
            </p:nvPicPr>
            <p:blipFill>
              <a:blip r:embed="rId5"/>
              <a:stretch>
                <a:fillRect/>
              </a:stretch>
            </p:blipFill>
            <p:spPr>
              <a:xfrm>
                <a:off x="1001430" y="1773451"/>
                <a:ext cx="6975720" cy="2680739"/>
              </a:xfrm>
              <a:prstGeom prst="rect">
                <a:avLst/>
              </a:prstGeom>
            </p:spPr>
          </p:pic>
        </mc:Fallback>
      </mc:AlternateContent>
      <p:sp>
        <p:nvSpPr>
          <p:cNvPr id="6" name="Title 1"/>
          <p:cNvSpPr txBox="1">
            <a:spLocks/>
          </p:cNvSpPr>
          <p:nvPr/>
        </p:nvSpPr>
        <p:spPr>
          <a:xfrm>
            <a:off x="342900" y="26894"/>
            <a:ext cx="8229600" cy="1143000"/>
          </a:xfrm>
          <a:prstGeom prst="rect">
            <a:avLst/>
          </a:prstGeom>
        </p:spPr>
        <p:txBody>
          <a:bodyPr>
            <a:normAutofit fontScale="925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fontAlgn="auto">
              <a:spcAft>
                <a:spcPts val="0"/>
              </a:spcAft>
            </a:pPr>
            <a:r>
              <a:rPr lang="en-US" sz="4000" b="1" dirty="0" smtClean="0"/>
              <a:t>Multiple Linear Regression : </a:t>
            </a:r>
          </a:p>
          <a:p>
            <a:pPr algn="l" fontAlgn="auto">
              <a:spcAft>
                <a:spcPts val="0"/>
              </a:spcAft>
            </a:pPr>
            <a:r>
              <a:rPr lang="en-US" sz="4000" b="1" dirty="0" smtClean="0"/>
              <a:t>Calculating Gradient</a:t>
            </a:r>
            <a:endParaRPr lang="en-IN" sz="4000" b="1" dirty="0"/>
          </a:p>
        </p:txBody>
      </p:sp>
      <p:sp>
        <p:nvSpPr>
          <p:cNvPr id="2" name="Date Placeholder 1"/>
          <p:cNvSpPr>
            <a:spLocks noGrp="1"/>
          </p:cNvSpPr>
          <p:nvPr>
            <p:ph type="dt" sz="half" idx="10"/>
          </p:nvPr>
        </p:nvSpPr>
        <p:spPr/>
        <p:txBody>
          <a:bodyPr/>
          <a:lstStyle/>
          <a:p>
            <a:pPr>
              <a:defRPr/>
            </a:pPr>
            <a:fld id="{A463A3CF-DC5F-49EF-BBF9-4ECAD87B8C7F}" type="datetime3">
              <a:rPr lang="en-US" smtClean="0"/>
              <a:t>23 April 2020</a:t>
            </a:fld>
            <a:endParaRPr lang="en-US"/>
          </a:p>
        </p:txBody>
      </p:sp>
      <p:sp>
        <p:nvSpPr>
          <p:cNvPr id="7" name="Slide Number Placeholder 6"/>
          <p:cNvSpPr>
            <a:spLocks noGrp="1"/>
          </p:cNvSpPr>
          <p:nvPr>
            <p:ph type="sldNum" sz="quarter" idx="12"/>
          </p:nvPr>
        </p:nvSpPr>
        <p:spPr/>
        <p:txBody>
          <a:bodyPr/>
          <a:lstStyle/>
          <a:p>
            <a:pPr>
              <a:defRPr/>
            </a:pPr>
            <a:fld id="{60DB935C-A2BB-404C-A6C5-67E9068028EC}" type="slidenum">
              <a:rPr lang="en-US" smtClean="0"/>
              <a:pPr>
                <a:defRPr/>
              </a:pPr>
              <a:t>16</a:t>
            </a:fld>
            <a:endParaRPr lang="en-US"/>
          </a:p>
        </p:txBody>
      </p:sp>
    </p:spTree>
    <p:extLst>
      <p:ext uri="{BB962C8B-B14F-4D97-AF65-F5344CB8AC3E}">
        <p14:creationId xmlns:p14="http://schemas.microsoft.com/office/powerpoint/2010/main" val="409374567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42900" y="1063229"/>
            <a:ext cx="6172200" cy="857250"/>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3200" b="1" kern="1200">
                <a:solidFill>
                  <a:schemeClr val="bg1"/>
                </a:solidFill>
                <a:latin typeface="Helvetica" panose="020B0604020202030204" pitchFamily="34" charset="0"/>
                <a:ea typeface="+mj-ea"/>
                <a:cs typeface="+mj-cs"/>
              </a:defRPr>
            </a:lvl1pPr>
          </a:lstStyle>
          <a:p>
            <a:endParaRPr lang="en-GB" altLang="en-US" sz="2400" dirty="0"/>
          </a:p>
        </p:txBody>
      </p:sp>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996840" y="1600830"/>
              <a:ext cx="5967270" cy="2644650"/>
            </p14:xfrm>
          </p:contentPart>
        </mc:Choice>
        <mc:Fallback xmlns="">
          <p:pic>
            <p:nvPicPr>
              <p:cNvPr id="4" name="Ink 3"/>
              <p:cNvPicPr/>
              <p:nvPr/>
            </p:nvPicPr>
            <p:blipFill>
              <a:blip r:embed="rId3"/>
              <a:stretch>
                <a:fillRect/>
              </a:stretch>
            </p:blipFill>
            <p:spPr>
              <a:xfrm>
                <a:off x="983880" y="1588590"/>
                <a:ext cx="5993910" cy="2670571"/>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Ink 4"/>
              <p14:cNvContentPartPr/>
              <p14:nvPr/>
            </p14:nvContentPartPr>
            <p14:xfrm>
              <a:off x="1022760" y="3950640"/>
              <a:ext cx="7299720" cy="1085130"/>
            </p14:xfrm>
          </p:contentPart>
        </mc:Choice>
        <mc:Fallback xmlns="">
          <p:pic>
            <p:nvPicPr>
              <p:cNvPr id="5" name="Ink 4"/>
              <p:cNvPicPr/>
              <p:nvPr/>
            </p:nvPicPr>
            <p:blipFill>
              <a:blip r:embed="rId5"/>
              <a:stretch>
                <a:fillRect/>
              </a:stretch>
            </p:blipFill>
            <p:spPr>
              <a:xfrm>
                <a:off x="1009440" y="3938039"/>
                <a:ext cx="7320960" cy="1112492"/>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p14:cNvContentPartPr/>
              <p14:nvPr/>
            </p14:nvContentPartPr>
            <p14:xfrm>
              <a:off x="1102140" y="4907790"/>
              <a:ext cx="6824520" cy="904500"/>
            </p14:xfrm>
          </p:contentPart>
        </mc:Choice>
        <mc:Fallback xmlns="">
          <p:pic>
            <p:nvPicPr>
              <p:cNvPr id="6" name="Ink 5"/>
              <p:cNvPicPr/>
              <p:nvPr/>
            </p:nvPicPr>
            <p:blipFill>
              <a:blip r:embed="rId7"/>
              <a:stretch>
                <a:fillRect/>
              </a:stretch>
            </p:blipFill>
            <p:spPr>
              <a:xfrm>
                <a:off x="1088100" y="4893027"/>
                <a:ext cx="6855120" cy="934386"/>
              </a:xfrm>
              <a:prstGeom prst="rect">
                <a:avLst/>
              </a:prstGeom>
            </p:spPr>
          </p:pic>
        </mc:Fallback>
      </mc:AlternateContent>
      <p:sp>
        <p:nvSpPr>
          <p:cNvPr id="8" name="Title 1"/>
          <p:cNvSpPr>
            <a:spLocks noGrp="1"/>
          </p:cNvSpPr>
          <p:nvPr>
            <p:ph type="title"/>
          </p:nvPr>
        </p:nvSpPr>
        <p:spPr>
          <a:xfrm>
            <a:off x="457200" y="274638"/>
            <a:ext cx="8229600" cy="1143000"/>
          </a:xfrm>
        </p:spPr>
        <p:txBody>
          <a:bodyPr>
            <a:normAutofit/>
          </a:bodyPr>
          <a:lstStyle/>
          <a:p>
            <a:pPr algn="l"/>
            <a:r>
              <a:rPr lang="en-US" sz="4000" b="1" dirty="0"/>
              <a:t>Multiple Linear Regression</a:t>
            </a:r>
            <a:endParaRPr lang="en-IN" sz="4000" b="1" dirty="0"/>
          </a:p>
        </p:txBody>
      </p:sp>
      <p:sp>
        <p:nvSpPr>
          <p:cNvPr id="2" name="Date Placeholder 1"/>
          <p:cNvSpPr>
            <a:spLocks noGrp="1"/>
          </p:cNvSpPr>
          <p:nvPr>
            <p:ph type="dt" sz="half" idx="10"/>
          </p:nvPr>
        </p:nvSpPr>
        <p:spPr/>
        <p:txBody>
          <a:bodyPr/>
          <a:lstStyle/>
          <a:p>
            <a:pPr>
              <a:defRPr/>
            </a:pPr>
            <a:fld id="{049CA515-B8BE-4812-B985-4DA074B41C1D}" type="datetime3">
              <a:rPr lang="en-US" smtClean="0"/>
              <a:t>23 April 2020</a:t>
            </a:fld>
            <a:endParaRPr lang="en-US"/>
          </a:p>
        </p:txBody>
      </p:sp>
      <p:sp>
        <p:nvSpPr>
          <p:cNvPr id="7" name="Slide Number Placeholder 6"/>
          <p:cNvSpPr>
            <a:spLocks noGrp="1"/>
          </p:cNvSpPr>
          <p:nvPr>
            <p:ph type="sldNum" sz="quarter" idx="12"/>
          </p:nvPr>
        </p:nvSpPr>
        <p:spPr/>
        <p:txBody>
          <a:bodyPr/>
          <a:lstStyle/>
          <a:p>
            <a:pPr>
              <a:defRPr/>
            </a:pPr>
            <a:fld id="{60DB935C-A2BB-404C-A6C5-67E9068028EC}" type="slidenum">
              <a:rPr lang="en-US" smtClean="0"/>
              <a:pPr>
                <a:defRPr/>
              </a:pPr>
              <a:t>17</a:t>
            </a:fld>
            <a:endParaRPr lang="en-US"/>
          </a:p>
        </p:txBody>
      </p:sp>
    </p:spTree>
    <p:extLst>
      <p:ext uri="{BB962C8B-B14F-4D97-AF65-F5344CB8AC3E}">
        <p14:creationId xmlns:p14="http://schemas.microsoft.com/office/powerpoint/2010/main" val="288423385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42900" y="1063229"/>
            <a:ext cx="6172200" cy="857250"/>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3200" b="1" kern="1200">
                <a:solidFill>
                  <a:schemeClr val="bg1"/>
                </a:solidFill>
                <a:latin typeface="Helvetica" panose="020B0604020202030204" pitchFamily="34" charset="0"/>
                <a:ea typeface="+mj-ea"/>
                <a:cs typeface="+mj-cs"/>
              </a:defRPr>
            </a:lvl1pPr>
          </a:lstStyle>
          <a:p>
            <a:endParaRPr lang="en-GB" altLang="en-US" sz="2400" dirty="0"/>
          </a:p>
        </p:txBody>
      </p:sp>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866700" y="1602450"/>
              <a:ext cx="8177760" cy="3856140"/>
            </p14:xfrm>
          </p:contentPart>
        </mc:Choice>
        <mc:Fallback xmlns="">
          <p:pic>
            <p:nvPicPr>
              <p:cNvPr id="4" name="Ink 3"/>
              <p:cNvPicPr/>
              <p:nvPr/>
            </p:nvPicPr>
            <p:blipFill>
              <a:blip r:embed="rId3"/>
              <a:stretch>
                <a:fillRect/>
              </a:stretch>
            </p:blipFill>
            <p:spPr>
              <a:xfrm>
                <a:off x="853020" y="1589131"/>
                <a:ext cx="8206560" cy="3884579"/>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Ink 4"/>
              <p14:cNvContentPartPr/>
              <p14:nvPr/>
            </p14:nvContentPartPr>
            <p14:xfrm>
              <a:off x="4802760" y="1560330"/>
              <a:ext cx="4344300" cy="2368440"/>
            </p14:xfrm>
          </p:contentPart>
        </mc:Choice>
        <mc:Fallback xmlns="">
          <p:pic>
            <p:nvPicPr>
              <p:cNvPr id="5" name="Ink 4"/>
              <p:cNvPicPr/>
              <p:nvPr/>
            </p:nvPicPr>
            <p:blipFill>
              <a:blip r:embed="rId5"/>
              <a:stretch>
                <a:fillRect/>
              </a:stretch>
            </p:blipFill>
            <p:spPr>
              <a:xfrm>
                <a:off x="4788001" y="1547370"/>
                <a:ext cx="4372019" cy="23961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p14:cNvContentPartPr/>
              <p14:nvPr/>
            </p14:nvContentPartPr>
            <p14:xfrm>
              <a:off x="1674000" y="2180790"/>
              <a:ext cx="7465770" cy="2779380"/>
            </p14:xfrm>
          </p:contentPart>
        </mc:Choice>
        <mc:Fallback xmlns="">
          <p:pic>
            <p:nvPicPr>
              <p:cNvPr id="6" name="Ink 5"/>
              <p:cNvPicPr/>
              <p:nvPr/>
            </p:nvPicPr>
            <p:blipFill>
              <a:blip r:embed="rId7"/>
              <a:stretch>
                <a:fillRect/>
              </a:stretch>
            </p:blipFill>
            <p:spPr>
              <a:xfrm>
                <a:off x="1664640" y="2170349"/>
                <a:ext cx="7484850" cy="2795581"/>
              </a:xfrm>
              <a:prstGeom prst="rect">
                <a:avLst/>
              </a:prstGeom>
            </p:spPr>
          </p:pic>
        </mc:Fallback>
      </mc:AlternateContent>
      <p:sp>
        <p:nvSpPr>
          <p:cNvPr id="8" name="Title 1"/>
          <p:cNvSpPr>
            <a:spLocks noGrp="1"/>
          </p:cNvSpPr>
          <p:nvPr>
            <p:ph type="title"/>
          </p:nvPr>
        </p:nvSpPr>
        <p:spPr>
          <a:xfrm>
            <a:off x="342900" y="107100"/>
            <a:ext cx="8229600" cy="1143000"/>
          </a:xfrm>
        </p:spPr>
        <p:txBody>
          <a:bodyPr>
            <a:normAutofit fontScale="90000"/>
          </a:bodyPr>
          <a:lstStyle/>
          <a:p>
            <a:pPr algn="l"/>
            <a:r>
              <a:rPr lang="en-US" sz="4000" b="1" dirty="0"/>
              <a:t>Multiple Linear </a:t>
            </a:r>
            <a:r>
              <a:rPr lang="en-US" sz="4000" b="1" dirty="0" smtClean="0"/>
              <a:t>Regression: </a:t>
            </a:r>
            <a:br>
              <a:rPr lang="en-US" sz="4000" b="1" dirty="0" smtClean="0"/>
            </a:br>
            <a:r>
              <a:rPr lang="en-US" sz="4000" b="1" dirty="0" smtClean="0"/>
              <a:t>Stochastic Gradient Descent Algorithm</a:t>
            </a:r>
            <a:endParaRPr lang="en-IN" sz="4000" b="1" dirty="0"/>
          </a:p>
        </p:txBody>
      </p:sp>
      <p:sp>
        <p:nvSpPr>
          <p:cNvPr id="2" name="Date Placeholder 1"/>
          <p:cNvSpPr>
            <a:spLocks noGrp="1"/>
          </p:cNvSpPr>
          <p:nvPr>
            <p:ph type="dt" sz="half" idx="10"/>
          </p:nvPr>
        </p:nvSpPr>
        <p:spPr/>
        <p:txBody>
          <a:bodyPr/>
          <a:lstStyle/>
          <a:p>
            <a:pPr>
              <a:defRPr/>
            </a:pPr>
            <a:fld id="{485C43E6-16B6-4788-937D-275864D29D32}" type="datetime3">
              <a:rPr lang="en-US" smtClean="0"/>
              <a:t>23 April 2020</a:t>
            </a:fld>
            <a:endParaRPr lang="en-US"/>
          </a:p>
        </p:txBody>
      </p:sp>
      <p:sp>
        <p:nvSpPr>
          <p:cNvPr id="7" name="Slide Number Placeholder 6"/>
          <p:cNvSpPr>
            <a:spLocks noGrp="1"/>
          </p:cNvSpPr>
          <p:nvPr>
            <p:ph type="sldNum" sz="quarter" idx="12"/>
          </p:nvPr>
        </p:nvSpPr>
        <p:spPr/>
        <p:txBody>
          <a:bodyPr/>
          <a:lstStyle/>
          <a:p>
            <a:pPr>
              <a:defRPr/>
            </a:pPr>
            <a:fld id="{60DB935C-A2BB-404C-A6C5-67E9068028EC}" type="slidenum">
              <a:rPr lang="en-US" smtClean="0"/>
              <a:pPr>
                <a:defRPr/>
              </a:pPr>
              <a:t>18</a:t>
            </a:fld>
            <a:endParaRPr lang="en-US"/>
          </a:p>
        </p:txBody>
      </p:sp>
    </p:spTree>
    <p:extLst>
      <p:ext uri="{BB962C8B-B14F-4D97-AF65-F5344CB8AC3E}">
        <p14:creationId xmlns:p14="http://schemas.microsoft.com/office/powerpoint/2010/main" val="242322643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42900" y="1063229"/>
            <a:ext cx="6172200" cy="857250"/>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3200" b="1" kern="1200">
                <a:solidFill>
                  <a:schemeClr val="bg1"/>
                </a:solidFill>
                <a:latin typeface="Helvetica" panose="020B0604020202030204" pitchFamily="34" charset="0"/>
                <a:ea typeface="+mj-ea"/>
                <a:cs typeface="+mj-cs"/>
              </a:defRPr>
            </a:lvl1pPr>
          </a:lstStyle>
          <a:p>
            <a:endParaRPr lang="en-GB" altLang="en-US" sz="2400" dirty="0"/>
          </a:p>
        </p:txBody>
      </p:sp>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286740" y="1628100"/>
              <a:ext cx="8840880" cy="2630880"/>
            </p14:xfrm>
          </p:contentPart>
        </mc:Choice>
        <mc:Fallback xmlns="">
          <p:pic>
            <p:nvPicPr>
              <p:cNvPr id="4" name="Ink 3"/>
              <p:cNvPicPr/>
              <p:nvPr/>
            </p:nvPicPr>
            <p:blipFill>
              <a:blip r:embed="rId3"/>
              <a:stretch>
                <a:fillRect/>
              </a:stretch>
            </p:blipFill>
            <p:spPr>
              <a:xfrm>
                <a:off x="274140" y="1612980"/>
                <a:ext cx="8870400" cy="2657520"/>
              </a:xfrm>
              <a:prstGeom prst="rect">
                <a:avLst/>
              </a:prstGeom>
            </p:spPr>
          </p:pic>
        </mc:Fallback>
      </mc:AlternateContent>
      <p:sp>
        <p:nvSpPr>
          <p:cNvPr id="6" name="Title 1"/>
          <p:cNvSpPr>
            <a:spLocks noGrp="1"/>
          </p:cNvSpPr>
          <p:nvPr>
            <p:ph type="title"/>
          </p:nvPr>
        </p:nvSpPr>
        <p:spPr>
          <a:xfrm>
            <a:off x="0" y="0"/>
            <a:ext cx="8229600" cy="1143000"/>
          </a:xfrm>
        </p:spPr>
        <p:txBody>
          <a:bodyPr>
            <a:normAutofit fontScale="90000"/>
          </a:bodyPr>
          <a:lstStyle/>
          <a:p>
            <a:pPr algn="l"/>
            <a:r>
              <a:rPr lang="en-US" sz="4000" b="1" dirty="0"/>
              <a:t>Multiple Linear Regression: </a:t>
            </a:r>
            <a:br>
              <a:rPr lang="en-US" sz="4000" b="1" dirty="0"/>
            </a:br>
            <a:r>
              <a:rPr lang="en-US" sz="4000" b="1" dirty="0"/>
              <a:t>Mini-batch Gradient Descent Algorithm</a:t>
            </a:r>
            <a:endParaRPr lang="en-IN" sz="4000" b="1" dirty="0"/>
          </a:p>
        </p:txBody>
      </p:sp>
      <p:sp>
        <p:nvSpPr>
          <p:cNvPr id="2" name="Date Placeholder 1"/>
          <p:cNvSpPr>
            <a:spLocks noGrp="1"/>
          </p:cNvSpPr>
          <p:nvPr>
            <p:ph type="dt" sz="half" idx="10"/>
          </p:nvPr>
        </p:nvSpPr>
        <p:spPr/>
        <p:txBody>
          <a:bodyPr/>
          <a:lstStyle/>
          <a:p>
            <a:pPr>
              <a:defRPr/>
            </a:pPr>
            <a:fld id="{890BF0A3-F0CD-4605-9A95-1083B9793B35}" type="datetime3">
              <a:rPr lang="en-US" smtClean="0"/>
              <a:t>23 April 2020</a:t>
            </a:fld>
            <a:endParaRPr lang="en-US"/>
          </a:p>
        </p:txBody>
      </p:sp>
      <p:sp>
        <p:nvSpPr>
          <p:cNvPr id="5" name="Slide Number Placeholder 4"/>
          <p:cNvSpPr>
            <a:spLocks noGrp="1"/>
          </p:cNvSpPr>
          <p:nvPr>
            <p:ph type="sldNum" sz="quarter" idx="12"/>
          </p:nvPr>
        </p:nvSpPr>
        <p:spPr/>
        <p:txBody>
          <a:bodyPr/>
          <a:lstStyle/>
          <a:p>
            <a:pPr>
              <a:defRPr/>
            </a:pPr>
            <a:fld id="{60DB935C-A2BB-404C-A6C5-67E9068028EC}" type="slidenum">
              <a:rPr lang="en-US" smtClean="0"/>
              <a:pPr>
                <a:defRPr/>
              </a:pPr>
              <a:t>19</a:t>
            </a:fld>
            <a:endParaRPr lang="en-US"/>
          </a:p>
        </p:txBody>
      </p:sp>
    </p:spTree>
    <p:extLst>
      <p:ext uri="{BB962C8B-B14F-4D97-AF65-F5344CB8AC3E}">
        <p14:creationId xmlns:p14="http://schemas.microsoft.com/office/powerpoint/2010/main" val="250711546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quarter" idx="10"/>
          </p:nvPr>
        </p:nvSpPr>
        <p:spPr>
          <a:xfrm>
            <a:off x="35859" y="4572000"/>
            <a:ext cx="8458200" cy="1600200"/>
          </a:xfrm>
        </p:spPr>
        <p:txBody>
          <a:bodyPr/>
          <a:lstStyle/>
          <a:p>
            <a:pPr marL="365760" indent="-256032" algn="ctr" fontAlgn="auto">
              <a:lnSpc>
                <a:spcPct val="100000"/>
              </a:lnSpc>
              <a:spcAft>
                <a:spcPts val="0"/>
              </a:spcAft>
              <a:buClr>
                <a:schemeClr val="accent1"/>
              </a:buClr>
              <a:buSzPct val="68000"/>
              <a:defRPr/>
            </a:pPr>
            <a:r>
              <a:rPr lang="en-US" dirty="0" smtClean="0">
                <a:cs typeface="Courier New" pitchFamily="49" charset="0"/>
              </a:rPr>
              <a:t>Contact Session 4</a:t>
            </a:r>
            <a:endParaRPr lang="en-US" dirty="0">
              <a:cs typeface="Courier New" pitchFamily="49" charset="0"/>
            </a:endParaRPr>
          </a:p>
          <a:p>
            <a:pPr marL="365760" indent="-256032" algn="ctr" fontAlgn="auto">
              <a:lnSpc>
                <a:spcPct val="100000"/>
              </a:lnSpc>
              <a:spcAft>
                <a:spcPts val="0"/>
              </a:spcAft>
              <a:buClr>
                <a:schemeClr val="accent1"/>
              </a:buClr>
              <a:buSzPct val="68000"/>
              <a:defRPr/>
            </a:pPr>
            <a:r>
              <a:rPr lang="en-US" dirty="0">
                <a:cs typeface="Courier New" pitchFamily="49" charset="0"/>
              </a:rPr>
              <a:t>Date – </a:t>
            </a:r>
            <a:r>
              <a:rPr lang="en-US" dirty="0" smtClean="0">
                <a:cs typeface="Courier New" pitchFamily="49" charset="0"/>
              </a:rPr>
              <a:t>26/04/2020</a:t>
            </a:r>
            <a:endParaRPr lang="en-US" dirty="0">
              <a:cs typeface="Courier New" pitchFamily="49" charset="0"/>
            </a:endParaRPr>
          </a:p>
          <a:p>
            <a:pPr marL="365760" indent="-256032" algn="ctr" fontAlgn="auto">
              <a:lnSpc>
                <a:spcPct val="100000"/>
              </a:lnSpc>
              <a:spcAft>
                <a:spcPts val="0"/>
              </a:spcAft>
              <a:buClr>
                <a:schemeClr val="accent1"/>
              </a:buClr>
              <a:buSzPct val="68000"/>
              <a:defRPr/>
            </a:pPr>
            <a:r>
              <a:rPr lang="en-US" dirty="0">
                <a:cs typeface="Courier New" pitchFamily="49" charset="0"/>
              </a:rPr>
              <a:t>Time – 10am to 12pm</a:t>
            </a:r>
          </a:p>
          <a:p>
            <a:endParaRPr lang="en-US"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42900" y="1063229"/>
            <a:ext cx="6172200" cy="857250"/>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3200" b="1" kern="1200">
                <a:solidFill>
                  <a:schemeClr val="bg1"/>
                </a:solidFill>
                <a:latin typeface="Helvetica" panose="020B0604020202030204" pitchFamily="34" charset="0"/>
                <a:ea typeface="+mj-ea"/>
                <a:cs typeface="+mj-cs"/>
              </a:defRPr>
            </a:lvl1pPr>
          </a:lstStyle>
          <a:p>
            <a:endParaRPr lang="en-GB" altLang="en-US" sz="2400" dirty="0"/>
          </a:p>
        </p:txBody>
      </p:sp>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958230" y="1667520"/>
              <a:ext cx="8188830" cy="3617730"/>
            </p14:xfrm>
          </p:contentPart>
        </mc:Choice>
        <mc:Fallback xmlns="">
          <p:pic>
            <p:nvPicPr>
              <p:cNvPr id="4" name="Ink 3"/>
              <p:cNvPicPr/>
              <p:nvPr/>
            </p:nvPicPr>
            <p:blipFill>
              <a:blip r:embed="rId3"/>
              <a:stretch>
                <a:fillRect/>
              </a:stretch>
            </p:blipFill>
            <p:spPr>
              <a:xfrm>
                <a:off x="945270" y="1655280"/>
                <a:ext cx="8217630" cy="3646171"/>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Ink 4"/>
              <p14:cNvContentPartPr/>
              <p14:nvPr/>
            </p14:nvContentPartPr>
            <p14:xfrm>
              <a:off x="4139910" y="3852360"/>
              <a:ext cx="3951720" cy="244620"/>
            </p14:xfrm>
          </p:contentPart>
        </mc:Choice>
        <mc:Fallback xmlns="">
          <p:pic>
            <p:nvPicPr>
              <p:cNvPr id="5" name="Ink 4"/>
              <p:cNvPicPr/>
              <p:nvPr/>
            </p:nvPicPr>
            <p:blipFill>
              <a:blip r:embed="rId5"/>
              <a:stretch>
                <a:fillRect/>
              </a:stretch>
            </p:blipFill>
            <p:spPr>
              <a:xfrm>
                <a:off x="4130550" y="3841208"/>
                <a:ext cx="3972240" cy="266564"/>
              </a:xfrm>
              <a:prstGeom prst="rect">
                <a:avLst/>
              </a:prstGeom>
            </p:spPr>
          </p:pic>
        </mc:Fallback>
      </mc:AlternateContent>
      <p:sp>
        <p:nvSpPr>
          <p:cNvPr id="7" name="Title 1"/>
          <p:cNvSpPr>
            <a:spLocks noGrp="1"/>
          </p:cNvSpPr>
          <p:nvPr>
            <p:ph type="title"/>
          </p:nvPr>
        </p:nvSpPr>
        <p:spPr>
          <a:xfrm>
            <a:off x="152400" y="103186"/>
            <a:ext cx="8229600" cy="1143000"/>
          </a:xfrm>
        </p:spPr>
        <p:txBody>
          <a:bodyPr>
            <a:normAutofit fontScale="90000"/>
          </a:bodyPr>
          <a:lstStyle/>
          <a:p>
            <a:pPr algn="l"/>
            <a:r>
              <a:rPr lang="en-US" sz="4000" b="1"/>
              <a:t>Multiple Linear Regression: </a:t>
            </a:r>
            <a:br>
              <a:rPr lang="en-US" sz="4000" b="1"/>
            </a:br>
            <a:r>
              <a:rPr lang="en-US" sz="4000" b="1"/>
              <a:t>Mini-batch Gradient Descent Algorithm</a:t>
            </a:r>
            <a:endParaRPr lang="en-IN" sz="4000" b="1" dirty="0"/>
          </a:p>
        </p:txBody>
      </p:sp>
      <p:sp>
        <p:nvSpPr>
          <p:cNvPr id="2" name="Date Placeholder 1"/>
          <p:cNvSpPr>
            <a:spLocks noGrp="1"/>
          </p:cNvSpPr>
          <p:nvPr>
            <p:ph type="dt" sz="half" idx="10"/>
          </p:nvPr>
        </p:nvSpPr>
        <p:spPr/>
        <p:txBody>
          <a:bodyPr/>
          <a:lstStyle/>
          <a:p>
            <a:pPr>
              <a:defRPr/>
            </a:pPr>
            <a:fld id="{07E64F1C-18EE-4DA9-8ACA-F0708ED97C74}" type="datetime3">
              <a:rPr lang="en-US" smtClean="0"/>
              <a:t>23 April 2020</a:t>
            </a:fld>
            <a:endParaRPr lang="en-US"/>
          </a:p>
        </p:txBody>
      </p:sp>
      <p:sp>
        <p:nvSpPr>
          <p:cNvPr id="6" name="Slide Number Placeholder 5"/>
          <p:cNvSpPr>
            <a:spLocks noGrp="1"/>
          </p:cNvSpPr>
          <p:nvPr>
            <p:ph type="sldNum" sz="quarter" idx="12"/>
          </p:nvPr>
        </p:nvSpPr>
        <p:spPr/>
        <p:txBody>
          <a:bodyPr/>
          <a:lstStyle/>
          <a:p>
            <a:pPr>
              <a:defRPr/>
            </a:pPr>
            <a:fld id="{60DB935C-A2BB-404C-A6C5-67E9068028EC}" type="slidenum">
              <a:rPr lang="en-US" smtClean="0"/>
              <a:pPr>
                <a:defRPr/>
              </a:pPr>
              <a:t>20</a:t>
            </a:fld>
            <a:endParaRPr lang="en-US"/>
          </a:p>
        </p:txBody>
      </p:sp>
    </p:spTree>
    <p:extLst>
      <p:ext uri="{BB962C8B-B14F-4D97-AF65-F5344CB8AC3E}">
        <p14:creationId xmlns:p14="http://schemas.microsoft.com/office/powerpoint/2010/main" val="159044952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4294967295"/>
          </p:nvPr>
        </p:nvSpPr>
        <p:spPr>
          <a:xfrm>
            <a:off x="762000" y="3124200"/>
            <a:ext cx="8382000" cy="1143000"/>
          </a:xfrm>
        </p:spPr>
        <p:txBody>
          <a:bodyPr>
            <a:noAutofit/>
          </a:bodyPr>
          <a:lstStyle/>
          <a:p>
            <a:pPr indent="0">
              <a:buNone/>
            </a:pPr>
            <a:r>
              <a:rPr lang="en-US" sz="4400" b="1" dirty="0"/>
              <a:t>Performance measure for multiple linear regression models </a:t>
            </a:r>
          </a:p>
          <a:p>
            <a:pPr indent="0">
              <a:buNone/>
            </a:pPr>
            <a:r>
              <a:rPr lang="en-US" sz="4400" b="1" dirty="0"/>
              <a:t/>
            </a:r>
            <a:br>
              <a:rPr lang="en-US" sz="4400" b="1" dirty="0"/>
            </a:br>
            <a:r>
              <a:rPr lang="en-US" b="1" dirty="0"/>
              <a:t/>
            </a:r>
            <a:br>
              <a:rPr lang="en-US" b="1" dirty="0"/>
            </a:br>
            <a:endParaRPr lang="en-US" b="1" dirty="0"/>
          </a:p>
        </p:txBody>
      </p:sp>
      <p:sp>
        <p:nvSpPr>
          <p:cNvPr id="3" name="Date Placeholder 2"/>
          <p:cNvSpPr>
            <a:spLocks noGrp="1"/>
          </p:cNvSpPr>
          <p:nvPr>
            <p:ph type="dt" sz="half" idx="10"/>
          </p:nvPr>
        </p:nvSpPr>
        <p:spPr/>
        <p:txBody>
          <a:bodyPr/>
          <a:lstStyle/>
          <a:p>
            <a:pPr>
              <a:defRPr/>
            </a:pPr>
            <a:fld id="{A0383FDB-93AE-434F-9A63-87A02DB36A77}" type="datetime3">
              <a:rPr lang="en-US" smtClean="0"/>
              <a:t>23 April 2020</a:t>
            </a:fld>
            <a:endParaRPr lang="en-US"/>
          </a:p>
        </p:txBody>
      </p:sp>
      <p:sp>
        <p:nvSpPr>
          <p:cNvPr id="4" name="Slide Number Placeholder 3"/>
          <p:cNvSpPr>
            <a:spLocks noGrp="1"/>
          </p:cNvSpPr>
          <p:nvPr>
            <p:ph type="sldNum" sz="quarter" idx="12"/>
          </p:nvPr>
        </p:nvSpPr>
        <p:spPr/>
        <p:txBody>
          <a:bodyPr/>
          <a:lstStyle/>
          <a:p>
            <a:pPr>
              <a:defRPr/>
            </a:pPr>
            <a:fld id="{60DB935C-A2BB-404C-A6C5-67E9068028EC}" type="slidenum">
              <a:rPr lang="en-US" smtClean="0"/>
              <a:pPr>
                <a:defRPr/>
              </a:pPr>
              <a:t>21</a:t>
            </a:fld>
            <a:endParaRPr lang="en-US"/>
          </a:p>
        </p:txBody>
      </p:sp>
    </p:spTree>
    <p:extLst>
      <p:ext uri="{BB962C8B-B14F-4D97-AF65-F5344CB8AC3E}">
        <p14:creationId xmlns:p14="http://schemas.microsoft.com/office/powerpoint/2010/main" val="127463095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42900" y="1063229"/>
            <a:ext cx="6172200" cy="857250"/>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3200" b="1" kern="1200">
                <a:solidFill>
                  <a:schemeClr val="bg1"/>
                </a:solidFill>
                <a:latin typeface="Helvetica" panose="020B0604020202030204" pitchFamily="34" charset="0"/>
                <a:ea typeface="+mj-ea"/>
                <a:cs typeface="+mj-cs"/>
              </a:defRPr>
            </a:lvl1pPr>
          </a:lstStyle>
          <a:p>
            <a:endParaRPr lang="en-GB" altLang="en-US" sz="2400" dirty="0"/>
          </a:p>
        </p:txBody>
      </p:sp>
      <p:sp>
        <p:nvSpPr>
          <p:cNvPr id="7" name="Title 1"/>
          <p:cNvSpPr txBox="1">
            <a:spLocks/>
          </p:cNvSpPr>
          <p:nvPr/>
        </p:nvSpPr>
        <p:spPr>
          <a:xfrm>
            <a:off x="457200" y="274638"/>
            <a:ext cx="8229600" cy="1143000"/>
          </a:xfrm>
          <a:prstGeom prst="rect">
            <a:avLst/>
          </a:prstGeom>
        </p:spPr>
        <p:txBody>
          <a:bodyP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fontAlgn="auto">
              <a:spcAft>
                <a:spcPts val="0"/>
              </a:spcAft>
            </a:pPr>
            <a:r>
              <a:rPr lang="en-US" sz="4000" b="1" smtClean="0"/>
              <a:t>Multiple Linear Regression</a:t>
            </a:r>
            <a:endParaRPr lang="en-IN" sz="4000" b="1" dirty="0"/>
          </a:p>
        </p:txBody>
      </p:sp>
      <p:sp>
        <p:nvSpPr>
          <p:cNvPr id="8" name="TextBox 7"/>
          <p:cNvSpPr txBox="1"/>
          <p:nvPr/>
        </p:nvSpPr>
        <p:spPr>
          <a:xfrm>
            <a:off x="533400" y="1454389"/>
            <a:ext cx="7924800" cy="646331"/>
          </a:xfrm>
          <a:prstGeom prst="rect">
            <a:avLst/>
          </a:prstGeom>
          <a:noFill/>
        </p:spPr>
        <p:txBody>
          <a:bodyPr wrap="square" rtlCol="0">
            <a:spAutoFit/>
          </a:bodyPr>
          <a:lstStyle/>
          <a:p>
            <a:r>
              <a:rPr lang="en-US" sz="3600" dirty="0" smtClean="0"/>
              <a:t>y</a:t>
            </a:r>
            <a:r>
              <a:rPr lang="en-US" sz="3600" baseline="30000" dirty="0" smtClean="0"/>
              <a:t>(n)</a:t>
            </a:r>
            <a:r>
              <a:rPr lang="en-US" sz="3600" dirty="0" smtClean="0"/>
              <a:t>= w</a:t>
            </a:r>
            <a:r>
              <a:rPr lang="en-US" sz="3600" baseline="-25000" dirty="0" smtClean="0"/>
              <a:t>0</a:t>
            </a:r>
            <a:r>
              <a:rPr lang="en-US" sz="3600" dirty="0" smtClean="0"/>
              <a:t>+w</a:t>
            </a:r>
            <a:r>
              <a:rPr lang="en-US" sz="3600" baseline="-25000" dirty="0" smtClean="0"/>
              <a:t>1</a:t>
            </a:r>
            <a:r>
              <a:rPr lang="en-US" sz="3600" dirty="0" smtClean="0"/>
              <a:t>x</a:t>
            </a:r>
            <a:r>
              <a:rPr lang="en-US" sz="3600" baseline="-25000" dirty="0" smtClean="0"/>
              <a:t>n1</a:t>
            </a:r>
            <a:r>
              <a:rPr lang="en-US" sz="3600" dirty="0" smtClean="0"/>
              <a:t>+w</a:t>
            </a:r>
            <a:r>
              <a:rPr lang="en-US" sz="3600" baseline="-25000" dirty="0" smtClean="0"/>
              <a:t>2</a:t>
            </a:r>
            <a:r>
              <a:rPr lang="en-US" sz="3600" dirty="0" smtClean="0"/>
              <a:t>x</a:t>
            </a:r>
            <a:r>
              <a:rPr lang="en-US" sz="3600" baseline="-25000" dirty="0" smtClean="0"/>
              <a:t>n2</a:t>
            </a:r>
            <a:r>
              <a:rPr lang="en-US" sz="3600" dirty="0" smtClean="0"/>
              <a:t>+…</a:t>
            </a:r>
            <a:r>
              <a:rPr lang="en-US" sz="3600" dirty="0" err="1" smtClean="0"/>
              <a:t>w</a:t>
            </a:r>
            <a:r>
              <a:rPr lang="en-US" sz="3600" baseline="-25000" dirty="0" err="1" smtClean="0"/>
              <a:t>nD</a:t>
            </a:r>
            <a:r>
              <a:rPr lang="en-US" sz="3600" dirty="0" err="1" smtClean="0"/>
              <a:t>x</a:t>
            </a:r>
            <a:r>
              <a:rPr lang="en-US" sz="3600" baseline="-25000" dirty="0" err="1" smtClean="0"/>
              <a:t>nD</a:t>
            </a:r>
            <a:r>
              <a:rPr lang="en-US" sz="3600" baseline="-25000" dirty="0" smtClean="0"/>
              <a:t> </a:t>
            </a:r>
            <a:r>
              <a:rPr lang="en-US" sz="3600" dirty="0" smtClean="0"/>
              <a:t>+ </a:t>
            </a:r>
            <a:r>
              <a:rPr lang="el-GR" sz="3600" dirty="0" smtClean="0"/>
              <a:t>ϵ</a:t>
            </a:r>
            <a:r>
              <a:rPr lang="en-US" sz="3600" baseline="-25000" dirty="0" smtClean="0"/>
              <a:t>n</a:t>
            </a:r>
            <a:endParaRPr lang="en-US" sz="3600" baseline="-25000" dirty="0"/>
          </a:p>
        </p:txBody>
      </p:sp>
      <p:sp>
        <p:nvSpPr>
          <p:cNvPr id="9" name="TextBox 8"/>
          <p:cNvSpPr txBox="1"/>
          <p:nvPr/>
        </p:nvSpPr>
        <p:spPr>
          <a:xfrm>
            <a:off x="545910" y="2430021"/>
            <a:ext cx="7378890" cy="1138773"/>
          </a:xfrm>
          <a:prstGeom prst="rect">
            <a:avLst/>
          </a:prstGeom>
          <a:noFill/>
        </p:spPr>
        <p:txBody>
          <a:bodyPr wrap="square" rtlCol="0">
            <a:spAutoFit/>
          </a:bodyPr>
          <a:lstStyle/>
          <a:p>
            <a:r>
              <a:rPr lang="en-US" sz="3600" dirty="0" smtClean="0"/>
              <a:t>( x</a:t>
            </a:r>
            <a:r>
              <a:rPr lang="en-US" sz="3600" baseline="30000" dirty="0" smtClean="0"/>
              <a:t>(1)</a:t>
            </a:r>
            <a:r>
              <a:rPr lang="en-US" sz="3600" dirty="0" smtClean="0"/>
              <a:t>y</a:t>
            </a:r>
            <a:r>
              <a:rPr lang="en-US" sz="3600" baseline="30000" dirty="0" smtClean="0"/>
              <a:t>(1)</a:t>
            </a:r>
            <a:r>
              <a:rPr lang="en-US" sz="3600" dirty="0" smtClean="0"/>
              <a:t>, x</a:t>
            </a:r>
            <a:r>
              <a:rPr lang="en-US" sz="3600" baseline="30000" dirty="0" smtClean="0"/>
              <a:t>(2)</a:t>
            </a:r>
            <a:r>
              <a:rPr lang="en-US" sz="3600" dirty="0" smtClean="0"/>
              <a:t>y</a:t>
            </a:r>
            <a:r>
              <a:rPr lang="en-US" sz="3600" baseline="30000" dirty="0"/>
              <a:t>(2)</a:t>
            </a:r>
            <a:r>
              <a:rPr lang="en-US" sz="3600" dirty="0" smtClean="0"/>
              <a:t>,…………. x</a:t>
            </a:r>
            <a:r>
              <a:rPr lang="en-US" sz="3600" baseline="30000" dirty="0" smtClean="0"/>
              <a:t>(n)</a:t>
            </a:r>
            <a:r>
              <a:rPr lang="en-US" sz="3600" dirty="0" smtClean="0"/>
              <a:t>y</a:t>
            </a:r>
            <a:r>
              <a:rPr lang="en-US" sz="3600" baseline="30000" dirty="0"/>
              <a:t>(n)</a:t>
            </a:r>
            <a:r>
              <a:rPr lang="en-US" sz="3600" dirty="0" smtClean="0"/>
              <a:t>)</a:t>
            </a:r>
            <a:endParaRPr lang="en-US" sz="3600" dirty="0"/>
          </a:p>
          <a:p>
            <a:endParaRPr lang="en-US" dirty="0"/>
          </a:p>
          <a:p>
            <a:endParaRPr lang="en-US" dirty="0"/>
          </a:p>
        </p:txBody>
      </p:sp>
      <p:sp>
        <p:nvSpPr>
          <p:cNvPr id="10" name="TextBox 9"/>
          <p:cNvSpPr txBox="1"/>
          <p:nvPr/>
        </p:nvSpPr>
        <p:spPr>
          <a:xfrm>
            <a:off x="533400" y="3568794"/>
            <a:ext cx="6858000" cy="707886"/>
          </a:xfrm>
          <a:prstGeom prst="rect">
            <a:avLst/>
          </a:prstGeom>
          <a:noFill/>
        </p:spPr>
        <p:txBody>
          <a:bodyPr wrap="square" rtlCol="0">
            <a:spAutoFit/>
          </a:bodyPr>
          <a:lstStyle/>
          <a:p>
            <a:r>
              <a:rPr lang="en-US" sz="4000" dirty="0"/>
              <a:t>x</a:t>
            </a:r>
            <a:r>
              <a:rPr lang="en-US" sz="4000" baseline="30000" dirty="0"/>
              <a:t>(1</a:t>
            </a:r>
            <a:r>
              <a:rPr lang="en-US" sz="4000" baseline="30000" dirty="0" smtClean="0"/>
              <a:t>) </a:t>
            </a:r>
            <a:r>
              <a:rPr lang="en-US" sz="4000" dirty="0" smtClean="0"/>
              <a:t>= (x</a:t>
            </a:r>
            <a:r>
              <a:rPr lang="en-US" sz="3200" baseline="-25000" dirty="0" smtClean="0"/>
              <a:t>11</a:t>
            </a:r>
            <a:r>
              <a:rPr lang="en-US" sz="4000" dirty="0" smtClean="0"/>
              <a:t>,x</a:t>
            </a:r>
            <a:r>
              <a:rPr lang="en-US" sz="4000" baseline="-25000" dirty="0" smtClean="0"/>
              <a:t>12</a:t>
            </a:r>
            <a:r>
              <a:rPr lang="en-US" sz="4000" dirty="0" smtClean="0"/>
              <a:t>,….x</a:t>
            </a:r>
            <a:r>
              <a:rPr lang="en-US" sz="4000" baseline="-25000" dirty="0" smtClean="0"/>
              <a:t>1D</a:t>
            </a:r>
            <a:r>
              <a:rPr lang="en-US" sz="4000" dirty="0" smtClean="0"/>
              <a:t>)</a:t>
            </a:r>
            <a:r>
              <a:rPr lang="en-US" sz="4000" baseline="30000" dirty="0" smtClean="0"/>
              <a:t> </a:t>
            </a:r>
            <a:endParaRPr lang="en-US" sz="4000" dirty="0"/>
          </a:p>
        </p:txBody>
      </p:sp>
      <p:sp>
        <p:nvSpPr>
          <p:cNvPr id="2" name="Date Placeholder 1"/>
          <p:cNvSpPr>
            <a:spLocks noGrp="1"/>
          </p:cNvSpPr>
          <p:nvPr>
            <p:ph type="dt" sz="half" idx="10"/>
          </p:nvPr>
        </p:nvSpPr>
        <p:spPr/>
        <p:txBody>
          <a:bodyPr/>
          <a:lstStyle/>
          <a:p>
            <a:pPr>
              <a:defRPr/>
            </a:pPr>
            <a:fld id="{61C674FE-7D34-4869-B968-F98179370629}" type="datetime3">
              <a:rPr lang="en-US" smtClean="0"/>
              <a:t>23 April 2020</a:t>
            </a:fld>
            <a:endParaRPr lang="en-US"/>
          </a:p>
        </p:txBody>
      </p:sp>
      <p:sp>
        <p:nvSpPr>
          <p:cNvPr id="4" name="Slide Number Placeholder 3"/>
          <p:cNvSpPr>
            <a:spLocks noGrp="1"/>
          </p:cNvSpPr>
          <p:nvPr>
            <p:ph type="sldNum" sz="quarter" idx="12"/>
          </p:nvPr>
        </p:nvSpPr>
        <p:spPr/>
        <p:txBody>
          <a:bodyPr/>
          <a:lstStyle/>
          <a:p>
            <a:pPr>
              <a:defRPr/>
            </a:pPr>
            <a:fld id="{60DB935C-A2BB-404C-A6C5-67E9068028EC}" type="slidenum">
              <a:rPr lang="en-US" smtClean="0"/>
              <a:pPr>
                <a:defRPr/>
              </a:pPr>
              <a:t>22</a:t>
            </a:fld>
            <a:endParaRPr lang="en-US"/>
          </a:p>
        </p:txBody>
      </p:sp>
    </p:spTree>
    <p:extLst>
      <p:ext uri="{BB962C8B-B14F-4D97-AF65-F5344CB8AC3E}">
        <p14:creationId xmlns:p14="http://schemas.microsoft.com/office/powerpoint/2010/main" val="85787455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42900" y="1063229"/>
            <a:ext cx="6172200" cy="857250"/>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3200" b="1" kern="1200">
                <a:solidFill>
                  <a:schemeClr val="bg1"/>
                </a:solidFill>
                <a:latin typeface="Helvetica" panose="020B0604020202030204" pitchFamily="34" charset="0"/>
                <a:ea typeface="+mj-ea"/>
                <a:cs typeface="+mj-cs"/>
              </a:defRPr>
            </a:lvl1pPr>
          </a:lstStyle>
          <a:p>
            <a:endParaRPr lang="en-GB" altLang="en-US" sz="2400" dirty="0"/>
          </a:p>
        </p:txBody>
      </p:sp>
      <mc:AlternateContent xmlns:mc="http://schemas.openxmlformats.org/markup-compatibility/2006" xmlns:p14="http://schemas.microsoft.com/office/powerpoint/2010/main">
        <mc:Choice Requires="p14">
          <p:contentPart p14:bwMode="auto" r:id="rId2">
            <p14:nvContentPartPr>
              <p14:cNvPr id="8" name="Ink 7"/>
              <p14:cNvContentPartPr/>
              <p14:nvPr/>
            </p14:nvContentPartPr>
            <p14:xfrm>
              <a:off x="1514921" y="3044749"/>
              <a:ext cx="4874850" cy="1631070"/>
            </p14:xfrm>
          </p:contentPart>
        </mc:Choice>
        <mc:Fallback xmlns="">
          <p:pic>
            <p:nvPicPr>
              <p:cNvPr id="8" name="Ink 7"/>
              <p:cNvPicPr/>
              <p:nvPr/>
            </p:nvPicPr>
            <p:blipFill>
              <a:blip r:embed="rId3"/>
              <a:stretch>
                <a:fillRect/>
              </a:stretch>
            </p:blipFill>
            <p:spPr>
              <a:xfrm>
                <a:off x="1501961" y="3031787"/>
                <a:ext cx="4897170" cy="1656274"/>
              </a:xfrm>
              <a:prstGeom prst="rect">
                <a:avLst/>
              </a:prstGeom>
            </p:spPr>
          </p:pic>
        </mc:Fallback>
      </mc:AlternateContent>
      <p:sp>
        <p:nvSpPr>
          <p:cNvPr id="10" name="Title 1"/>
          <p:cNvSpPr txBox="1">
            <a:spLocks/>
          </p:cNvSpPr>
          <p:nvPr/>
        </p:nvSpPr>
        <p:spPr>
          <a:xfrm>
            <a:off x="25950" y="341343"/>
            <a:ext cx="8686800" cy="1143000"/>
          </a:xfrm>
          <a:prstGeom prst="rect">
            <a:avLst/>
          </a:prstGeom>
        </p:spPr>
        <p:txBody>
          <a:bodyPr>
            <a:normAutofit fontScale="700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fontAlgn="auto">
              <a:spcAft>
                <a:spcPts val="0"/>
              </a:spcAft>
            </a:pPr>
            <a:r>
              <a:rPr lang="en-US" sz="4000" b="1" dirty="0" smtClean="0"/>
              <a:t>Multiple Linear Regression</a:t>
            </a:r>
          </a:p>
          <a:p>
            <a:pPr algn="l" fontAlgn="auto">
              <a:spcAft>
                <a:spcPts val="0"/>
              </a:spcAft>
            </a:pPr>
            <a:r>
              <a:rPr lang="en-US" sz="4000" b="1" dirty="0"/>
              <a:t>F-statistic </a:t>
            </a:r>
            <a:r>
              <a:rPr lang="en-US" sz="3400" b="1" dirty="0"/>
              <a:t>-  </a:t>
            </a:r>
            <a:r>
              <a:rPr lang="en-US" sz="3400" b="1" dirty="0" smtClean="0"/>
              <a:t>at least one attributes from D attributes are </a:t>
            </a:r>
            <a:r>
              <a:rPr lang="en-US" sz="3400" b="1" dirty="0"/>
              <a:t>non-zero </a:t>
            </a:r>
            <a:endParaRPr lang="en-IN" sz="3400" b="1" dirty="0"/>
          </a:p>
          <a:p>
            <a:pPr algn="l" fontAlgn="auto">
              <a:spcAft>
                <a:spcPts val="0"/>
              </a:spcAft>
            </a:pPr>
            <a:endParaRPr lang="en-IN" sz="4000" b="1" dirty="0"/>
          </a:p>
        </p:txBody>
      </p:sp>
      <p:sp>
        <p:nvSpPr>
          <p:cNvPr id="2" name="TextBox 1"/>
          <p:cNvSpPr txBox="1"/>
          <p:nvPr/>
        </p:nvSpPr>
        <p:spPr>
          <a:xfrm>
            <a:off x="448235" y="2943767"/>
            <a:ext cx="1380565" cy="338554"/>
          </a:xfrm>
          <a:prstGeom prst="rect">
            <a:avLst/>
          </a:prstGeom>
          <a:noFill/>
        </p:spPr>
        <p:txBody>
          <a:bodyPr wrap="square" rtlCol="0">
            <a:spAutoFit/>
          </a:bodyPr>
          <a:lstStyle/>
          <a:p>
            <a:r>
              <a:rPr lang="en-US" b="1" dirty="0" smtClean="0"/>
              <a:t>F-statistic</a:t>
            </a:r>
          </a:p>
        </p:txBody>
      </p:sp>
      <p:sp>
        <p:nvSpPr>
          <p:cNvPr id="11" name="TextBox 10"/>
          <p:cNvSpPr txBox="1"/>
          <p:nvPr/>
        </p:nvSpPr>
        <p:spPr>
          <a:xfrm>
            <a:off x="533400" y="1454389"/>
            <a:ext cx="7924800" cy="400110"/>
          </a:xfrm>
          <a:prstGeom prst="rect">
            <a:avLst/>
          </a:prstGeom>
          <a:noFill/>
        </p:spPr>
        <p:txBody>
          <a:bodyPr wrap="square" rtlCol="0">
            <a:spAutoFit/>
          </a:bodyPr>
          <a:lstStyle/>
          <a:p>
            <a:r>
              <a:rPr lang="en-US" sz="2000" dirty="0" smtClean="0"/>
              <a:t>y</a:t>
            </a:r>
            <a:r>
              <a:rPr lang="en-US" sz="2000" baseline="30000" dirty="0" smtClean="0"/>
              <a:t>(n)</a:t>
            </a:r>
            <a:r>
              <a:rPr lang="en-US" sz="2000" dirty="0" smtClean="0"/>
              <a:t>= w</a:t>
            </a:r>
            <a:r>
              <a:rPr lang="en-US" sz="2000" baseline="-25000" dirty="0" smtClean="0"/>
              <a:t>0</a:t>
            </a:r>
            <a:r>
              <a:rPr lang="en-US" sz="2000" dirty="0" smtClean="0"/>
              <a:t>+w</a:t>
            </a:r>
            <a:r>
              <a:rPr lang="en-US" sz="2000" baseline="-25000" dirty="0" smtClean="0"/>
              <a:t>1</a:t>
            </a:r>
            <a:r>
              <a:rPr lang="en-US" sz="2000" dirty="0" smtClean="0"/>
              <a:t>x</a:t>
            </a:r>
            <a:r>
              <a:rPr lang="en-US" sz="2000" baseline="-25000" dirty="0" smtClean="0"/>
              <a:t>n1</a:t>
            </a:r>
            <a:r>
              <a:rPr lang="en-US" sz="2000" dirty="0" smtClean="0"/>
              <a:t>+w</a:t>
            </a:r>
            <a:r>
              <a:rPr lang="en-US" sz="2000" baseline="-25000" dirty="0" smtClean="0"/>
              <a:t>2</a:t>
            </a:r>
            <a:r>
              <a:rPr lang="en-US" sz="2000" dirty="0" smtClean="0"/>
              <a:t>x</a:t>
            </a:r>
            <a:r>
              <a:rPr lang="en-US" sz="2000" baseline="-25000" dirty="0" smtClean="0"/>
              <a:t>n2</a:t>
            </a:r>
            <a:r>
              <a:rPr lang="en-US" sz="2000" dirty="0" smtClean="0"/>
              <a:t>+…</a:t>
            </a:r>
            <a:r>
              <a:rPr lang="en-US" sz="2000" dirty="0" err="1" smtClean="0"/>
              <a:t>w</a:t>
            </a:r>
            <a:r>
              <a:rPr lang="en-US" sz="2000" baseline="-25000" dirty="0" err="1" smtClean="0"/>
              <a:t>nD</a:t>
            </a:r>
            <a:r>
              <a:rPr lang="en-US" sz="2000" dirty="0" err="1" smtClean="0"/>
              <a:t>x</a:t>
            </a:r>
            <a:r>
              <a:rPr lang="en-US" sz="2000" baseline="-25000" dirty="0" err="1" smtClean="0"/>
              <a:t>nD</a:t>
            </a:r>
            <a:r>
              <a:rPr lang="en-US" sz="2000" baseline="-25000" dirty="0" smtClean="0"/>
              <a:t> </a:t>
            </a:r>
            <a:r>
              <a:rPr lang="en-US" sz="2000" dirty="0" smtClean="0"/>
              <a:t>+ </a:t>
            </a:r>
            <a:r>
              <a:rPr lang="el-GR" sz="2000" dirty="0" smtClean="0"/>
              <a:t>ϵ</a:t>
            </a:r>
            <a:r>
              <a:rPr lang="en-US" sz="2000" baseline="-25000" dirty="0" smtClean="0"/>
              <a:t>n ; </a:t>
            </a:r>
            <a:r>
              <a:rPr lang="el-GR" sz="2000" dirty="0" smtClean="0"/>
              <a:t>ϵ</a:t>
            </a:r>
            <a:r>
              <a:rPr lang="en-US" sz="2000" dirty="0" smtClean="0"/>
              <a:t> = </a:t>
            </a:r>
            <a:r>
              <a:rPr lang="en-US" sz="2000" i="1" dirty="0" smtClean="0"/>
              <a:t>N </a:t>
            </a:r>
            <a:r>
              <a:rPr lang="en-US" sz="2000" dirty="0" smtClean="0"/>
              <a:t>(0,</a:t>
            </a:r>
            <a:r>
              <a:rPr lang="el-GR" sz="2000" dirty="0" smtClean="0"/>
              <a:t>σ</a:t>
            </a:r>
            <a:r>
              <a:rPr lang="en-US" sz="2000" baseline="30000" dirty="0" smtClean="0"/>
              <a:t>2</a:t>
            </a:r>
            <a:r>
              <a:rPr lang="en-US" sz="2000" dirty="0" smtClean="0"/>
              <a:t>)</a:t>
            </a:r>
            <a:endParaRPr lang="en-US" sz="2000" dirty="0"/>
          </a:p>
        </p:txBody>
      </p:sp>
      <p:sp>
        <p:nvSpPr>
          <p:cNvPr id="12" name="TextBox 11"/>
          <p:cNvSpPr txBox="1"/>
          <p:nvPr/>
        </p:nvSpPr>
        <p:spPr>
          <a:xfrm>
            <a:off x="423447" y="1983808"/>
            <a:ext cx="6553200" cy="830997"/>
          </a:xfrm>
          <a:prstGeom prst="rect">
            <a:avLst/>
          </a:prstGeom>
          <a:noFill/>
        </p:spPr>
        <p:txBody>
          <a:bodyPr wrap="square" rtlCol="0">
            <a:spAutoFit/>
          </a:bodyPr>
          <a:lstStyle/>
          <a:p>
            <a:r>
              <a:rPr lang="en-US" b="1" dirty="0" smtClean="0"/>
              <a:t>Null Hypothesis H</a:t>
            </a:r>
            <a:r>
              <a:rPr lang="en-US" b="1" baseline="-25000" dirty="0" smtClean="0"/>
              <a:t>0</a:t>
            </a:r>
            <a:r>
              <a:rPr lang="en-US" b="1" dirty="0" smtClean="0"/>
              <a:t>: w</a:t>
            </a:r>
            <a:r>
              <a:rPr lang="en-US" b="1" baseline="-25000" dirty="0" smtClean="0"/>
              <a:t>0</a:t>
            </a:r>
            <a:r>
              <a:rPr lang="en-US" b="1" dirty="0" smtClean="0"/>
              <a:t> = w</a:t>
            </a:r>
            <a:r>
              <a:rPr lang="en-US" b="1" baseline="-25000" dirty="0" smtClean="0"/>
              <a:t>1= ,…….,</a:t>
            </a:r>
            <a:r>
              <a:rPr lang="en-US" b="1" dirty="0" smtClean="0"/>
              <a:t>w</a:t>
            </a:r>
            <a:r>
              <a:rPr lang="en-US" b="1" baseline="-25000" dirty="0" smtClean="0"/>
              <a:t>D </a:t>
            </a:r>
            <a:r>
              <a:rPr lang="en-US" b="1" dirty="0" smtClean="0"/>
              <a:t>= 0</a:t>
            </a:r>
          </a:p>
          <a:p>
            <a:endParaRPr lang="en-US" b="1" dirty="0" smtClean="0"/>
          </a:p>
          <a:p>
            <a:r>
              <a:rPr lang="en-US" b="1" dirty="0" smtClean="0"/>
              <a:t>Alternate Hypothesis H</a:t>
            </a:r>
            <a:r>
              <a:rPr lang="en-US" b="1" baseline="-25000" dirty="0" smtClean="0"/>
              <a:t>1</a:t>
            </a:r>
            <a:r>
              <a:rPr lang="en-US" b="1" dirty="0" smtClean="0"/>
              <a:t> : atleast one w</a:t>
            </a:r>
            <a:r>
              <a:rPr lang="en-US" b="1" baseline="-25000" dirty="0" smtClean="0"/>
              <a:t>k</a:t>
            </a:r>
            <a:r>
              <a:rPr lang="en-US" b="1" dirty="0" smtClean="0"/>
              <a:t> is non zero</a:t>
            </a:r>
            <a:endParaRPr lang="en-US" dirty="0"/>
          </a:p>
        </p:txBody>
      </p:sp>
      <p:sp>
        <p:nvSpPr>
          <p:cNvPr id="13" name="TextBox 12"/>
          <p:cNvSpPr txBox="1"/>
          <p:nvPr/>
        </p:nvSpPr>
        <p:spPr>
          <a:xfrm>
            <a:off x="114300" y="4847486"/>
            <a:ext cx="8763000" cy="1323439"/>
          </a:xfrm>
          <a:prstGeom prst="rect">
            <a:avLst/>
          </a:prstGeom>
          <a:noFill/>
        </p:spPr>
        <p:txBody>
          <a:bodyPr wrap="square" rtlCol="0">
            <a:spAutoFit/>
          </a:bodyPr>
          <a:lstStyle/>
          <a:p>
            <a:pPr marL="285750" indent="-285750">
              <a:buFont typeface="Arial" panose="020B0604020202020204" pitchFamily="34" charset="0"/>
              <a:buChar char="•"/>
            </a:pPr>
            <a:r>
              <a:rPr lang="en-US" dirty="0"/>
              <a:t>Unlike t-tests that can assess only one regression coefficient at a time, the F-test can assess multiple coefficients simultaneously</a:t>
            </a:r>
            <a:r>
              <a:rPr lang="en-US" dirty="0" smtClean="0"/>
              <a:t>.</a:t>
            </a:r>
          </a:p>
          <a:p>
            <a:pPr marL="285750" indent="-285750">
              <a:buFont typeface="Arial" panose="020B0604020202020204" pitchFamily="34" charset="0"/>
              <a:buChar char="•"/>
            </a:pPr>
            <a:r>
              <a:rPr lang="en-US" dirty="0"/>
              <a:t>A low p-value (&lt; 0.05) for F-statistic indicates that you can reject the null </a:t>
            </a:r>
            <a:r>
              <a:rPr lang="en-US" dirty="0" smtClean="0"/>
              <a:t>hypothesis indicating there is relation between some input feature x and output y</a:t>
            </a:r>
            <a:endParaRPr lang="en-US" dirty="0"/>
          </a:p>
          <a:p>
            <a:endParaRPr lang="en-US" dirty="0"/>
          </a:p>
        </p:txBody>
      </p:sp>
      <p:sp>
        <p:nvSpPr>
          <p:cNvPr id="4" name="TextBox 3"/>
          <p:cNvSpPr txBox="1"/>
          <p:nvPr/>
        </p:nvSpPr>
        <p:spPr>
          <a:xfrm>
            <a:off x="6388650" y="2329293"/>
            <a:ext cx="2324100" cy="1077218"/>
          </a:xfrm>
          <a:prstGeom prst="rect">
            <a:avLst/>
          </a:prstGeom>
          <a:noFill/>
        </p:spPr>
        <p:txBody>
          <a:bodyPr wrap="square" rtlCol="0">
            <a:spAutoFit/>
          </a:bodyPr>
          <a:lstStyle/>
          <a:p>
            <a:r>
              <a:rPr lang="en-US" dirty="0" smtClean="0"/>
              <a:t>N=number of examples</a:t>
            </a:r>
          </a:p>
          <a:p>
            <a:r>
              <a:rPr lang="en-US" dirty="0" smtClean="0"/>
              <a:t>D=number of features</a:t>
            </a:r>
          </a:p>
          <a:p>
            <a:r>
              <a:rPr lang="en-US" dirty="0" smtClean="0"/>
              <a:t>Degrees of freedom of F-statistics – D, N-D-1</a:t>
            </a:r>
            <a:endParaRPr lang="en-US" dirty="0"/>
          </a:p>
        </p:txBody>
      </p:sp>
      <p:sp>
        <p:nvSpPr>
          <p:cNvPr id="5" name="TextBox 4"/>
          <p:cNvSpPr txBox="1"/>
          <p:nvPr/>
        </p:nvSpPr>
        <p:spPr>
          <a:xfrm>
            <a:off x="6788877" y="4147645"/>
            <a:ext cx="2066365" cy="584775"/>
          </a:xfrm>
          <a:prstGeom prst="rect">
            <a:avLst/>
          </a:prstGeom>
          <a:noFill/>
        </p:spPr>
        <p:txBody>
          <a:bodyPr wrap="square" rtlCol="0">
            <a:spAutoFit/>
          </a:bodyPr>
          <a:lstStyle/>
          <a:p>
            <a:r>
              <a:rPr lang="en-US" dirty="0" smtClean="0"/>
              <a:t>Unrestricted residual sum of squares </a:t>
            </a:r>
            <a:endParaRPr lang="en-US" dirty="0"/>
          </a:p>
        </p:txBody>
      </p:sp>
      <p:sp>
        <p:nvSpPr>
          <p:cNvPr id="14" name="TextBox 13"/>
          <p:cNvSpPr txBox="1"/>
          <p:nvPr/>
        </p:nvSpPr>
        <p:spPr>
          <a:xfrm>
            <a:off x="4712250" y="3510381"/>
            <a:ext cx="1676400" cy="584775"/>
          </a:xfrm>
          <a:prstGeom prst="rect">
            <a:avLst/>
          </a:prstGeom>
          <a:noFill/>
        </p:spPr>
        <p:txBody>
          <a:bodyPr wrap="square" rtlCol="0">
            <a:spAutoFit/>
          </a:bodyPr>
          <a:lstStyle/>
          <a:p>
            <a:r>
              <a:rPr lang="en-US" dirty="0" smtClean="0"/>
              <a:t>restricted total sum of squares </a:t>
            </a:r>
            <a:endParaRPr lang="en-US" dirty="0"/>
          </a:p>
        </p:txBody>
      </p:sp>
      <p:cxnSp>
        <p:nvCxnSpPr>
          <p:cNvPr id="7" name="Straight Arrow Connector 6"/>
          <p:cNvCxnSpPr>
            <a:stCxn id="14" idx="1"/>
          </p:cNvCxnSpPr>
          <p:nvPr/>
        </p:nvCxnSpPr>
        <p:spPr>
          <a:xfrm flipH="1">
            <a:off x="4336709" y="3802769"/>
            <a:ext cx="375541" cy="932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H="1">
            <a:off x="6327329" y="4357930"/>
            <a:ext cx="375541" cy="932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Date Placeholder 5"/>
          <p:cNvSpPr>
            <a:spLocks noGrp="1"/>
          </p:cNvSpPr>
          <p:nvPr>
            <p:ph type="dt" sz="half" idx="10"/>
          </p:nvPr>
        </p:nvSpPr>
        <p:spPr/>
        <p:txBody>
          <a:bodyPr/>
          <a:lstStyle/>
          <a:p>
            <a:pPr>
              <a:defRPr/>
            </a:pPr>
            <a:fld id="{4B66E6A2-834D-4194-8D1A-C31F270CBE86}" type="datetime3">
              <a:rPr lang="en-US" smtClean="0"/>
              <a:t>23 April 2020</a:t>
            </a:fld>
            <a:endParaRPr lang="en-US"/>
          </a:p>
        </p:txBody>
      </p:sp>
      <p:sp>
        <p:nvSpPr>
          <p:cNvPr id="9" name="Slide Number Placeholder 8"/>
          <p:cNvSpPr>
            <a:spLocks noGrp="1"/>
          </p:cNvSpPr>
          <p:nvPr>
            <p:ph type="sldNum" sz="quarter" idx="12"/>
          </p:nvPr>
        </p:nvSpPr>
        <p:spPr/>
        <p:txBody>
          <a:bodyPr/>
          <a:lstStyle/>
          <a:p>
            <a:pPr>
              <a:defRPr/>
            </a:pPr>
            <a:fld id="{60DB935C-A2BB-404C-A6C5-67E9068028EC}" type="slidenum">
              <a:rPr lang="en-US" smtClean="0"/>
              <a:pPr>
                <a:defRPr/>
              </a:pPr>
              <a:t>23</a:t>
            </a:fld>
            <a:endParaRPr lang="en-US"/>
          </a:p>
        </p:txBody>
      </p:sp>
    </p:spTree>
    <p:extLst>
      <p:ext uri="{BB962C8B-B14F-4D97-AF65-F5344CB8AC3E}">
        <p14:creationId xmlns:p14="http://schemas.microsoft.com/office/powerpoint/2010/main" val="268998452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42900" y="1063229"/>
            <a:ext cx="6172200" cy="857250"/>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3200" b="1" kern="1200">
                <a:solidFill>
                  <a:schemeClr val="bg1"/>
                </a:solidFill>
                <a:latin typeface="Helvetica" panose="020B0604020202030204" pitchFamily="34" charset="0"/>
                <a:ea typeface="+mj-ea"/>
                <a:cs typeface="+mj-cs"/>
              </a:defRPr>
            </a:lvl1pPr>
          </a:lstStyle>
          <a:p>
            <a:endParaRPr lang="en-GB" altLang="en-US" sz="2400" dirty="0"/>
          </a:p>
        </p:txBody>
      </p:sp>
      <mc:AlternateContent xmlns:mc="http://schemas.openxmlformats.org/markup-compatibility/2006" xmlns:p14="http://schemas.microsoft.com/office/powerpoint/2010/main">
        <mc:Choice Requires="p14">
          <p:contentPart p14:bwMode="auto" r:id="rId2">
            <p14:nvContentPartPr>
              <p14:cNvPr id="6" name="Ink 5"/>
              <p14:cNvContentPartPr/>
              <p14:nvPr/>
            </p14:nvContentPartPr>
            <p14:xfrm>
              <a:off x="1395360" y="4085605"/>
              <a:ext cx="2652210" cy="781110"/>
            </p14:xfrm>
          </p:contentPart>
        </mc:Choice>
        <mc:Fallback xmlns="">
          <p:pic>
            <p:nvPicPr>
              <p:cNvPr id="6" name="Ink 5"/>
              <p:cNvPicPr/>
              <p:nvPr/>
            </p:nvPicPr>
            <p:blipFill>
              <a:blip r:embed="rId3"/>
              <a:stretch>
                <a:fillRect/>
              </a:stretch>
            </p:blipFill>
            <p:spPr>
              <a:xfrm>
                <a:off x="1382040" y="4071927"/>
                <a:ext cx="2675251" cy="807387"/>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7" name="Ink 6"/>
              <p14:cNvContentPartPr/>
              <p14:nvPr/>
            </p14:nvContentPartPr>
            <p14:xfrm>
              <a:off x="886050" y="3573225"/>
              <a:ext cx="8257950" cy="2304450"/>
            </p14:xfrm>
          </p:contentPart>
        </mc:Choice>
        <mc:Fallback xmlns="">
          <p:pic>
            <p:nvPicPr>
              <p:cNvPr id="7" name="Ink 6"/>
              <p:cNvPicPr/>
              <p:nvPr/>
            </p:nvPicPr>
            <p:blipFill>
              <a:blip r:embed="rId5"/>
              <a:stretch>
                <a:fillRect/>
              </a:stretch>
            </p:blipFill>
            <p:spPr>
              <a:xfrm>
                <a:off x="873810" y="3558824"/>
                <a:ext cx="8286750" cy="2330731"/>
              </a:xfrm>
              <a:prstGeom prst="rect">
                <a:avLst/>
              </a:prstGeom>
            </p:spPr>
          </p:pic>
        </mc:Fallback>
      </mc:AlternateContent>
      <p:sp>
        <p:nvSpPr>
          <p:cNvPr id="8" name="Title 1"/>
          <p:cNvSpPr txBox="1">
            <a:spLocks/>
          </p:cNvSpPr>
          <p:nvPr/>
        </p:nvSpPr>
        <p:spPr>
          <a:xfrm>
            <a:off x="457200" y="274638"/>
            <a:ext cx="8229600" cy="1143000"/>
          </a:xfrm>
          <a:prstGeom prst="rect">
            <a:avLst/>
          </a:prstGeom>
        </p:spPr>
        <p:txBody>
          <a:bodyPr>
            <a:normAutofit fontScale="925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fontAlgn="auto">
              <a:spcAft>
                <a:spcPts val="0"/>
              </a:spcAft>
            </a:pPr>
            <a:r>
              <a:rPr lang="en-US" sz="4000" b="1" dirty="0" smtClean="0"/>
              <a:t>Multiple Linear Regression:</a:t>
            </a:r>
          </a:p>
          <a:p>
            <a:pPr algn="l" fontAlgn="auto">
              <a:spcAft>
                <a:spcPts val="0"/>
              </a:spcAft>
            </a:pPr>
            <a:r>
              <a:rPr lang="en-US" sz="4000" b="1" dirty="0" smtClean="0"/>
              <a:t>Some attributes q out of D are non-zero </a:t>
            </a:r>
            <a:endParaRPr lang="en-IN" sz="4000" b="1" dirty="0"/>
          </a:p>
        </p:txBody>
      </p:sp>
      <mc:AlternateContent xmlns:mc="http://schemas.openxmlformats.org/markup-compatibility/2006">
        <mc:Choice xmlns:a14="http://schemas.microsoft.com/office/drawing/2010/main" Requires="a14">
          <p:sp>
            <p:nvSpPr>
              <p:cNvPr id="2" name="TextBox 1"/>
              <p:cNvSpPr txBox="1"/>
              <p:nvPr/>
            </p:nvSpPr>
            <p:spPr>
              <a:xfrm>
                <a:off x="707101" y="2607599"/>
                <a:ext cx="6492690" cy="405367"/>
              </a:xfrm>
              <a:prstGeom prst="rect">
                <a:avLst/>
              </a:prstGeom>
              <a:noFill/>
            </p:spPr>
            <p:txBody>
              <a:bodyPr wrap="square" rtlCol="0">
                <a:spAutoFit/>
              </a:bodyPr>
              <a:lstStyle/>
              <a:p>
                <a:r>
                  <a:rPr lang="en-US" sz="2000" dirty="0" smtClean="0"/>
                  <a:t>RSS</a:t>
                </a:r>
                <a:r>
                  <a:rPr lang="en-US" sz="2000" baseline="-25000" dirty="0" smtClean="0"/>
                  <a:t>0</a:t>
                </a:r>
                <a:r>
                  <a:rPr lang="en-US" sz="2000" dirty="0" smtClean="0"/>
                  <a:t>  =  </a:t>
                </a:r>
                <a14:m>
                  <m:oMath xmlns:m="http://schemas.openxmlformats.org/officeDocument/2006/math">
                    <m:nary>
                      <m:naryPr>
                        <m:chr m:val="∑"/>
                        <m:ctrlPr>
                          <a:rPr lang="en-US" sz="2000" i="1" smtClean="0">
                            <a:latin typeface="Cambria Math" panose="02040503050406030204" pitchFamily="18" charset="0"/>
                          </a:rPr>
                        </m:ctrlPr>
                      </m:naryPr>
                      <m:sub>
                        <m:r>
                          <m:rPr>
                            <m:brk m:alnAt="23"/>
                          </m:rPr>
                          <a:rPr lang="en-US" sz="2000" b="0" i="1" smtClean="0">
                            <a:latin typeface="Cambria Math" panose="02040503050406030204" pitchFamily="18" charset="0"/>
                          </a:rPr>
                          <m:t>𝑛</m:t>
                        </m:r>
                        <m:r>
                          <a:rPr lang="en-US" sz="2000" b="0" i="1" smtClean="0">
                            <a:latin typeface="Cambria Math" panose="02040503050406030204" pitchFamily="18" charset="0"/>
                          </a:rPr>
                          <m:t>=1</m:t>
                        </m:r>
                      </m:sub>
                      <m:sup>
                        <m:r>
                          <a:rPr lang="en-US" sz="2000" b="0" i="1" smtClean="0">
                            <a:latin typeface="Cambria Math" panose="02040503050406030204" pitchFamily="18" charset="0"/>
                          </a:rPr>
                          <m:t>𝑁</m:t>
                        </m:r>
                      </m:sup>
                      <m:e>
                        <m:r>
                          <a:rPr lang="en-US" sz="2000" b="0" i="1" smtClean="0">
                            <a:latin typeface="Cambria Math" panose="02040503050406030204" pitchFamily="18" charset="0"/>
                          </a:rPr>
                          <m:t>((</m:t>
                        </m:r>
                        <m:r>
                          <m:rPr>
                            <m:nor/>
                          </m:rPr>
                          <a:rPr lang="en-US" sz="2000" dirty="0" smtClean="0"/>
                          <m:t>w</m:t>
                        </m:r>
                        <m:r>
                          <m:rPr>
                            <m:nor/>
                          </m:rPr>
                          <a:rPr lang="en-US" sz="2000" baseline="-25000" dirty="0" smtClean="0"/>
                          <m:t>0</m:t>
                        </m:r>
                        <m:r>
                          <m:rPr>
                            <m:nor/>
                          </m:rPr>
                          <a:rPr lang="en-US" sz="2000" dirty="0" smtClean="0"/>
                          <m:t>+</m:t>
                        </m:r>
                        <m:r>
                          <m:rPr>
                            <m:nor/>
                          </m:rPr>
                          <a:rPr lang="en-US" sz="2000" dirty="0"/>
                          <m:t>w</m:t>
                        </m:r>
                        <m:r>
                          <m:rPr>
                            <m:nor/>
                          </m:rPr>
                          <a:rPr lang="en-US" sz="2000" baseline="-25000" dirty="0" smtClean="0"/>
                          <m:t>1</m:t>
                        </m:r>
                        <m:r>
                          <m:rPr>
                            <m:nor/>
                          </m:rPr>
                          <a:rPr lang="en-US" sz="2000" dirty="0"/>
                          <m:t>x</m:t>
                        </m:r>
                        <m:r>
                          <m:rPr>
                            <m:nor/>
                          </m:rPr>
                          <a:rPr lang="en-US" sz="2000" baseline="-25000" dirty="0"/>
                          <m:t>n</m:t>
                        </m:r>
                        <m:r>
                          <m:rPr>
                            <m:nor/>
                          </m:rPr>
                          <a:rPr lang="en-US" sz="2000" baseline="-25000" dirty="0" smtClean="0"/>
                          <m:t>1</m:t>
                        </m:r>
                        <m:r>
                          <m:rPr>
                            <m:nor/>
                          </m:rPr>
                          <a:rPr lang="en-US" sz="2000" dirty="0"/>
                          <m:t>+</m:t>
                        </m:r>
                        <m:r>
                          <m:rPr>
                            <m:nor/>
                          </m:rPr>
                          <a:rPr lang="en-US" sz="2000" dirty="0" smtClean="0"/>
                          <m:t>w</m:t>
                        </m:r>
                        <m:r>
                          <m:rPr>
                            <m:nor/>
                          </m:rPr>
                          <a:rPr lang="en-US" sz="2000" baseline="-25000" dirty="0" smtClean="0"/>
                          <m:t>2</m:t>
                        </m:r>
                        <m:r>
                          <m:rPr>
                            <m:nor/>
                          </m:rPr>
                          <a:rPr lang="en-US" sz="2000" dirty="0" smtClean="0"/>
                          <m:t>x</m:t>
                        </m:r>
                        <m:r>
                          <m:rPr>
                            <m:nor/>
                          </m:rPr>
                          <a:rPr lang="en-US" sz="2000" baseline="-25000" dirty="0" smtClean="0"/>
                          <m:t>n</m:t>
                        </m:r>
                        <m:r>
                          <m:rPr>
                            <m:nor/>
                          </m:rPr>
                          <a:rPr lang="en-US" sz="2000" baseline="-25000" dirty="0" smtClean="0"/>
                          <m:t>2+…</m:t>
                        </m:r>
                        <m:r>
                          <m:rPr>
                            <m:nor/>
                          </m:rPr>
                          <a:rPr lang="en-US" sz="2000" dirty="0"/>
                          <m:t>w</m:t>
                        </m:r>
                        <m:r>
                          <m:rPr>
                            <m:nor/>
                          </m:rPr>
                          <a:rPr lang="en-US" sz="2000" baseline="-25000" dirty="0"/>
                          <m:t>n</m:t>
                        </m:r>
                        <m:r>
                          <m:rPr>
                            <m:nor/>
                          </m:rPr>
                          <a:rPr lang="en-US" sz="2000" b="0" i="0" baseline="-25000" dirty="0" smtClean="0"/>
                          <m:t>D</m:t>
                        </m:r>
                        <m:r>
                          <m:rPr>
                            <m:nor/>
                          </m:rPr>
                          <a:rPr lang="en-US" sz="2000" b="0" i="0" baseline="-25000" dirty="0" smtClean="0"/>
                          <m:t>−</m:t>
                        </m:r>
                        <m:r>
                          <m:rPr>
                            <m:nor/>
                          </m:rPr>
                          <a:rPr lang="en-US" sz="2000" b="0" i="0" baseline="-25000" dirty="0" smtClean="0"/>
                          <m:t>qxnD</m:t>
                        </m:r>
                        <m:r>
                          <m:rPr>
                            <m:nor/>
                          </m:rPr>
                          <a:rPr lang="en-US" sz="2000" b="0" i="0" baseline="-25000" dirty="0" smtClean="0"/>
                          <m:t>−</m:t>
                        </m:r>
                        <m:r>
                          <m:rPr>
                            <m:nor/>
                          </m:rPr>
                          <a:rPr lang="en-US" sz="2000" b="0" i="0" baseline="-25000" dirty="0" smtClean="0"/>
                          <m:t>q</m:t>
                        </m:r>
                        <m:r>
                          <m:rPr>
                            <m:nor/>
                          </m:rPr>
                          <a:rPr lang="en-US" sz="2000" b="0" i="0" dirty="0" smtClean="0"/>
                          <m:t>)</m:t>
                        </m:r>
                        <m:r>
                          <m:rPr>
                            <m:nor/>
                          </m:rPr>
                          <a:rPr lang="en-US" sz="2000" b="0" i="0" dirty="0" smtClean="0"/>
                          <m:t> - </m:t>
                        </m:r>
                        <m:r>
                          <a:rPr lang="en-US" sz="2000" i="1">
                            <a:latin typeface="Cambria Math" panose="02040503050406030204" pitchFamily="18" charset="0"/>
                          </a:rPr>
                          <m:t>𝑦</m:t>
                        </m:r>
                        <m:r>
                          <a:rPr lang="en-US" sz="2000" i="1" baseline="-25000">
                            <a:latin typeface="Cambria Math" panose="02040503050406030204" pitchFamily="18" charset="0"/>
                          </a:rPr>
                          <m:t>𝑛</m:t>
                        </m:r>
                        <m:r>
                          <m:rPr>
                            <m:nor/>
                          </m:rPr>
                          <a:rPr lang="en-US" sz="2000" b="0" i="0" dirty="0" smtClean="0"/>
                          <m:t>)</m:t>
                        </m:r>
                      </m:e>
                    </m:nary>
                  </m:oMath>
                </a14:m>
                <a:endParaRPr lang="en-US" sz="2000" dirty="0"/>
              </a:p>
            </p:txBody>
          </p:sp>
        </mc:Choice>
        <mc:Fallback>
          <p:sp>
            <p:nvSpPr>
              <p:cNvPr id="2" name="TextBox 1"/>
              <p:cNvSpPr txBox="1">
                <a:spLocks noRot="1" noChangeAspect="1" noMove="1" noResize="1" noEditPoints="1" noAdjustHandles="1" noChangeArrowheads="1" noChangeShapeType="1" noTextEdit="1"/>
              </p:cNvSpPr>
              <p:nvPr/>
            </p:nvSpPr>
            <p:spPr>
              <a:xfrm>
                <a:off x="707101" y="2607599"/>
                <a:ext cx="6492690" cy="405367"/>
              </a:xfrm>
              <a:prstGeom prst="rect">
                <a:avLst/>
              </a:prstGeom>
              <a:blipFill rotWithShape="0">
                <a:blip r:embed="rId6"/>
                <a:stretch>
                  <a:fillRect l="-1033" t="-119697" b="-18484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 name="TextBox 8"/>
              <p:cNvSpPr txBox="1"/>
              <p:nvPr/>
            </p:nvSpPr>
            <p:spPr>
              <a:xfrm>
                <a:off x="801225" y="3329584"/>
                <a:ext cx="6492690" cy="405367"/>
              </a:xfrm>
              <a:prstGeom prst="rect">
                <a:avLst/>
              </a:prstGeom>
              <a:noFill/>
            </p:spPr>
            <p:txBody>
              <a:bodyPr wrap="square" rtlCol="0">
                <a:spAutoFit/>
              </a:bodyPr>
              <a:lstStyle/>
              <a:p>
                <a:r>
                  <a:rPr lang="en-US" sz="2000" dirty="0" smtClean="0"/>
                  <a:t>RSS  =  </a:t>
                </a:r>
                <a14:m>
                  <m:oMath xmlns:m="http://schemas.openxmlformats.org/officeDocument/2006/math">
                    <m:nary>
                      <m:naryPr>
                        <m:chr m:val="∑"/>
                        <m:ctrlPr>
                          <a:rPr lang="en-US" sz="2000" i="1" smtClean="0">
                            <a:latin typeface="Cambria Math" panose="02040503050406030204" pitchFamily="18" charset="0"/>
                          </a:rPr>
                        </m:ctrlPr>
                      </m:naryPr>
                      <m:sub>
                        <m:r>
                          <m:rPr>
                            <m:brk m:alnAt="23"/>
                          </m:rPr>
                          <a:rPr lang="en-US" sz="2000" b="0" i="1" smtClean="0">
                            <a:latin typeface="Cambria Math" panose="02040503050406030204" pitchFamily="18" charset="0"/>
                          </a:rPr>
                          <m:t>𝑛</m:t>
                        </m:r>
                        <m:r>
                          <a:rPr lang="en-US" sz="2000" b="0" i="1" smtClean="0">
                            <a:latin typeface="Cambria Math" panose="02040503050406030204" pitchFamily="18" charset="0"/>
                          </a:rPr>
                          <m:t>=1</m:t>
                        </m:r>
                      </m:sub>
                      <m:sup>
                        <m:r>
                          <a:rPr lang="en-US" sz="2000" b="0" i="1" smtClean="0">
                            <a:latin typeface="Cambria Math" panose="02040503050406030204" pitchFamily="18" charset="0"/>
                          </a:rPr>
                          <m:t>𝑁</m:t>
                        </m:r>
                      </m:sup>
                      <m:e>
                        <m:r>
                          <a:rPr lang="en-US" sz="2000" b="0" i="1" smtClean="0">
                            <a:latin typeface="Cambria Math" panose="02040503050406030204" pitchFamily="18" charset="0"/>
                          </a:rPr>
                          <m:t>(</m:t>
                        </m:r>
                        <m:r>
                          <a:rPr lang="en-US" sz="2000" b="0" i="1" smtClean="0">
                            <a:latin typeface="Cambria Math" panose="02040503050406030204" pitchFamily="18" charset="0"/>
                          </a:rPr>
                          <m:t>(</m:t>
                        </m:r>
                        <m:r>
                          <m:rPr>
                            <m:nor/>
                          </m:rPr>
                          <a:rPr lang="en-US" sz="2000" dirty="0" smtClean="0"/>
                          <m:t>w</m:t>
                        </m:r>
                        <m:r>
                          <m:rPr>
                            <m:nor/>
                          </m:rPr>
                          <a:rPr lang="en-US" sz="2000" baseline="-25000" dirty="0" smtClean="0"/>
                          <m:t>0</m:t>
                        </m:r>
                        <m:r>
                          <m:rPr>
                            <m:nor/>
                          </m:rPr>
                          <a:rPr lang="en-US" sz="2000" dirty="0" smtClean="0"/>
                          <m:t>+</m:t>
                        </m:r>
                        <m:r>
                          <m:rPr>
                            <m:nor/>
                          </m:rPr>
                          <a:rPr lang="en-US" sz="2000" dirty="0"/>
                          <m:t>w</m:t>
                        </m:r>
                        <m:r>
                          <m:rPr>
                            <m:nor/>
                          </m:rPr>
                          <a:rPr lang="en-US" sz="2000" baseline="-25000" dirty="0" smtClean="0"/>
                          <m:t>1</m:t>
                        </m:r>
                        <m:r>
                          <m:rPr>
                            <m:nor/>
                          </m:rPr>
                          <a:rPr lang="en-US" sz="2000" dirty="0"/>
                          <m:t>x</m:t>
                        </m:r>
                        <m:r>
                          <m:rPr>
                            <m:nor/>
                          </m:rPr>
                          <a:rPr lang="en-US" sz="2000" baseline="-25000" dirty="0"/>
                          <m:t>n</m:t>
                        </m:r>
                        <m:r>
                          <m:rPr>
                            <m:nor/>
                          </m:rPr>
                          <a:rPr lang="en-US" sz="2000" baseline="-25000" dirty="0" smtClean="0"/>
                          <m:t>1</m:t>
                        </m:r>
                        <m:r>
                          <m:rPr>
                            <m:nor/>
                          </m:rPr>
                          <a:rPr lang="en-US" sz="2000" dirty="0"/>
                          <m:t>+</m:t>
                        </m:r>
                        <m:r>
                          <m:rPr>
                            <m:nor/>
                          </m:rPr>
                          <a:rPr lang="en-US" sz="2000" dirty="0" smtClean="0"/>
                          <m:t>w</m:t>
                        </m:r>
                        <m:r>
                          <m:rPr>
                            <m:nor/>
                          </m:rPr>
                          <a:rPr lang="en-US" sz="2000" baseline="-25000" dirty="0" smtClean="0"/>
                          <m:t>2</m:t>
                        </m:r>
                        <m:r>
                          <m:rPr>
                            <m:nor/>
                          </m:rPr>
                          <a:rPr lang="en-US" sz="2000" dirty="0" smtClean="0"/>
                          <m:t>x</m:t>
                        </m:r>
                        <m:r>
                          <m:rPr>
                            <m:nor/>
                          </m:rPr>
                          <a:rPr lang="en-US" sz="2000" baseline="-25000" dirty="0" smtClean="0"/>
                          <m:t>n</m:t>
                        </m:r>
                        <m:r>
                          <m:rPr>
                            <m:nor/>
                          </m:rPr>
                          <a:rPr lang="en-US" sz="2000" baseline="-25000" dirty="0" smtClean="0"/>
                          <m:t>2+…</m:t>
                        </m:r>
                        <m:r>
                          <m:rPr>
                            <m:nor/>
                          </m:rPr>
                          <a:rPr lang="en-US" sz="2000" dirty="0"/>
                          <m:t>w</m:t>
                        </m:r>
                        <m:r>
                          <m:rPr>
                            <m:nor/>
                          </m:rPr>
                          <a:rPr lang="en-US" sz="2000" baseline="-25000" dirty="0"/>
                          <m:t>n</m:t>
                        </m:r>
                        <m:r>
                          <m:rPr>
                            <m:nor/>
                          </m:rPr>
                          <a:rPr lang="en-US" sz="2000" b="0" i="0" baseline="-25000" dirty="0" smtClean="0"/>
                          <m:t>D</m:t>
                        </m:r>
                        <m:r>
                          <m:rPr>
                            <m:nor/>
                          </m:rPr>
                          <a:rPr lang="en-US" sz="2000" dirty="0"/>
                          <m:t>x</m:t>
                        </m:r>
                        <m:r>
                          <m:rPr>
                            <m:nor/>
                          </m:rPr>
                          <a:rPr lang="en-US" sz="2000" b="0" i="0" baseline="-25000" dirty="0" smtClean="0"/>
                          <m:t>nD</m:t>
                        </m:r>
                        <m:r>
                          <m:rPr>
                            <m:nor/>
                          </m:rPr>
                          <a:rPr lang="en-US" sz="2000" b="0" i="0" dirty="0" smtClean="0"/>
                          <m:t>)</m:t>
                        </m:r>
                        <m:r>
                          <m:rPr>
                            <m:nor/>
                          </m:rPr>
                          <a:rPr lang="en-US" sz="2000" b="0" i="0" dirty="0" smtClean="0"/>
                          <m:t> - </m:t>
                        </m:r>
                        <m:r>
                          <a:rPr lang="en-US" sz="2000" i="1">
                            <a:latin typeface="Cambria Math" panose="02040503050406030204" pitchFamily="18" charset="0"/>
                          </a:rPr>
                          <m:t>𝑦</m:t>
                        </m:r>
                        <m:r>
                          <a:rPr lang="en-US" sz="2000" i="1" baseline="-25000">
                            <a:latin typeface="Cambria Math" panose="02040503050406030204" pitchFamily="18" charset="0"/>
                          </a:rPr>
                          <m:t>𝑛</m:t>
                        </m:r>
                        <m:r>
                          <m:rPr>
                            <m:nor/>
                          </m:rPr>
                          <a:rPr lang="en-US" sz="2000" b="0" i="0" dirty="0" smtClean="0"/>
                          <m:t>)</m:t>
                        </m:r>
                      </m:e>
                    </m:nary>
                  </m:oMath>
                </a14:m>
                <a:endParaRPr lang="en-US" sz="2000" dirty="0"/>
              </a:p>
            </p:txBody>
          </p:sp>
        </mc:Choice>
        <mc:Fallback>
          <p:sp>
            <p:nvSpPr>
              <p:cNvPr id="9" name="TextBox 8"/>
              <p:cNvSpPr txBox="1">
                <a:spLocks noRot="1" noChangeAspect="1" noMove="1" noResize="1" noEditPoints="1" noAdjustHandles="1" noChangeArrowheads="1" noChangeShapeType="1" noTextEdit="1"/>
              </p:cNvSpPr>
              <p:nvPr/>
            </p:nvSpPr>
            <p:spPr>
              <a:xfrm>
                <a:off x="801225" y="3329584"/>
                <a:ext cx="6492690" cy="405367"/>
              </a:xfrm>
              <a:prstGeom prst="rect">
                <a:avLst/>
              </a:prstGeom>
              <a:blipFill rotWithShape="0">
                <a:blip r:embed="rId7"/>
                <a:stretch>
                  <a:fillRect l="-938" t="-117910" b="-18059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707101" y="1446783"/>
                <a:ext cx="6056775" cy="461665"/>
              </a:xfrm>
              <a:prstGeom prst="rect">
                <a:avLst/>
              </a:prstGeom>
              <a:noFill/>
            </p:spPr>
            <p:txBody>
              <a:bodyPr wrap="square" rtlCol="0">
                <a:spAutoFit/>
              </a:bodyPr>
              <a:lstStyle/>
              <a:p>
                <a:r>
                  <a:rPr lang="en-US" sz="2400" dirty="0" smtClean="0"/>
                  <a:t>H</a:t>
                </a:r>
                <a:r>
                  <a:rPr lang="en-US" sz="2400" baseline="-25000" dirty="0" smtClean="0"/>
                  <a:t>o</a:t>
                </a:r>
                <a:r>
                  <a:rPr lang="en-US" sz="2400" dirty="0" smtClean="0"/>
                  <a:t> =</a:t>
                </a:r>
                <a14:m>
                  <m:oMath xmlns:m="http://schemas.openxmlformats.org/officeDocument/2006/math">
                    <m:r>
                      <m:rPr>
                        <m:nor/>
                      </m:rPr>
                      <a:rPr lang="en-US" sz="2400" dirty="0"/>
                      <m:t>w</m:t>
                    </m:r>
                    <m:r>
                      <m:rPr>
                        <m:nor/>
                      </m:rPr>
                      <a:rPr lang="en-US" sz="2400" baseline="-25000" dirty="0"/>
                      <m:t>D</m:t>
                    </m:r>
                    <m:r>
                      <m:rPr>
                        <m:nor/>
                      </m:rPr>
                      <a:rPr lang="en-US" sz="2400" baseline="-25000" dirty="0"/>
                      <m:t>−</m:t>
                    </m:r>
                    <m:r>
                      <m:rPr>
                        <m:nor/>
                      </m:rPr>
                      <a:rPr lang="en-US" sz="2400" baseline="-25000" dirty="0"/>
                      <m:t>q</m:t>
                    </m:r>
                    <m:r>
                      <m:rPr>
                        <m:nor/>
                      </m:rPr>
                      <a:rPr lang="en-US" sz="2400" b="0" i="0" baseline="-25000" dirty="0" smtClean="0"/>
                      <m:t>+1</m:t>
                    </m:r>
                  </m:oMath>
                </a14:m>
                <a:r>
                  <a:rPr lang="en-US" sz="2400" dirty="0"/>
                  <a:t>=</a:t>
                </a:r>
                <a14:m>
                  <m:oMath xmlns:m="http://schemas.openxmlformats.org/officeDocument/2006/math">
                    <m:r>
                      <m:rPr>
                        <m:nor/>
                      </m:rPr>
                      <a:rPr lang="en-US" sz="2400" dirty="0"/>
                      <m:t>w</m:t>
                    </m:r>
                    <m:r>
                      <m:rPr>
                        <m:nor/>
                      </m:rPr>
                      <a:rPr lang="en-US" sz="2400" baseline="-25000" dirty="0"/>
                      <m:t>D</m:t>
                    </m:r>
                    <m:r>
                      <m:rPr>
                        <m:nor/>
                      </m:rPr>
                      <a:rPr lang="en-US" sz="2400" baseline="-25000" dirty="0"/>
                      <m:t>−</m:t>
                    </m:r>
                    <m:r>
                      <m:rPr>
                        <m:nor/>
                      </m:rPr>
                      <a:rPr lang="en-US" sz="2400" baseline="-25000" dirty="0"/>
                      <m:t>q</m:t>
                    </m:r>
                    <m:r>
                      <m:rPr>
                        <m:nor/>
                      </m:rPr>
                      <a:rPr lang="en-US" sz="2400" baseline="-25000" dirty="0"/>
                      <m:t>+</m:t>
                    </m:r>
                  </m:oMath>
                </a14:m>
                <a:r>
                  <a:rPr lang="en-US" sz="2400" baseline="-25000" dirty="0" smtClean="0"/>
                  <a:t>2</a:t>
                </a:r>
                <a:r>
                  <a:rPr lang="en-US" sz="2400" dirty="0" smtClean="0"/>
                  <a:t> =…….. </a:t>
                </a:r>
                <a:r>
                  <a:rPr lang="en-US" sz="2400" dirty="0"/>
                  <a:t>=</a:t>
                </a:r>
                <a:r>
                  <a:rPr lang="en-US" sz="2400" dirty="0" smtClean="0"/>
                  <a:t> </a:t>
                </a:r>
                <a14:m>
                  <m:oMath xmlns:m="http://schemas.openxmlformats.org/officeDocument/2006/math">
                    <m:r>
                      <m:rPr>
                        <m:nor/>
                      </m:rPr>
                      <a:rPr lang="en-US" sz="2400" dirty="0"/>
                      <m:t>w</m:t>
                    </m:r>
                    <m:r>
                      <m:rPr>
                        <m:nor/>
                      </m:rPr>
                      <a:rPr lang="en-US" sz="2400" baseline="-25000" dirty="0"/>
                      <m:t>D</m:t>
                    </m:r>
                  </m:oMath>
                </a14:m>
                <a:r>
                  <a:rPr lang="en-US" sz="2400" dirty="0" smtClean="0"/>
                  <a:t> = 0</a:t>
                </a:r>
                <a:endParaRPr lang="en-US" sz="2400" dirty="0"/>
              </a:p>
            </p:txBody>
          </p:sp>
        </mc:Choice>
        <mc:Fallback xmlns="">
          <p:sp>
            <p:nvSpPr>
              <p:cNvPr id="10" name="TextBox 9"/>
              <p:cNvSpPr txBox="1">
                <a:spLocks noRot="1" noChangeAspect="1" noMove="1" noResize="1" noEditPoints="1" noAdjustHandles="1" noChangeArrowheads="1" noChangeShapeType="1" noTextEdit="1"/>
              </p:cNvSpPr>
              <p:nvPr/>
            </p:nvSpPr>
            <p:spPr>
              <a:xfrm>
                <a:off x="707101" y="1446783"/>
                <a:ext cx="6056775" cy="461665"/>
              </a:xfrm>
              <a:prstGeom prst="rect">
                <a:avLst/>
              </a:prstGeom>
              <a:blipFill rotWithShape="0">
                <a:blip r:embed="rId8"/>
                <a:stretch>
                  <a:fillRect l="-1610" t="-11842" b="-276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p:cNvSpPr txBox="1"/>
              <p:nvPr/>
            </p:nvSpPr>
            <p:spPr>
              <a:xfrm>
                <a:off x="717748" y="1910543"/>
                <a:ext cx="7435652" cy="461665"/>
              </a:xfrm>
              <a:prstGeom prst="rect">
                <a:avLst/>
              </a:prstGeom>
              <a:noFill/>
            </p:spPr>
            <p:txBody>
              <a:bodyPr wrap="square" rtlCol="0">
                <a:spAutoFit/>
              </a:bodyPr>
              <a:lstStyle/>
              <a:p>
                <a:r>
                  <a:rPr lang="en-US" sz="2400" dirty="0" smtClean="0"/>
                  <a:t>H</a:t>
                </a:r>
                <a:r>
                  <a:rPr lang="en-US" sz="2400" baseline="-25000" dirty="0" smtClean="0"/>
                  <a:t>a</a:t>
                </a:r>
                <a:r>
                  <a:rPr lang="en-US" sz="2400" dirty="0" smtClean="0"/>
                  <a:t> = atleast one of </a:t>
                </a:r>
                <a14:m>
                  <m:oMath xmlns:m="http://schemas.openxmlformats.org/officeDocument/2006/math">
                    <m:r>
                      <m:rPr>
                        <m:nor/>
                      </m:rPr>
                      <a:rPr lang="en-US" sz="2400" dirty="0"/>
                      <m:t>w</m:t>
                    </m:r>
                    <m:r>
                      <m:rPr>
                        <m:nor/>
                      </m:rPr>
                      <a:rPr lang="en-US" sz="2400" baseline="-25000" dirty="0"/>
                      <m:t>D</m:t>
                    </m:r>
                    <m:r>
                      <m:rPr>
                        <m:nor/>
                      </m:rPr>
                      <a:rPr lang="en-US" sz="2400" baseline="-25000" dirty="0"/>
                      <m:t>−</m:t>
                    </m:r>
                    <m:r>
                      <m:rPr>
                        <m:nor/>
                      </m:rPr>
                      <a:rPr lang="en-US" sz="2400" baseline="-25000" dirty="0"/>
                      <m:t>q</m:t>
                    </m:r>
                    <m:r>
                      <m:rPr>
                        <m:nor/>
                      </m:rPr>
                      <a:rPr lang="en-US" sz="2400" b="0" i="0" baseline="-25000" dirty="0" smtClean="0"/>
                      <m:t>+1, </m:t>
                    </m:r>
                    <m:r>
                      <m:rPr>
                        <m:nor/>
                      </m:rPr>
                      <a:rPr lang="en-US" sz="2400" dirty="0"/>
                      <m:t>w</m:t>
                    </m:r>
                    <m:r>
                      <m:rPr>
                        <m:nor/>
                      </m:rPr>
                      <a:rPr lang="en-US" sz="2400" baseline="-25000" dirty="0"/>
                      <m:t>D</m:t>
                    </m:r>
                    <m:r>
                      <m:rPr>
                        <m:nor/>
                      </m:rPr>
                      <a:rPr lang="en-US" sz="2400" baseline="-25000" dirty="0"/>
                      <m:t>−</m:t>
                    </m:r>
                    <m:r>
                      <m:rPr>
                        <m:nor/>
                      </m:rPr>
                      <a:rPr lang="en-US" sz="2400" baseline="-25000" dirty="0"/>
                      <m:t>q</m:t>
                    </m:r>
                    <m:r>
                      <m:rPr>
                        <m:nor/>
                      </m:rPr>
                      <a:rPr lang="en-US" sz="2400" baseline="-25000" dirty="0"/>
                      <m:t>+</m:t>
                    </m:r>
                  </m:oMath>
                </a14:m>
                <a:r>
                  <a:rPr lang="en-US" sz="2400" baseline="-25000" dirty="0" smtClean="0"/>
                  <a:t>2</a:t>
                </a:r>
                <a:r>
                  <a:rPr lang="en-US" sz="2400" dirty="0" smtClean="0"/>
                  <a:t> ,……..</a:t>
                </a:r>
                <a14:m>
                  <m:oMath xmlns:m="http://schemas.openxmlformats.org/officeDocument/2006/math">
                    <m:r>
                      <m:rPr>
                        <m:nor/>
                      </m:rPr>
                      <a:rPr lang="en-US" sz="2400" dirty="0"/>
                      <m:t>w</m:t>
                    </m:r>
                    <m:r>
                      <m:rPr>
                        <m:nor/>
                      </m:rPr>
                      <a:rPr lang="en-US" sz="2400" baseline="-25000" dirty="0"/>
                      <m:t>D</m:t>
                    </m:r>
                  </m:oMath>
                </a14:m>
                <a:r>
                  <a:rPr lang="en-US" sz="2400" dirty="0" smtClean="0"/>
                  <a:t> is not 0</a:t>
                </a:r>
                <a:endParaRPr lang="en-US" sz="2400" dirty="0"/>
              </a:p>
            </p:txBody>
          </p:sp>
        </mc:Choice>
        <mc:Fallback xmlns="">
          <p:sp>
            <p:nvSpPr>
              <p:cNvPr id="11" name="TextBox 10"/>
              <p:cNvSpPr txBox="1">
                <a:spLocks noRot="1" noChangeAspect="1" noMove="1" noResize="1" noEditPoints="1" noAdjustHandles="1" noChangeArrowheads="1" noChangeShapeType="1" noTextEdit="1"/>
              </p:cNvSpPr>
              <p:nvPr/>
            </p:nvSpPr>
            <p:spPr>
              <a:xfrm>
                <a:off x="717748" y="1910543"/>
                <a:ext cx="7435652" cy="461665"/>
              </a:xfrm>
              <a:prstGeom prst="rect">
                <a:avLst/>
              </a:prstGeom>
              <a:blipFill rotWithShape="0">
                <a:blip r:embed="rId9"/>
                <a:stretch>
                  <a:fillRect l="-1311" t="-11842" b="-27632"/>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pPr>
              <a:defRPr/>
            </a:pPr>
            <a:fld id="{BF86F1FE-2B1A-4430-A748-5054EE2E386F}" type="datetime3">
              <a:rPr lang="en-US" smtClean="0"/>
              <a:t>25 April 2020</a:t>
            </a:fld>
            <a:endParaRPr lang="en-US"/>
          </a:p>
        </p:txBody>
      </p:sp>
      <p:sp>
        <p:nvSpPr>
          <p:cNvPr id="5" name="Slide Number Placeholder 4"/>
          <p:cNvSpPr>
            <a:spLocks noGrp="1"/>
          </p:cNvSpPr>
          <p:nvPr>
            <p:ph type="sldNum" sz="quarter" idx="12"/>
          </p:nvPr>
        </p:nvSpPr>
        <p:spPr/>
        <p:txBody>
          <a:bodyPr/>
          <a:lstStyle/>
          <a:p>
            <a:pPr>
              <a:defRPr/>
            </a:pPr>
            <a:fld id="{60DB935C-A2BB-404C-A6C5-67E9068028EC}" type="slidenum">
              <a:rPr lang="en-US" smtClean="0"/>
              <a:pPr>
                <a:defRPr/>
              </a:pPr>
              <a:t>24</a:t>
            </a:fld>
            <a:endParaRPr lang="en-US"/>
          </a:p>
        </p:txBody>
      </p:sp>
    </p:spTree>
    <p:extLst>
      <p:ext uri="{BB962C8B-B14F-4D97-AF65-F5344CB8AC3E}">
        <p14:creationId xmlns:p14="http://schemas.microsoft.com/office/powerpoint/2010/main" val="285901518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4294967295"/>
          </p:nvPr>
        </p:nvSpPr>
        <p:spPr>
          <a:xfrm>
            <a:off x="609600" y="3276600"/>
            <a:ext cx="8077200" cy="1143000"/>
          </a:xfrm>
        </p:spPr>
        <p:txBody>
          <a:bodyPr>
            <a:noAutofit/>
          </a:bodyPr>
          <a:lstStyle/>
          <a:p>
            <a:pPr marL="0" lvl="0" indent="0">
              <a:buNone/>
            </a:pPr>
            <a:r>
              <a:rPr lang="en-US" sz="4400" b="1" dirty="0"/>
              <a:t>Feature selection algorithms for multiple linear regression models </a:t>
            </a:r>
          </a:p>
        </p:txBody>
      </p:sp>
      <p:sp>
        <p:nvSpPr>
          <p:cNvPr id="3" name="Date Placeholder 2"/>
          <p:cNvSpPr>
            <a:spLocks noGrp="1"/>
          </p:cNvSpPr>
          <p:nvPr>
            <p:ph type="dt" sz="half" idx="10"/>
          </p:nvPr>
        </p:nvSpPr>
        <p:spPr/>
        <p:txBody>
          <a:bodyPr/>
          <a:lstStyle/>
          <a:p>
            <a:pPr>
              <a:defRPr/>
            </a:pPr>
            <a:fld id="{702205F9-4930-45F5-A334-519FECFC1EF8}" type="datetime3">
              <a:rPr lang="en-US" smtClean="0"/>
              <a:t>23 April 2020</a:t>
            </a:fld>
            <a:endParaRPr lang="en-US"/>
          </a:p>
        </p:txBody>
      </p:sp>
      <p:sp>
        <p:nvSpPr>
          <p:cNvPr id="4" name="Slide Number Placeholder 3"/>
          <p:cNvSpPr>
            <a:spLocks noGrp="1"/>
          </p:cNvSpPr>
          <p:nvPr>
            <p:ph type="sldNum" sz="quarter" idx="12"/>
          </p:nvPr>
        </p:nvSpPr>
        <p:spPr/>
        <p:txBody>
          <a:bodyPr/>
          <a:lstStyle/>
          <a:p>
            <a:pPr>
              <a:defRPr/>
            </a:pPr>
            <a:fld id="{60DB935C-A2BB-404C-A6C5-67E9068028EC}" type="slidenum">
              <a:rPr lang="en-US" smtClean="0"/>
              <a:pPr>
                <a:defRPr/>
              </a:pPr>
              <a:t>25</a:t>
            </a:fld>
            <a:endParaRPr lang="en-US"/>
          </a:p>
        </p:txBody>
      </p:sp>
    </p:spTree>
    <p:extLst>
      <p:ext uri="{BB962C8B-B14F-4D97-AF65-F5344CB8AC3E}">
        <p14:creationId xmlns:p14="http://schemas.microsoft.com/office/powerpoint/2010/main" val="1304057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t>Multiple Features</a:t>
            </a:r>
            <a:endParaRPr lang="en-US" dirty="0"/>
          </a:p>
        </p:txBody>
      </p:sp>
      <p:sp>
        <p:nvSpPr>
          <p:cNvPr id="3" name="Date Placeholder 2"/>
          <p:cNvSpPr>
            <a:spLocks noGrp="1"/>
          </p:cNvSpPr>
          <p:nvPr>
            <p:ph type="dt" sz="half" idx="10"/>
          </p:nvPr>
        </p:nvSpPr>
        <p:spPr/>
        <p:txBody>
          <a:bodyPr/>
          <a:lstStyle/>
          <a:p>
            <a:pPr>
              <a:defRPr/>
            </a:pPr>
            <a:fld id="{C2E01010-97E7-46F2-B68E-CC85F88CF131}" type="datetime3">
              <a:rPr lang="en-US" smtClean="0"/>
              <a:t>23 April 2020</a:t>
            </a:fld>
            <a:endParaRPr lang="en-US"/>
          </a:p>
        </p:txBody>
      </p:sp>
      <p:sp>
        <p:nvSpPr>
          <p:cNvPr id="5" name="Slide Number Placeholder 4"/>
          <p:cNvSpPr>
            <a:spLocks noGrp="1"/>
          </p:cNvSpPr>
          <p:nvPr>
            <p:ph type="sldNum" sz="quarter" idx="12"/>
          </p:nvPr>
        </p:nvSpPr>
        <p:spPr/>
        <p:txBody>
          <a:bodyPr/>
          <a:lstStyle/>
          <a:p>
            <a:pPr>
              <a:defRPr/>
            </a:pPr>
            <a:fld id="{60DB935C-A2BB-404C-A6C5-67E9068028EC}" type="slidenum">
              <a:rPr lang="en-US" smtClean="0"/>
              <a:pPr>
                <a:defRPr/>
              </a:pPr>
              <a:t>26</a:t>
            </a:fld>
            <a:endParaRPr lang="en-US"/>
          </a:p>
        </p:txBody>
      </p:sp>
      <p:graphicFrame>
        <p:nvGraphicFramePr>
          <p:cNvPr id="6" name="Table 5"/>
          <p:cNvGraphicFramePr>
            <a:graphicFrameLocks noGrp="1"/>
          </p:cNvGraphicFramePr>
          <p:nvPr>
            <p:extLst>
              <p:ext uri="{D42A27DB-BD31-4B8C-83A1-F6EECF244321}">
                <p14:modId xmlns:p14="http://schemas.microsoft.com/office/powerpoint/2010/main" val="3718674420"/>
              </p:ext>
            </p:extLst>
          </p:nvPr>
        </p:nvGraphicFramePr>
        <p:xfrm>
          <a:off x="762000" y="2664732"/>
          <a:ext cx="7315199" cy="2697480"/>
        </p:xfrm>
        <a:graphic>
          <a:graphicData uri="http://schemas.openxmlformats.org/drawingml/2006/table">
            <a:tbl>
              <a:tblPr>
                <a:tableStyleId>{2D5ABB26-0587-4C30-8999-92F81FD0307C}</a:tableStyleId>
              </a:tblPr>
              <a:tblGrid>
                <a:gridCol w="1364776"/>
                <a:gridCol w="1528549"/>
                <a:gridCol w="1528549"/>
                <a:gridCol w="1528549"/>
                <a:gridCol w="1364776"/>
              </a:tblGrid>
              <a:tr h="882424">
                <a:tc>
                  <a:txBody>
                    <a:bodyPr/>
                    <a:lstStyle/>
                    <a:p>
                      <a:pPr algn="ctr" fontAlgn="b"/>
                      <a:r>
                        <a:rPr lang="en-US" sz="1800" b="1" u="none" strike="noStrike" dirty="0" smtClean="0">
                          <a:effectLst/>
                          <a:latin typeface="+mj-lt"/>
                        </a:rPr>
                        <a:t>Size</a:t>
                      </a:r>
                      <a:r>
                        <a:rPr lang="en-US" sz="1800" b="1" u="none" strike="noStrike" baseline="0" dirty="0" smtClean="0">
                          <a:effectLst/>
                          <a:latin typeface="+mj-lt"/>
                        </a:rPr>
                        <a:t> (</a:t>
                      </a:r>
                      <a:r>
                        <a:rPr lang="en-US" sz="1800" b="1" u="none" strike="noStrike" dirty="0" smtClean="0">
                          <a:effectLst/>
                          <a:latin typeface="+mj-lt"/>
                        </a:rPr>
                        <a:t>feet</a:t>
                      </a:r>
                      <a:r>
                        <a:rPr lang="en-US" sz="1800" b="1" u="none" strike="noStrike" baseline="30000" dirty="0" smtClean="0">
                          <a:effectLst/>
                          <a:latin typeface="+mj-lt"/>
                        </a:rPr>
                        <a:t>2</a:t>
                      </a:r>
                      <a:r>
                        <a:rPr lang="en-US" sz="1800" b="1" u="none" strike="noStrike" baseline="0" dirty="0" smtClean="0">
                          <a:effectLst/>
                          <a:latin typeface="+mj-lt"/>
                        </a:rPr>
                        <a:t>)</a:t>
                      </a:r>
                    </a:p>
                    <a:p>
                      <a:pPr algn="ctr" fontAlgn="b"/>
                      <a:r>
                        <a:rPr lang="en-US" sz="1800" b="1" u="none" strike="noStrike" baseline="0" dirty="0" smtClean="0">
                          <a:effectLst/>
                          <a:latin typeface="+mj-lt"/>
                        </a:rPr>
                        <a:t>f1</a:t>
                      </a:r>
                    </a:p>
                    <a:p>
                      <a:pPr algn="ctr" fontAlgn="b"/>
                      <a:endParaRPr lang="en-US" sz="2000" b="1" i="0" u="none" strike="noStrike" dirty="0" smtClean="0">
                        <a:solidFill>
                          <a:srgbClr val="000000"/>
                        </a:solidFill>
                        <a:effectLst/>
                        <a:latin typeface="+mj-lt"/>
                      </a:endParaRPr>
                    </a:p>
                  </a:txBody>
                  <a:tcPr marL="7620" marR="7620" marT="7620" marB="0" anchor="b">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800" b="1" i="0" u="none" strike="noStrike" dirty="0" smtClean="0">
                          <a:solidFill>
                            <a:srgbClr val="000000"/>
                          </a:solidFill>
                          <a:effectLst/>
                          <a:latin typeface="+mj-lt"/>
                        </a:rPr>
                        <a:t>Number of bedrooms</a:t>
                      </a:r>
                    </a:p>
                    <a:p>
                      <a:pPr algn="ctr" fontAlgn="b"/>
                      <a:r>
                        <a:rPr lang="en-US" sz="1800" b="1" i="0" u="none" strike="noStrike" dirty="0" smtClean="0">
                          <a:solidFill>
                            <a:srgbClr val="000000"/>
                          </a:solidFill>
                          <a:effectLst/>
                          <a:latin typeface="+mj-lt"/>
                        </a:rPr>
                        <a:t>f2</a:t>
                      </a:r>
                    </a:p>
                    <a:p>
                      <a:pPr algn="ctr" fontAlgn="b"/>
                      <a:endParaRPr lang="en-US" sz="2000" b="1" i="0" u="none" strike="noStrike" dirty="0">
                        <a:solidFill>
                          <a:srgbClr val="000000"/>
                        </a:solidFill>
                        <a:effectLst/>
                        <a:latin typeface="+mj-lt"/>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800" b="1" i="0" u="none" strike="noStrike" dirty="0" smtClean="0">
                          <a:solidFill>
                            <a:srgbClr val="000000"/>
                          </a:solidFill>
                          <a:effectLst/>
                          <a:latin typeface="+mj-lt"/>
                        </a:rPr>
                        <a:t>Number of floors</a:t>
                      </a:r>
                    </a:p>
                    <a:p>
                      <a:pPr algn="ctr" fontAlgn="b"/>
                      <a:r>
                        <a:rPr lang="en-US" sz="1800" b="1" i="0" u="none" strike="noStrike" dirty="0" smtClean="0">
                          <a:solidFill>
                            <a:srgbClr val="000000"/>
                          </a:solidFill>
                          <a:effectLst/>
                          <a:latin typeface="+mj-lt"/>
                        </a:rPr>
                        <a:t>f3</a:t>
                      </a:r>
                    </a:p>
                    <a:p>
                      <a:pPr algn="ctr" fontAlgn="b"/>
                      <a:endParaRPr lang="en-US" sz="2000" b="1" i="0" u="none" strike="noStrike" dirty="0">
                        <a:solidFill>
                          <a:srgbClr val="000000"/>
                        </a:solidFill>
                        <a:effectLst/>
                        <a:latin typeface="+mj-lt"/>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800" b="1" i="0" u="none" strike="noStrike" dirty="0" smtClean="0">
                          <a:solidFill>
                            <a:srgbClr val="000000"/>
                          </a:solidFill>
                          <a:effectLst/>
                          <a:latin typeface="+mj-lt"/>
                        </a:rPr>
                        <a:t>Age</a:t>
                      </a:r>
                      <a:r>
                        <a:rPr lang="en-US" sz="1800" b="1" i="0" u="none" strike="noStrike" baseline="0" dirty="0" smtClean="0">
                          <a:solidFill>
                            <a:srgbClr val="000000"/>
                          </a:solidFill>
                          <a:effectLst/>
                          <a:latin typeface="+mj-lt"/>
                        </a:rPr>
                        <a:t> of home (years)</a:t>
                      </a:r>
                    </a:p>
                    <a:p>
                      <a:pPr algn="ctr" fontAlgn="b"/>
                      <a:r>
                        <a:rPr lang="en-US" sz="1800" b="1" i="0" u="none" strike="noStrike" baseline="0" dirty="0" smtClean="0">
                          <a:solidFill>
                            <a:srgbClr val="000000"/>
                          </a:solidFill>
                          <a:effectLst/>
                          <a:latin typeface="+mj-lt"/>
                        </a:rPr>
                        <a:t>f4</a:t>
                      </a:r>
                    </a:p>
                    <a:p>
                      <a:pPr algn="ctr" fontAlgn="b"/>
                      <a:endParaRPr lang="en-US" sz="2000" b="1" i="0" u="none" strike="noStrike" dirty="0">
                        <a:solidFill>
                          <a:srgbClr val="000000"/>
                        </a:solidFill>
                        <a:effectLst/>
                        <a:latin typeface="+mj-lt"/>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800" b="1" i="0" u="none" strike="noStrike" dirty="0" smtClean="0">
                          <a:solidFill>
                            <a:srgbClr val="000000"/>
                          </a:solidFill>
                          <a:effectLst/>
                          <a:latin typeface="+mj-lt"/>
                        </a:rPr>
                        <a:t>Price ($1000)</a:t>
                      </a:r>
                    </a:p>
                    <a:p>
                      <a:pPr algn="ctr" fontAlgn="b"/>
                      <a:r>
                        <a:rPr lang="en-US" sz="1800" b="1" i="0" u="none" strike="noStrike" dirty="0" smtClean="0">
                          <a:solidFill>
                            <a:srgbClr val="000000"/>
                          </a:solidFill>
                          <a:effectLst/>
                          <a:latin typeface="+mj-lt"/>
                        </a:rPr>
                        <a:t>y</a:t>
                      </a:r>
                    </a:p>
                    <a:p>
                      <a:pPr algn="ctr" fontAlgn="b"/>
                      <a:endParaRPr lang="en-US" sz="1800" b="1" i="0" u="none" strike="noStrike" dirty="0" smtClean="0">
                        <a:solidFill>
                          <a:srgbClr val="000000"/>
                        </a:solidFill>
                        <a:effectLst/>
                        <a:latin typeface="+mj-lt"/>
                      </a:endParaRPr>
                    </a:p>
                    <a:p>
                      <a:pPr algn="ctr" fontAlgn="b"/>
                      <a:endParaRPr lang="en-US" sz="2000" b="1" i="0" u="none" strike="noStrike" dirty="0" smtClean="0">
                        <a:solidFill>
                          <a:srgbClr val="000000"/>
                        </a:solidFill>
                        <a:effectLst/>
                        <a:latin typeface="+mj-lt"/>
                      </a:endParaRPr>
                    </a:p>
                  </a:txBody>
                  <a:tcPr marL="7620" marR="7620" marT="7620" marB="0" anchor="b">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bg1"/>
                    </a:solidFill>
                  </a:tcPr>
                </a:tc>
              </a:tr>
              <a:tr h="299003">
                <a:tc>
                  <a:txBody>
                    <a:bodyPr/>
                    <a:lstStyle/>
                    <a:p>
                      <a:pPr algn="ctr" fontAlgn="b"/>
                      <a:r>
                        <a:rPr lang="en-US" sz="2000" u="none" strike="noStrike" dirty="0" smtClean="0">
                          <a:effectLst/>
                          <a:latin typeface="+mj-lt"/>
                        </a:rPr>
                        <a:t>2104</a:t>
                      </a:r>
                      <a:endParaRPr lang="en-US" sz="2000" b="0" i="0" u="none" strike="noStrike" dirty="0">
                        <a:solidFill>
                          <a:srgbClr val="000000"/>
                        </a:solidFill>
                        <a:effectLst/>
                        <a:latin typeface="+mj-lt"/>
                      </a:endParaRPr>
                    </a:p>
                  </a:txBody>
                  <a:tcPr marL="7620" marR="7620" marT="7620" marB="0" anchor="b">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1"/>
                    </a:solidFill>
                  </a:tcPr>
                </a:tc>
                <a:tc>
                  <a:txBody>
                    <a:bodyPr/>
                    <a:lstStyle/>
                    <a:p>
                      <a:pPr algn="ctr" fontAlgn="b"/>
                      <a:r>
                        <a:rPr lang="en-US" sz="2000" b="0" i="0" u="none" strike="noStrike" dirty="0" smtClean="0">
                          <a:solidFill>
                            <a:schemeClr val="tx1"/>
                          </a:solidFill>
                          <a:effectLst/>
                          <a:latin typeface="+mj-lt"/>
                        </a:rPr>
                        <a:t>5</a:t>
                      </a:r>
                      <a:endParaRPr lang="en-US" sz="2000" b="0" i="0" u="none" strike="noStrike" dirty="0">
                        <a:solidFill>
                          <a:srgbClr val="000000"/>
                        </a:solidFill>
                        <a:effectLst/>
                        <a:latin typeface="+mj-lt"/>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1"/>
                    </a:solidFill>
                  </a:tcPr>
                </a:tc>
                <a:tc>
                  <a:txBody>
                    <a:bodyPr/>
                    <a:lstStyle/>
                    <a:p>
                      <a:pPr algn="ctr" fontAlgn="b"/>
                      <a:r>
                        <a:rPr lang="en-US" sz="2000" b="0" i="0" u="none" strike="noStrike" dirty="0" smtClean="0">
                          <a:solidFill>
                            <a:srgbClr val="000000"/>
                          </a:solidFill>
                          <a:effectLst/>
                          <a:latin typeface="+mj-lt"/>
                        </a:rPr>
                        <a:t>1</a:t>
                      </a:r>
                      <a:endParaRPr lang="en-US" sz="2000" b="0" i="0" u="none" strike="noStrike" dirty="0">
                        <a:solidFill>
                          <a:srgbClr val="000000"/>
                        </a:solidFill>
                        <a:effectLst/>
                        <a:latin typeface="+mj-lt"/>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1"/>
                    </a:solidFill>
                  </a:tcPr>
                </a:tc>
                <a:tc>
                  <a:txBody>
                    <a:bodyPr/>
                    <a:lstStyle/>
                    <a:p>
                      <a:pPr algn="ctr" fontAlgn="b"/>
                      <a:r>
                        <a:rPr lang="en-US" sz="2000" b="0" i="0" u="none" strike="noStrike" dirty="0" smtClean="0">
                          <a:solidFill>
                            <a:schemeClr val="tx1"/>
                          </a:solidFill>
                          <a:effectLst/>
                          <a:latin typeface="+mj-lt"/>
                        </a:rPr>
                        <a:t>45</a:t>
                      </a:r>
                      <a:endParaRPr lang="en-US" sz="2000" b="0" i="0" u="none" strike="noStrike" dirty="0">
                        <a:solidFill>
                          <a:srgbClr val="000000"/>
                        </a:solidFill>
                        <a:effectLst/>
                        <a:latin typeface="+mj-lt"/>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1"/>
                    </a:solidFill>
                  </a:tcPr>
                </a:tc>
                <a:tc>
                  <a:txBody>
                    <a:bodyPr/>
                    <a:lstStyle/>
                    <a:p>
                      <a:pPr algn="ctr" fontAlgn="b"/>
                      <a:r>
                        <a:rPr lang="en-US" sz="2000" b="0" i="0" u="none" strike="noStrike" dirty="0" smtClean="0">
                          <a:solidFill>
                            <a:srgbClr val="000000"/>
                          </a:solidFill>
                          <a:effectLst/>
                          <a:latin typeface="+mj-lt"/>
                        </a:rPr>
                        <a:t>460</a:t>
                      </a:r>
                      <a:endParaRPr lang="en-US" sz="2000" b="0" i="0" u="none" strike="noStrike" dirty="0">
                        <a:solidFill>
                          <a:srgbClr val="000000"/>
                        </a:solidFill>
                        <a:effectLst/>
                        <a:latin typeface="+mj-lt"/>
                      </a:endParaRPr>
                    </a:p>
                  </a:txBody>
                  <a:tcPr marL="7620" marR="7620" marT="7620" marB="0" anchor="b">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bg1"/>
                    </a:solidFill>
                  </a:tcPr>
                </a:tc>
              </a:tr>
              <a:tr h="299003">
                <a:tc>
                  <a:txBody>
                    <a:bodyPr/>
                    <a:lstStyle/>
                    <a:p>
                      <a:pPr algn="ctr" fontAlgn="b"/>
                      <a:r>
                        <a:rPr lang="en-US" sz="2000" u="none" strike="noStrike" dirty="0" smtClean="0">
                          <a:effectLst/>
                          <a:latin typeface="+mj-lt"/>
                        </a:rPr>
                        <a:t>1416</a:t>
                      </a:r>
                      <a:endParaRPr lang="en-US" sz="2000" b="0" i="0" u="none" strike="noStrike" dirty="0">
                        <a:solidFill>
                          <a:srgbClr val="000000"/>
                        </a:solidFill>
                        <a:effectLst/>
                        <a:latin typeface="+mj-lt"/>
                      </a:endParaRPr>
                    </a:p>
                  </a:txBody>
                  <a:tcPr marL="7620" marR="7620" marT="7620" marB="0" anchor="b">
                    <a:lnR w="12700" cap="flat" cmpd="sng" algn="ctr">
                      <a:solidFill>
                        <a:schemeClr val="tx1"/>
                      </a:solidFill>
                      <a:prstDash val="solid"/>
                      <a:round/>
                      <a:headEnd type="none" w="med" len="med"/>
                      <a:tailEnd type="none" w="med" len="med"/>
                    </a:lnR>
                    <a:solidFill>
                      <a:schemeClr val="bg1"/>
                    </a:solidFill>
                  </a:tcPr>
                </a:tc>
                <a:tc>
                  <a:txBody>
                    <a:bodyPr/>
                    <a:lstStyle/>
                    <a:p>
                      <a:pPr algn="ctr" fontAlgn="b"/>
                      <a:r>
                        <a:rPr lang="en-US" sz="2000" b="0" i="0" u="none" strike="noStrike" dirty="0" smtClean="0">
                          <a:solidFill>
                            <a:schemeClr val="tx1"/>
                          </a:solidFill>
                          <a:effectLst/>
                          <a:latin typeface="+mj-lt"/>
                        </a:rPr>
                        <a:t>3</a:t>
                      </a:r>
                      <a:endParaRPr lang="en-US" sz="2000" b="0" i="0" u="none" strike="noStrike" dirty="0">
                        <a:solidFill>
                          <a:srgbClr val="000000"/>
                        </a:solidFill>
                        <a:effectLst/>
                        <a:latin typeface="+mj-lt"/>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algn="ctr" fontAlgn="b"/>
                      <a:r>
                        <a:rPr lang="en-US" sz="2000" b="0" i="0" u="none" strike="noStrike" dirty="0" smtClean="0">
                          <a:solidFill>
                            <a:srgbClr val="000000"/>
                          </a:solidFill>
                          <a:effectLst/>
                          <a:latin typeface="+mj-lt"/>
                        </a:rPr>
                        <a:t>2</a:t>
                      </a:r>
                      <a:endParaRPr lang="en-US" sz="2000" b="0" i="0" u="none" strike="noStrike" dirty="0">
                        <a:solidFill>
                          <a:srgbClr val="000000"/>
                        </a:solidFill>
                        <a:effectLst/>
                        <a:latin typeface="+mj-lt"/>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algn="ctr" fontAlgn="b"/>
                      <a:r>
                        <a:rPr lang="en-US" sz="2000" b="0" i="0" u="none" strike="noStrike" dirty="0" smtClean="0">
                          <a:solidFill>
                            <a:schemeClr val="tx1"/>
                          </a:solidFill>
                          <a:effectLst/>
                          <a:latin typeface="+mj-lt"/>
                        </a:rPr>
                        <a:t>40</a:t>
                      </a:r>
                      <a:endParaRPr lang="en-US" sz="2000" b="0" i="0" u="none" strike="noStrike" dirty="0">
                        <a:solidFill>
                          <a:srgbClr val="000000"/>
                        </a:solidFill>
                        <a:effectLst/>
                        <a:latin typeface="+mj-lt"/>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algn="ctr" fontAlgn="b"/>
                      <a:r>
                        <a:rPr lang="en-US" sz="2000" b="0" i="0" u="none" strike="noStrike" dirty="0" smtClean="0">
                          <a:solidFill>
                            <a:srgbClr val="000000"/>
                          </a:solidFill>
                          <a:effectLst/>
                          <a:latin typeface="+mj-lt"/>
                        </a:rPr>
                        <a:t>232</a:t>
                      </a:r>
                      <a:endParaRPr lang="en-US" sz="2000" b="0" i="0" u="none" strike="noStrike" dirty="0">
                        <a:solidFill>
                          <a:srgbClr val="000000"/>
                        </a:solidFill>
                        <a:effectLst/>
                        <a:latin typeface="+mj-lt"/>
                      </a:endParaRPr>
                    </a:p>
                  </a:txBody>
                  <a:tcPr marL="7620" marR="7620" marT="7620" marB="0" anchor="b">
                    <a:lnL w="12700" cap="flat" cmpd="sng" algn="ctr">
                      <a:solidFill>
                        <a:schemeClr val="tx1"/>
                      </a:solidFill>
                      <a:prstDash val="solid"/>
                      <a:round/>
                      <a:headEnd type="none" w="med" len="med"/>
                      <a:tailEnd type="none" w="med" len="med"/>
                    </a:lnL>
                    <a:solidFill>
                      <a:schemeClr val="bg1"/>
                    </a:solidFill>
                  </a:tcPr>
                </a:tc>
              </a:tr>
              <a:tr h="299003">
                <a:tc>
                  <a:txBody>
                    <a:bodyPr/>
                    <a:lstStyle/>
                    <a:p>
                      <a:pPr algn="ctr" fontAlgn="b"/>
                      <a:r>
                        <a:rPr lang="en-US" sz="2000" b="0" i="0" u="none" strike="noStrike" dirty="0" smtClean="0">
                          <a:solidFill>
                            <a:srgbClr val="000000"/>
                          </a:solidFill>
                          <a:effectLst/>
                          <a:latin typeface="+mj-lt"/>
                        </a:rPr>
                        <a:t>1534</a:t>
                      </a:r>
                      <a:endParaRPr lang="en-US" sz="2000" b="0" i="0" u="none" strike="noStrike" dirty="0">
                        <a:solidFill>
                          <a:srgbClr val="000000"/>
                        </a:solidFill>
                        <a:effectLst/>
                        <a:latin typeface="+mj-lt"/>
                      </a:endParaRPr>
                    </a:p>
                  </a:txBody>
                  <a:tcPr marL="7620" marR="7620" marT="7620" marB="0" anchor="b">
                    <a:lnR w="12700" cap="flat" cmpd="sng" algn="ctr">
                      <a:solidFill>
                        <a:schemeClr val="tx1"/>
                      </a:solidFill>
                      <a:prstDash val="solid"/>
                      <a:round/>
                      <a:headEnd type="none" w="med" len="med"/>
                      <a:tailEnd type="none" w="med" len="med"/>
                    </a:lnR>
                    <a:solidFill>
                      <a:schemeClr val="bg1"/>
                    </a:solidFill>
                  </a:tcPr>
                </a:tc>
                <a:tc>
                  <a:txBody>
                    <a:bodyPr/>
                    <a:lstStyle/>
                    <a:p>
                      <a:pPr algn="ctr" fontAlgn="b"/>
                      <a:r>
                        <a:rPr lang="en-US" sz="2000" u="none" strike="noStrike" dirty="0" smtClean="0">
                          <a:effectLst/>
                          <a:latin typeface="+mj-lt"/>
                        </a:rPr>
                        <a:t>3</a:t>
                      </a:r>
                      <a:endParaRPr lang="en-US" sz="2000" b="0" i="0" u="none" strike="noStrike" dirty="0">
                        <a:solidFill>
                          <a:srgbClr val="000000"/>
                        </a:solidFill>
                        <a:effectLst/>
                        <a:latin typeface="+mj-lt"/>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algn="ctr" fontAlgn="b"/>
                      <a:r>
                        <a:rPr lang="en-US" sz="2000" b="0" i="0" u="none" strike="noStrike" dirty="0" smtClean="0">
                          <a:solidFill>
                            <a:srgbClr val="000000"/>
                          </a:solidFill>
                          <a:effectLst/>
                          <a:latin typeface="+mj-lt"/>
                        </a:rPr>
                        <a:t>2</a:t>
                      </a:r>
                      <a:endParaRPr lang="en-US" sz="2000" b="0" i="0" u="none" strike="noStrike" dirty="0">
                        <a:solidFill>
                          <a:srgbClr val="000000"/>
                        </a:solidFill>
                        <a:effectLst/>
                        <a:latin typeface="+mj-lt"/>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algn="ctr" fontAlgn="b"/>
                      <a:r>
                        <a:rPr lang="en-US" sz="2000" u="none" strike="noStrike" dirty="0" smtClean="0">
                          <a:effectLst/>
                          <a:latin typeface="+mj-lt"/>
                        </a:rPr>
                        <a:t>30</a:t>
                      </a:r>
                      <a:endParaRPr lang="en-US" sz="2000" b="0" i="0" u="none" strike="noStrike" dirty="0">
                        <a:solidFill>
                          <a:srgbClr val="000000"/>
                        </a:solidFill>
                        <a:effectLst/>
                        <a:latin typeface="+mj-lt"/>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algn="ctr" fontAlgn="b"/>
                      <a:r>
                        <a:rPr lang="en-US" sz="2000" b="0" i="0" u="none" strike="noStrike" dirty="0" smtClean="0">
                          <a:solidFill>
                            <a:srgbClr val="000000"/>
                          </a:solidFill>
                          <a:effectLst/>
                          <a:latin typeface="+mj-lt"/>
                        </a:rPr>
                        <a:t>315</a:t>
                      </a:r>
                      <a:endParaRPr lang="en-US" sz="2000" b="0" i="0" u="none" strike="noStrike" dirty="0">
                        <a:solidFill>
                          <a:srgbClr val="000000"/>
                        </a:solidFill>
                        <a:effectLst/>
                        <a:latin typeface="+mj-lt"/>
                      </a:endParaRPr>
                    </a:p>
                  </a:txBody>
                  <a:tcPr marL="7620" marR="7620" marT="7620" marB="0" anchor="b">
                    <a:lnL w="12700" cap="flat" cmpd="sng" algn="ctr">
                      <a:solidFill>
                        <a:schemeClr val="tx1"/>
                      </a:solidFill>
                      <a:prstDash val="solid"/>
                      <a:round/>
                      <a:headEnd type="none" w="med" len="med"/>
                      <a:tailEnd type="none" w="med" len="med"/>
                    </a:lnL>
                    <a:solidFill>
                      <a:schemeClr val="bg1"/>
                    </a:solidFill>
                  </a:tcPr>
                </a:tc>
              </a:tr>
              <a:tr h="299003">
                <a:tc>
                  <a:txBody>
                    <a:bodyPr/>
                    <a:lstStyle/>
                    <a:p>
                      <a:pPr algn="ctr" fontAlgn="b"/>
                      <a:r>
                        <a:rPr lang="en-US" sz="2000" b="0" i="0" u="none" strike="noStrike" dirty="0" smtClean="0">
                          <a:solidFill>
                            <a:srgbClr val="000000"/>
                          </a:solidFill>
                          <a:effectLst/>
                          <a:latin typeface="+mj-lt"/>
                        </a:rPr>
                        <a:t>852</a:t>
                      </a:r>
                      <a:endParaRPr lang="en-US" sz="2000" b="0" i="0" u="none" strike="noStrike" dirty="0">
                        <a:solidFill>
                          <a:srgbClr val="000000"/>
                        </a:solidFill>
                        <a:effectLst/>
                        <a:latin typeface="+mj-lt"/>
                      </a:endParaRPr>
                    </a:p>
                  </a:txBody>
                  <a:tcPr marL="7620" marR="7620" marT="7620" marB="0" anchor="b">
                    <a:lnR w="12700" cap="flat" cmpd="sng" algn="ctr">
                      <a:solidFill>
                        <a:schemeClr val="tx1"/>
                      </a:solidFill>
                      <a:prstDash val="solid"/>
                      <a:round/>
                      <a:headEnd type="none" w="med" len="med"/>
                      <a:tailEnd type="none" w="med" len="med"/>
                    </a:lnR>
                    <a:solidFill>
                      <a:schemeClr val="bg1"/>
                    </a:solidFill>
                  </a:tcPr>
                </a:tc>
                <a:tc>
                  <a:txBody>
                    <a:bodyPr/>
                    <a:lstStyle/>
                    <a:p>
                      <a:pPr algn="ctr" fontAlgn="b"/>
                      <a:r>
                        <a:rPr lang="en-US" sz="2000" b="0" i="0" u="none" strike="noStrike" dirty="0" smtClean="0">
                          <a:solidFill>
                            <a:srgbClr val="000000"/>
                          </a:solidFill>
                          <a:effectLst/>
                          <a:latin typeface="+mj-lt"/>
                        </a:rPr>
                        <a:t>2</a:t>
                      </a:r>
                      <a:endParaRPr lang="en-US" sz="2000" b="0" i="0" u="none" strike="noStrike" dirty="0">
                        <a:solidFill>
                          <a:srgbClr val="000000"/>
                        </a:solidFill>
                        <a:effectLst/>
                        <a:latin typeface="+mj-lt"/>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algn="ctr" fontAlgn="b"/>
                      <a:r>
                        <a:rPr lang="en-US" sz="2000" b="0" i="0" u="none" strike="noStrike" dirty="0" smtClean="0">
                          <a:solidFill>
                            <a:srgbClr val="000000"/>
                          </a:solidFill>
                          <a:effectLst/>
                          <a:latin typeface="+mj-lt"/>
                        </a:rPr>
                        <a:t>1</a:t>
                      </a:r>
                      <a:endParaRPr lang="en-US" sz="2000" b="0" i="0" u="none" strike="noStrike" dirty="0">
                        <a:solidFill>
                          <a:srgbClr val="000000"/>
                        </a:solidFill>
                        <a:effectLst/>
                        <a:latin typeface="+mj-lt"/>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algn="ctr" fontAlgn="b"/>
                      <a:r>
                        <a:rPr lang="en-US" sz="2000" b="0" i="0" u="none" strike="noStrike" dirty="0" smtClean="0">
                          <a:solidFill>
                            <a:srgbClr val="000000"/>
                          </a:solidFill>
                          <a:effectLst/>
                          <a:latin typeface="+mj-lt"/>
                        </a:rPr>
                        <a:t>36</a:t>
                      </a:r>
                      <a:endParaRPr lang="en-US" sz="2000" b="0" i="0" u="none" strike="noStrike" dirty="0">
                        <a:solidFill>
                          <a:srgbClr val="000000"/>
                        </a:solidFill>
                        <a:effectLst/>
                        <a:latin typeface="+mj-lt"/>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algn="ctr" fontAlgn="b"/>
                      <a:r>
                        <a:rPr lang="en-US" sz="2000" b="0" i="0" u="none" strike="noStrike" dirty="0" smtClean="0">
                          <a:solidFill>
                            <a:srgbClr val="000000"/>
                          </a:solidFill>
                          <a:effectLst/>
                          <a:latin typeface="+mj-lt"/>
                        </a:rPr>
                        <a:t>178</a:t>
                      </a:r>
                      <a:endParaRPr lang="en-US" sz="2000" b="0" i="0" u="none" strike="noStrike" dirty="0">
                        <a:solidFill>
                          <a:srgbClr val="000000"/>
                        </a:solidFill>
                        <a:effectLst/>
                        <a:latin typeface="+mj-lt"/>
                      </a:endParaRPr>
                    </a:p>
                  </a:txBody>
                  <a:tcPr marL="7620" marR="7620" marT="7620" marB="0" anchor="b">
                    <a:lnL w="12700" cap="flat" cmpd="sng" algn="ctr">
                      <a:solidFill>
                        <a:schemeClr val="tx1"/>
                      </a:solidFill>
                      <a:prstDash val="solid"/>
                      <a:round/>
                      <a:headEnd type="none" w="med" len="med"/>
                      <a:tailEnd type="none" w="med" len="med"/>
                    </a:lnL>
                    <a:solidFill>
                      <a:schemeClr val="bg1"/>
                    </a:solidFill>
                  </a:tcPr>
                </a:tc>
              </a:tr>
              <a:tr h="299003">
                <a:tc>
                  <a:txBody>
                    <a:bodyPr/>
                    <a:lstStyle/>
                    <a:p>
                      <a:pPr algn="ctr" fontAlgn="b"/>
                      <a:r>
                        <a:rPr lang="en-US" sz="2000" b="0" i="0" u="none" strike="noStrike" dirty="0" smtClean="0">
                          <a:solidFill>
                            <a:srgbClr val="000000"/>
                          </a:solidFill>
                          <a:effectLst/>
                          <a:latin typeface="+mj-lt"/>
                        </a:rPr>
                        <a:t>…</a:t>
                      </a:r>
                      <a:endParaRPr lang="en-US" sz="2000" b="0" i="0" u="none" strike="noStrike" dirty="0">
                        <a:solidFill>
                          <a:srgbClr val="000000"/>
                        </a:solidFill>
                        <a:effectLst/>
                        <a:latin typeface="+mj-lt"/>
                      </a:endParaRPr>
                    </a:p>
                  </a:txBody>
                  <a:tcPr marL="7620" marR="7620" marT="7620" marB="0" anchor="b">
                    <a:lnR w="12700" cap="flat" cmpd="sng" algn="ctr">
                      <a:solidFill>
                        <a:schemeClr val="tx1"/>
                      </a:solidFill>
                      <a:prstDash val="solid"/>
                      <a:round/>
                      <a:headEnd type="none" w="med" len="med"/>
                      <a:tailEnd type="none" w="med" len="med"/>
                    </a:lnR>
                    <a:solidFill>
                      <a:schemeClr val="bg1"/>
                    </a:solidFill>
                  </a:tcPr>
                </a:tc>
                <a:tc>
                  <a:txBody>
                    <a:bodyPr/>
                    <a:lstStyle/>
                    <a:p>
                      <a:pPr algn="ctr" fontAlgn="b"/>
                      <a:r>
                        <a:rPr lang="en-US" sz="2000" b="0" i="0" u="none" strike="noStrike" dirty="0" smtClean="0">
                          <a:solidFill>
                            <a:srgbClr val="000000"/>
                          </a:solidFill>
                          <a:effectLst/>
                          <a:latin typeface="+mj-lt"/>
                        </a:rPr>
                        <a:t>…</a:t>
                      </a:r>
                      <a:endParaRPr lang="en-US" sz="2000" b="0" i="0" u="none" strike="noStrike" dirty="0">
                        <a:solidFill>
                          <a:srgbClr val="000000"/>
                        </a:solidFill>
                        <a:effectLst/>
                        <a:latin typeface="+mj-lt"/>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algn="ctr" fontAlgn="b"/>
                      <a:r>
                        <a:rPr lang="en-US" sz="2000" b="0" i="0" u="none" strike="noStrike" dirty="0" smtClean="0">
                          <a:solidFill>
                            <a:srgbClr val="000000"/>
                          </a:solidFill>
                          <a:effectLst/>
                          <a:latin typeface="+mj-lt"/>
                        </a:rPr>
                        <a:t>…</a:t>
                      </a:r>
                      <a:endParaRPr lang="en-US" sz="2000" b="0" i="0" u="none" strike="noStrike" dirty="0">
                        <a:solidFill>
                          <a:srgbClr val="000000"/>
                        </a:solidFill>
                        <a:effectLst/>
                        <a:latin typeface="+mj-lt"/>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algn="ctr" fontAlgn="b"/>
                      <a:r>
                        <a:rPr lang="en-US" sz="2000" b="0" i="0" u="none" strike="noStrike" dirty="0" smtClean="0">
                          <a:solidFill>
                            <a:srgbClr val="000000"/>
                          </a:solidFill>
                          <a:effectLst/>
                          <a:latin typeface="+mj-lt"/>
                        </a:rPr>
                        <a:t>…</a:t>
                      </a:r>
                      <a:endParaRPr lang="en-US" sz="2000" b="0" i="0" u="none" strike="noStrike" dirty="0">
                        <a:solidFill>
                          <a:srgbClr val="000000"/>
                        </a:solidFill>
                        <a:effectLst/>
                        <a:latin typeface="+mj-lt"/>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algn="ctr" fontAlgn="b"/>
                      <a:r>
                        <a:rPr lang="en-US" sz="2000" b="0" i="0" u="none" strike="noStrike" dirty="0" smtClean="0">
                          <a:solidFill>
                            <a:srgbClr val="000000"/>
                          </a:solidFill>
                          <a:effectLst/>
                          <a:latin typeface="+mj-lt"/>
                        </a:rPr>
                        <a:t>…</a:t>
                      </a:r>
                      <a:endParaRPr lang="en-US" sz="2000" b="0" i="0" u="none" strike="noStrike" dirty="0">
                        <a:solidFill>
                          <a:srgbClr val="000000"/>
                        </a:solidFill>
                        <a:effectLst/>
                        <a:latin typeface="+mj-lt"/>
                      </a:endParaRPr>
                    </a:p>
                  </a:txBody>
                  <a:tcPr marL="7620" marR="7620" marT="7620" marB="0" anchor="b">
                    <a:lnL w="12700" cap="flat" cmpd="sng" algn="ctr">
                      <a:solidFill>
                        <a:schemeClr val="tx1"/>
                      </a:solidFill>
                      <a:prstDash val="solid"/>
                      <a:round/>
                      <a:headEnd type="none" w="med" len="med"/>
                      <a:tailEnd type="none" w="med" len="med"/>
                    </a:lnL>
                    <a:solidFill>
                      <a:schemeClr val="bg1"/>
                    </a:solidFill>
                  </a:tcPr>
                </a:tc>
              </a:tr>
            </a:tbl>
          </a:graphicData>
        </a:graphic>
      </p:graphicFrame>
      <mc:AlternateContent xmlns:mc="http://schemas.openxmlformats.org/markup-compatibility/2006" xmlns:a14="http://schemas.microsoft.com/office/drawing/2010/main">
        <mc:Choice Requires="a14">
          <p:sp>
            <p:nvSpPr>
              <p:cNvPr id="7" name="TextBox 6"/>
              <p:cNvSpPr txBox="1"/>
              <p:nvPr/>
            </p:nvSpPr>
            <p:spPr>
              <a:xfrm>
                <a:off x="838200" y="1676400"/>
                <a:ext cx="5943600" cy="954107"/>
              </a:xfrm>
              <a:prstGeom prst="rect">
                <a:avLst/>
              </a:prstGeom>
              <a:noFill/>
            </p:spPr>
            <p:txBody>
              <a:bodyPr wrap="square" rtlCol="0">
                <a:spAutoFit/>
              </a:bodyPr>
              <a:lstStyle/>
              <a:p>
                <a:r>
                  <a:rPr lang="en-US" sz="2400" dirty="0" smtClean="0"/>
                  <a:t>y</a:t>
                </a:r>
                <a:r>
                  <a:rPr lang="en-US" sz="2400" baseline="-25000" dirty="0" smtClean="0"/>
                  <a:t>n</a:t>
                </a:r>
                <a:r>
                  <a:rPr lang="en-US" sz="2400" dirty="0" smtClean="0"/>
                  <a:t>= </a:t>
                </a:r>
                <a14:m>
                  <m:oMath xmlns:m="http://schemas.openxmlformats.org/officeDocument/2006/math">
                    <m:r>
                      <m:rPr>
                        <m:nor/>
                      </m:rPr>
                      <a:rPr lang="en-US" sz="2400" dirty="0"/>
                      <m:t>w</m:t>
                    </m:r>
                    <m:r>
                      <m:rPr>
                        <m:nor/>
                      </m:rPr>
                      <a:rPr lang="en-US" sz="2400" baseline="-25000" dirty="0"/>
                      <m:t>0</m:t>
                    </m:r>
                    <m:r>
                      <m:rPr>
                        <m:nor/>
                      </m:rPr>
                      <a:rPr lang="en-US" sz="2400" dirty="0"/>
                      <m:t>+</m:t>
                    </m:r>
                    <m:r>
                      <m:rPr>
                        <m:nor/>
                      </m:rPr>
                      <a:rPr lang="en-US" sz="2400" dirty="0"/>
                      <m:t>w</m:t>
                    </m:r>
                    <m:r>
                      <m:rPr>
                        <m:nor/>
                      </m:rPr>
                      <a:rPr lang="en-US" sz="2400" baseline="-25000" dirty="0"/>
                      <m:t>1</m:t>
                    </m:r>
                    <m:r>
                      <m:rPr>
                        <m:nor/>
                      </m:rPr>
                      <a:rPr lang="en-US" sz="2400" b="0" i="0" dirty="0" smtClean="0"/>
                      <m:t>f</m:t>
                    </m:r>
                    <m:r>
                      <m:rPr>
                        <m:nor/>
                      </m:rPr>
                      <a:rPr lang="en-US" sz="2400" baseline="-25000" dirty="0" smtClean="0"/>
                      <m:t>n</m:t>
                    </m:r>
                    <m:r>
                      <m:rPr>
                        <m:nor/>
                      </m:rPr>
                      <a:rPr lang="en-US" sz="2400" baseline="-25000" dirty="0"/>
                      <m:t>1</m:t>
                    </m:r>
                    <m:r>
                      <m:rPr>
                        <m:nor/>
                      </m:rPr>
                      <a:rPr lang="en-US" sz="2400" dirty="0"/>
                      <m:t>+</m:t>
                    </m:r>
                    <m:r>
                      <m:rPr>
                        <m:nor/>
                      </m:rPr>
                      <a:rPr lang="en-US" sz="2400" dirty="0"/>
                      <m:t>w</m:t>
                    </m:r>
                    <m:r>
                      <m:rPr>
                        <m:nor/>
                      </m:rPr>
                      <a:rPr lang="en-US" sz="2400" baseline="-25000" dirty="0"/>
                      <m:t>2</m:t>
                    </m:r>
                    <m:r>
                      <m:rPr>
                        <m:nor/>
                      </m:rPr>
                      <a:rPr lang="en-US" sz="2400" b="0" i="0" dirty="0" smtClean="0"/>
                      <m:t>f</m:t>
                    </m:r>
                    <m:r>
                      <m:rPr>
                        <m:nor/>
                      </m:rPr>
                      <a:rPr lang="en-US" sz="2400" baseline="-25000" dirty="0"/>
                      <m:t>n</m:t>
                    </m:r>
                    <m:r>
                      <m:rPr>
                        <m:nor/>
                      </m:rPr>
                      <a:rPr lang="en-US" sz="2400" baseline="-25000" dirty="0"/>
                      <m:t>2+</m:t>
                    </m:r>
                    <m:r>
                      <m:rPr>
                        <m:nor/>
                      </m:rPr>
                      <a:rPr lang="en-US" sz="2400" dirty="0"/>
                      <m:t>w</m:t>
                    </m:r>
                    <m:r>
                      <m:rPr>
                        <m:nor/>
                      </m:rPr>
                      <a:rPr lang="en-US" sz="2400" b="0" i="0" baseline="-25000" dirty="0" smtClean="0"/>
                      <m:t>3</m:t>
                    </m:r>
                    <m:r>
                      <m:rPr>
                        <m:nor/>
                      </m:rPr>
                      <a:rPr lang="en-US" sz="2400" dirty="0"/>
                      <m:t>f</m:t>
                    </m:r>
                    <m:r>
                      <m:rPr>
                        <m:nor/>
                      </m:rPr>
                      <a:rPr lang="en-US" sz="2400" baseline="-25000" dirty="0"/>
                      <m:t>n</m:t>
                    </m:r>
                    <m:r>
                      <m:rPr>
                        <m:nor/>
                      </m:rPr>
                      <a:rPr lang="en-US" sz="2400" b="0" i="0" baseline="-25000" dirty="0" smtClean="0"/>
                      <m:t>3</m:t>
                    </m:r>
                    <m:r>
                      <m:rPr>
                        <m:nor/>
                      </m:rPr>
                      <a:rPr lang="en-US" sz="2400" dirty="0"/>
                      <m:t>+</m:t>
                    </m:r>
                    <m:r>
                      <m:rPr>
                        <m:nor/>
                      </m:rPr>
                      <a:rPr lang="en-US" sz="2400" dirty="0"/>
                      <m:t>w</m:t>
                    </m:r>
                    <m:r>
                      <m:rPr>
                        <m:nor/>
                      </m:rPr>
                      <a:rPr lang="en-US" sz="2400" b="0" i="0" baseline="-25000" dirty="0" smtClean="0"/>
                      <m:t>4</m:t>
                    </m:r>
                    <m:r>
                      <m:rPr>
                        <m:nor/>
                      </m:rPr>
                      <a:rPr lang="en-US" sz="2400" dirty="0"/>
                      <m:t>f</m:t>
                    </m:r>
                    <m:r>
                      <m:rPr>
                        <m:nor/>
                      </m:rPr>
                      <a:rPr lang="en-US" sz="2400" baseline="-25000" dirty="0"/>
                      <m:t>n</m:t>
                    </m:r>
                    <m:r>
                      <m:rPr>
                        <m:nor/>
                      </m:rPr>
                      <a:rPr lang="en-US" sz="2400" b="0" i="0" baseline="-25000" dirty="0" smtClean="0"/>
                      <m:t>4</m:t>
                    </m:r>
                  </m:oMath>
                </a14:m>
                <a:endParaRPr lang="en-US" sz="2400" dirty="0"/>
              </a:p>
              <a:p>
                <a:endParaRPr lang="en-US" dirty="0"/>
              </a:p>
              <a:p>
                <a:endParaRPr 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838200" y="1676400"/>
                <a:ext cx="5943600" cy="954107"/>
              </a:xfrm>
              <a:prstGeom prst="rect">
                <a:avLst/>
              </a:prstGeom>
              <a:blipFill rotWithShape="0">
                <a:blip r:embed="rId2"/>
                <a:stretch>
                  <a:fillRect l="-1641" t="-5732"/>
                </a:stretch>
              </a:blipFill>
            </p:spPr>
            <p:txBody>
              <a:bodyPr/>
              <a:lstStyle/>
              <a:p>
                <a:r>
                  <a:rPr lang="en-US">
                    <a:noFill/>
                  </a:rPr>
                  <a:t> </a:t>
                </a:r>
              </a:p>
            </p:txBody>
          </p:sp>
        </mc:Fallback>
      </mc:AlternateContent>
    </p:spTree>
    <p:extLst>
      <p:ext uri="{BB962C8B-B14F-4D97-AF65-F5344CB8AC3E}">
        <p14:creationId xmlns:p14="http://schemas.microsoft.com/office/powerpoint/2010/main" val="151721752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2585" y="1699519"/>
            <a:ext cx="8686801" cy="707886"/>
          </a:xfrm>
          <a:prstGeom prst="rect">
            <a:avLst/>
          </a:prstGeom>
        </p:spPr>
        <p:txBody>
          <a:bodyPr wrap="square">
            <a:spAutoFit/>
          </a:bodyPr>
          <a:lstStyle/>
          <a:p>
            <a:pPr>
              <a:spcAft>
                <a:spcPts val="500"/>
              </a:spcAft>
            </a:pPr>
            <a:r>
              <a:rPr lang="en-US" sz="2000" dirty="0" smtClean="0"/>
              <a:t>Feature scaling of features x</a:t>
            </a:r>
            <a:r>
              <a:rPr lang="en-US" sz="2000" baseline="-25000" dirty="0" smtClean="0"/>
              <a:t>i</a:t>
            </a:r>
            <a:r>
              <a:rPr lang="en-US" sz="2000" dirty="0" smtClean="0"/>
              <a:t> consists of rescaling </a:t>
            </a:r>
            <a:r>
              <a:rPr lang="en-US" sz="2000" dirty="0"/>
              <a:t>the range of features to scale the range in [0, 1] or [−1, 1]</a:t>
            </a:r>
            <a:r>
              <a:rPr lang="en-US" sz="2000" dirty="0" smtClean="0"/>
              <a:t> </a:t>
            </a:r>
            <a:r>
              <a:rPr lang="en-US" sz="2000" dirty="0"/>
              <a:t>(Do not apply to    </a:t>
            </a:r>
            <a:r>
              <a:rPr lang="en-US" sz="2000" dirty="0" smtClean="0"/>
              <a:t>       )</a:t>
            </a:r>
            <a:endParaRPr lang="en-US" sz="2000" dirty="0"/>
          </a:p>
        </p:txBody>
      </p:sp>
      <p:sp>
        <p:nvSpPr>
          <p:cNvPr id="69" name="Rectangle 68"/>
          <p:cNvSpPr/>
          <p:nvPr/>
        </p:nvSpPr>
        <p:spPr>
          <a:xfrm>
            <a:off x="179968" y="570216"/>
            <a:ext cx="8418957" cy="461665"/>
          </a:xfrm>
          <a:prstGeom prst="rect">
            <a:avLst/>
          </a:prstGeom>
        </p:spPr>
        <p:txBody>
          <a:bodyPr wrap="square">
            <a:spAutoFit/>
          </a:bodyPr>
          <a:lstStyle/>
          <a:p>
            <a:r>
              <a:rPr lang="en-US" sz="2400" b="1" dirty="0" smtClean="0"/>
              <a:t>Feature scaling</a:t>
            </a:r>
            <a:endParaRPr lang="en-US" sz="2400" b="1" dirty="0"/>
          </a:p>
        </p:txBody>
      </p:sp>
      <p:pic>
        <p:nvPicPr>
          <p:cNvPr id="24" name="Picture 23"/>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6080358" y="2090223"/>
            <a:ext cx="697230" cy="211455"/>
          </a:xfrm>
          <a:prstGeom prst="rect">
            <a:avLst/>
          </a:prstGeom>
        </p:spPr>
      </p:pic>
      <p:sp>
        <p:nvSpPr>
          <p:cNvPr id="11" name="TextBox 10"/>
          <p:cNvSpPr txBox="1"/>
          <p:nvPr/>
        </p:nvSpPr>
        <p:spPr>
          <a:xfrm>
            <a:off x="1066800" y="3505200"/>
            <a:ext cx="4648200" cy="400110"/>
          </a:xfrm>
          <a:prstGeom prst="rect">
            <a:avLst/>
          </a:prstGeom>
          <a:noFill/>
        </p:spPr>
        <p:txBody>
          <a:bodyPr wrap="square" rtlCol="0">
            <a:spAutoFit/>
          </a:bodyPr>
          <a:lstStyle/>
          <a:p>
            <a:pPr>
              <a:spcAft>
                <a:spcPts val="500"/>
              </a:spcAft>
            </a:pPr>
            <a:r>
              <a:rPr lang="en-US" sz="2000" dirty="0"/>
              <a:t>E.g. </a:t>
            </a:r>
            <a:endParaRPr lang="en-US" sz="2400" dirty="0"/>
          </a:p>
        </p:txBody>
      </p:sp>
      <p:pic>
        <p:nvPicPr>
          <p:cNvPr id="10" name="Picture 9"/>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1943527" y="3549723"/>
            <a:ext cx="1860804" cy="372618"/>
          </a:xfrm>
          <a:prstGeom prst="rect">
            <a:avLst/>
          </a:prstGeom>
        </p:spPr>
      </p:pic>
      <p:pic>
        <p:nvPicPr>
          <p:cNvPr id="15" name="Picture 14"/>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1943527" y="4343540"/>
            <a:ext cx="2295144" cy="395478"/>
          </a:xfrm>
          <a:prstGeom prst="rect">
            <a:avLst/>
          </a:prstGeom>
        </p:spPr>
      </p:pic>
      <p:sp>
        <p:nvSpPr>
          <p:cNvPr id="4" name="TextBox 3"/>
          <p:cNvSpPr txBox="1"/>
          <p:nvPr/>
        </p:nvSpPr>
        <p:spPr>
          <a:xfrm>
            <a:off x="4435986" y="3397478"/>
            <a:ext cx="1992987" cy="338554"/>
          </a:xfrm>
          <a:prstGeom prst="rect">
            <a:avLst/>
          </a:prstGeom>
          <a:noFill/>
        </p:spPr>
        <p:txBody>
          <a:bodyPr wrap="square" rtlCol="0">
            <a:spAutoFit/>
          </a:bodyPr>
          <a:lstStyle/>
          <a:p>
            <a:r>
              <a:rPr lang="en-US" dirty="0" smtClean="0"/>
              <a:t>Average value of x1</a:t>
            </a:r>
            <a:endParaRPr lang="en-US" dirty="0"/>
          </a:p>
        </p:txBody>
      </p:sp>
      <p:cxnSp>
        <p:nvCxnSpPr>
          <p:cNvPr id="8" name="Straight Arrow Connector 7"/>
          <p:cNvCxnSpPr>
            <a:stCxn id="4" idx="1"/>
          </p:cNvCxnSpPr>
          <p:nvPr/>
        </p:nvCxnSpPr>
        <p:spPr>
          <a:xfrm flipH="1">
            <a:off x="3804331" y="3566755"/>
            <a:ext cx="631655" cy="863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4349635" y="3736033"/>
            <a:ext cx="3997988" cy="338554"/>
          </a:xfrm>
          <a:prstGeom prst="rect">
            <a:avLst/>
          </a:prstGeom>
          <a:noFill/>
        </p:spPr>
        <p:txBody>
          <a:bodyPr wrap="square" rtlCol="0">
            <a:spAutoFit/>
          </a:bodyPr>
          <a:lstStyle/>
          <a:p>
            <a:r>
              <a:rPr lang="en-US" dirty="0" smtClean="0"/>
              <a:t>Maximum value of x1 – min value of x1</a:t>
            </a:r>
            <a:endParaRPr lang="en-US" dirty="0"/>
          </a:p>
        </p:txBody>
      </p:sp>
      <p:cxnSp>
        <p:nvCxnSpPr>
          <p:cNvPr id="13" name="Straight Arrow Connector 12"/>
          <p:cNvCxnSpPr/>
          <p:nvPr/>
        </p:nvCxnSpPr>
        <p:spPr>
          <a:xfrm flipH="1">
            <a:off x="3609196" y="3869320"/>
            <a:ext cx="6294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Date Placeholder 2"/>
          <p:cNvSpPr>
            <a:spLocks noGrp="1"/>
          </p:cNvSpPr>
          <p:nvPr>
            <p:ph type="dt" sz="half" idx="10"/>
          </p:nvPr>
        </p:nvSpPr>
        <p:spPr/>
        <p:txBody>
          <a:bodyPr/>
          <a:lstStyle/>
          <a:p>
            <a:pPr>
              <a:defRPr/>
            </a:pPr>
            <a:fld id="{8E85DF6A-EDBB-4B50-8FEE-11C957E62FE3}" type="datetime3">
              <a:rPr lang="en-US" smtClean="0"/>
              <a:t>23 April 2020</a:t>
            </a:fld>
            <a:endParaRPr lang="en-US"/>
          </a:p>
        </p:txBody>
      </p:sp>
      <p:sp>
        <p:nvSpPr>
          <p:cNvPr id="5" name="Slide Number Placeholder 4"/>
          <p:cNvSpPr>
            <a:spLocks noGrp="1"/>
          </p:cNvSpPr>
          <p:nvPr>
            <p:ph type="sldNum" sz="quarter" idx="12"/>
          </p:nvPr>
        </p:nvSpPr>
        <p:spPr/>
        <p:txBody>
          <a:bodyPr/>
          <a:lstStyle/>
          <a:p>
            <a:pPr>
              <a:defRPr/>
            </a:pPr>
            <a:fld id="{60DB935C-A2BB-404C-A6C5-67E9068028EC}" type="slidenum">
              <a:rPr lang="en-US" smtClean="0"/>
              <a:pPr>
                <a:defRPr/>
              </a:pPr>
              <a:t>27</a:t>
            </a:fld>
            <a:endParaRPr lang="en-US"/>
          </a:p>
        </p:txBody>
      </p:sp>
    </p:spTree>
    <p:extLst>
      <p:ext uri="{BB962C8B-B14F-4D97-AF65-F5344CB8AC3E}">
        <p14:creationId xmlns:p14="http://schemas.microsoft.com/office/powerpoint/2010/main" val="410092319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13764" y="2017258"/>
            <a:ext cx="8449236" cy="400110"/>
          </a:xfrm>
          <a:prstGeom prst="rect">
            <a:avLst/>
          </a:prstGeom>
          <a:noFill/>
        </p:spPr>
        <p:txBody>
          <a:bodyPr wrap="square" rtlCol="0">
            <a:spAutoFit/>
          </a:bodyPr>
          <a:lstStyle/>
          <a:p>
            <a:r>
              <a:rPr lang="en-US" sz="2000" dirty="0" smtClean="0"/>
              <a:t>Example input N= 3000, Training Dataset=2000, </a:t>
            </a:r>
            <a:r>
              <a:rPr lang="en-US" sz="2000" dirty="0"/>
              <a:t>Testing Dataset – </a:t>
            </a:r>
            <a:r>
              <a:rPr lang="en-US" sz="2000" dirty="0" smtClean="0"/>
              <a:t>1000</a:t>
            </a:r>
            <a:endParaRPr lang="en-US" sz="2000" dirty="0"/>
          </a:p>
        </p:txBody>
      </p:sp>
      <p:sp>
        <p:nvSpPr>
          <p:cNvPr id="7" name="Rectangle 2"/>
          <p:cNvSpPr txBox="1">
            <a:spLocks/>
          </p:cNvSpPr>
          <p:nvPr/>
        </p:nvSpPr>
        <p:spPr>
          <a:xfrm>
            <a:off x="304800" y="551664"/>
            <a:ext cx="8229600" cy="342900"/>
          </a:xfrm>
          <a:prstGeom prst="rect">
            <a:avLst/>
          </a:prstGeom>
        </p:spPr>
        <p:txBody>
          <a:bodyPr/>
          <a:lstStyle/>
          <a:p>
            <a:pPr>
              <a:defRPr/>
            </a:pPr>
            <a:r>
              <a:rPr lang="en-US" sz="2800" b="1" dirty="0">
                <a:latin typeface="Helvetica" panose="020B0604020202030204" pitchFamily="34" charset="0"/>
                <a:ea typeface="+mj-ea"/>
                <a:cs typeface="+mj-cs"/>
              </a:rPr>
              <a:t>Best Subset Selection </a:t>
            </a:r>
          </a:p>
        </p:txBody>
      </p:sp>
      <p:sp>
        <p:nvSpPr>
          <p:cNvPr id="8" name="TextBox 7"/>
          <p:cNvSpPr txBox="1"/>
          <p:nvPr/>
        </p:nvSpPr>
        <p:spPr>
          <a:xfrm>
            <a:off x="190500" y="1519916"/>
            <a:ext cx="8343900" cy="400110"/>
          </a:xfrm>
          <a:prstGeom prst="rect">
            <a:avLst/>
          </a:prstGeom>
          <a:noFill/>
        </p:spPr>
        <p:txBody>
          <a:bodyPr wrap="square" rtlCol="0">
            <a:spAutoFit/>
          </a:bodyPr>
          <a:lstStyle/>
          <a:p>
            <a:r>
              <a:rPr lang="en-US" sz="2000" dirty="0"/>
              <a:t>Training Dataset – 2/3</a:t>
            </a:r>
            <a:r>
              <a:rPr lang="en-US" sz="2000" baseline="30000" dirty="0"/>
              <a:t>rd</a:t>
            </a:r>
            <a:r>
              <a:rPr lang="en-US" sz="2000" dirty="0"/>
              <a:t> of Data Set, Testing Dataset – 1/3</a:t>
            </a:r>
            <a:r>
              <a:rPr lang="en-US" sz="2000" baseline="30000" dirty="0"/>
              <a:t>rd</a:t>
            </a:r>
            <a:r>
              <a:rPr lang="en-US" sz="2000" dirty="0"/>
              <a:t> of Data Set</a:t>
            </a:r>
          </a:p>
        </p:txBody>
      </p:sp>
      <p:sp>
        <p:nvSpPr>
          <p:cNvPr id="2" name="Date Placeholder 1"/>
          <p:cNvSpPr>
            <a:spLocks noGrp="1"/>
          </p:cNvSpPr>
          <p:nvPr>
            <p:ph type="dt" sz="half" idx="10"/>
          </p:nvPr>
        </p:nvSpPr>
        <p:spPr/>
        <p:txBody>
          <a:bodyPr/>
          <a:lstStyle/>
          <a:p>
            <a:pPr>
              <a:defRPr/>
            </a:pPr>
            <a:fld id="{62C9518C-F62A-445C-9227-8DC59AF88A4E}" type="datetime3">
              <a:rPr lang="en-US" smtClean="0"/>
              <a:t>23 April 2020</a:t>
            </a:fld>
            <a:endParaRPr lang="en-US" dirty="0"/>
          </a:p>
        </p:txBody>
      </p:sp>
      <p:sp>
        <p:nvSpPr>
          <p:cNvPr id="4" name="Slide Number Placeholder 3"/>
          <p:cNvSpPr>
            <a:spLocks noGrp="1"/>
          </p:cNvSpPr>
          <p:nvPr>
            <p:ph type="sldNum" sz="quarter" idx="12"/>
          </p:nvPr>
        </p:nvSpPr>
        <p:spPr/>
        <p:txBody>
          <a:bodyPr/>
          <a:lstStyle/>
          <a:p>
            <a:pPr>
              <a:defRPr/>
            </a:pPr>
            <a:fld id="{60DB935C-A2BB-404C-A6C5-67E9068028EC}" type="slidenum">
              <a:rPr lang="en-US" smtClean="0"/>
              <a:pPr>
                <a:defRPr/>
              </a:pPr>
              <a:t>28</a:t>
            </a:fld>
            <a:endParaRPr lang="en-US" dirty="0"/>
          </a:p>
        </p:txBody>
      </p:sp>
    </p:spTree>
    <p:extLst>
      <p:ext uri="{BB962C8B-B14F-4D97-AF65-F5344CB8AC3E}">
        <p14:creationId xmlns:p14="http://schemas.microsoft.com/office/powerpoint/2010/main" val="216524271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p:cNvSpPr txBox="1">
            <a:spLocks/>
          </p:cNvSpPr>
          <p:nvPr/>
        </p:nvSpPr>
        <p:spPr>
          <a:xfrm>
            <a:off x="304800" y="551664"/>
            <a:ext cx="8229600" cy="342900"/>
          </a:xfrm>
          <a:prstGeom prst="rect">
            <a:avLst/>
          </a:prstGeom>
        </p:spPr>
        <p:txBody>
          <a:bodyPr/>
          <a:lstStyle/>
          <a:p>
            <a:pPr>
              <a:defRPr/>
            </a:pPr>
            <a:r>
              <a:rPr lang="en-US" sz="2800" b="1" dirty="0">
                <a:latin typeface="Helvetica" panose="020B0604020202030204" pitchFamily="34" charset="0"/>
                <a:ea typeface="+mj-ea"/>
                <a:cs typeface="+mj-cs"/>
              </a:rPr>
              <a:t>Best Subset Selection </a:t>
            </a:r>
          </a:p>
        </p:txBody>
      </p:sp>
      <mc:AlternateContent xmlns:mc="http://schemas.openxmlformats.org/markup-compatibility/2006" xmlns:a14="http://schemas.microsoft.com/office/drawing/2010/main">
        <mc:Choice Requires="a14">
          <p:sp>
            <p:nvSpPr>
              <p:cNvPr id="3" name="TextBox 2"/>
              <p:cNvSpPr txBox="1"/>
              <p:nvPr/>
            </p:nvSpPr>
            <p:spPr>
              <a:xfrm>
                <a:off x="152400" y="1447800"/>
                <a:ext cx="7372350" cy="4884479"/>
              </a:xfrm>
              <a:prstGeom prst="rect">
                <a:avLst/>
              </a:prstGeom>
              <a:noFill/>
            </p:spPr>
            <p:txBody>
              <a:bodyPr wrap="square" rtlCol="0">
                <a:spAutoFit/>
              </a:bodyPr>
              <a:lstStyle/>
              <a:p>
                <a:pPr algn="just"/>
                <a:r>
                  <a:rPr lang="en-US" sz="1800" dirty="0" smtClean="0"/>
                  <a:t>For </a:t>
                </a:r>
                <a:r>
                  <a:rPr lang="en-US" sz="1800" i="1" dirty="0"/>
                  <a:t>k </a:t>
                </a:r>
                <a:r>
                  <a:rPr lang="en-US" sz="1800" dirty="0"/>
                  <a:t>= 1</a:t>
                </a:r>
                <a:r>
                  <a:rPr lang="en-US" sz="1800" i="1" dirty="0"/>
                  <a:t>, </a:t>
                </a:r>
                <a:r>
                  <a:rPr lang="en-US" sz="1800" dirty="0"/>
                  <a:t>2</a:t>
                </a:r>
                <a:r>
                  <a:rPr lang="en-US" sz="1800" i="1" dirty="0"/>
                  <a:t>, . . .</a:t>
                </a:r>
                <a:r>
                  <a:rPr lang="en-US" sz="1800" i="1" dirty="0" smtClean="0"/>
                  <a:t>D </a:t>
                </a:r>
                <a:r>
                  <a:rPr lang="en-US" sz="1800" dirty="0" smtClean="0"/>
                  <a:t>:</a:t>
                </a:r>
                <a:endParaRPr lang="en-US" sz="1800" dirty="0"/>
              </a:p>
              <a:p>
                <a:pPr marL="342900" indent="-342900" algn="just">
                  <a:buAutoNum type="alphaLcParenBoth"/>
                </a:pPr>
                <a:r>
                  <a:rPr lang="en-US" sz="1800" dirty="0" smtClean="0"/>
                  <a:t>Fit </a:t>
                </a:r>
                <a:r>
                  <a:rPr lang="en-US" sz="1800" dirty="0"/>
                  <a:t>all </a:t>
                </a:r>
                <a14:m>
                  <m:oMath xmlns:m="http://schemas.openxmlformats.org/officeDocument/2006/math">
                    <m:d>
                      <m:dPr>
                        <m:ctrlPr>
                          <a:rPr lang="pt-BR" sz="1800" i="1">
                            <a:latin typeface="Cambria Math" panose="02040503050406030204" pitchFamily="18" charset="0"/>
                          </a:rPr>
                        </m:ctrlPr>
                      </m:dPr>
                      <m:e>
                        <m:f>
                          <m:fPr>
                            <m:type m:val="noBar"/>
                            <m:ctrlPr>
                              <a:rPr lang="pt-BR" sz="1800" i="1">
                                <a:latin typeface="Cambria Math" panose="02040503050406030204" pitchFamily="18" charset="0"/>
                              </a:rPr>
                            </m:ctrlPr>
                          </m:fPr>
                          <m:num>
                            <m:r>
                              <a:rPr lang="en-US" sz="1800" i="1">
                                <a:latin typeface="Cambria Math" panose="02040503050406030204" pitchFamily="18" charset="0"/>
                              </a:rPr>
                              <m:t>𝐷</m:t>
                            </m:r>
                          </m:num>
                          <m:den>
                            <m:r>
                              <a:rPr lang="pt-BR" sz="1800" i="1">
                                <a:latin typeface="Cambria Math" panose="02040503050406030204" pitchFamily="18" charset="0"/>
                              </a:rPr>
                              <m:t>𝑘</m:t>
                            </m:r>
                          </m:den>
                        </m:f>
                      </m:e>
                    </m:d>
                  </m:oMath>
                </a14:m>
                <a:r>
                  <a:rPr lang="en-US" sz="1800" dirty="0"/>
                  <a:t>models that contain exactly </a:t>
                </a:r>
                <a:r>
                  <a:rPr lang="en-US" sz="1800" i="1" dirty="0"/>
                  <a:t>k </a:t>
                </a:r>
                <a:r>
                  <a:rPr lang="en-US" sz="1800" dirty="0"/>
                  <a:t>predictors on training dataset</a:t>
                </a:r>
                <a:r>
                  <a:rPr lang="en-US" sz="1800" dirty="0" smtClean="0"/>
                  <a:t>.</a:t>
                </a:r>
              </a:p>
              <a:p>
                <a:pPr marL="742950" lvl="1" indent="-285750" algn="just">
                  <a:buFont typeface="Arial" panose="020B0604020202020204" pitchFamily="34" charset="0"/>
                  <a:buChar char="•"/>
                </a:pPr>
                <a:r>
                  <a:rPr lang="en-US" sz="1400" dirty="0" smtClean="0"/>
                  <a:t>With k=1, only one feature per model</a:t>
                </a:r>
              </a:p>
              <a:p>
                <a:pPr marL="1200150" lvl="2" indent="-285750" algn="just">
                  <a:buFont typeface="Arial" panose="020B0604020202020204" pitchFamily="34" charset="0"/>
                  <a:buChar char="•"/>
                </a:pPr>
                <a:r>
                  <a:rPr lang="en-US" sz="1400" dirty="0" smtClean="0"/>
                  <a:t>Build {f1}, {f2}…{fD} </a:t>
                </a:r>
                <a:r>
                  <a:rPr lang="en-US" sz="1400" dirty="0" err="1" smtClean="0"/>
                  <a:t>i.e</a:t>
                </a:r>
                <a:r>
                  <a:rPr lang="en-US" sz="1400" dirty="0" smtClean="0"/>
                  <a:t> </a:t>
                </a:r>
                <a14:m>
                  <m:oMath xmlns:m="http://schemas.openxmlformats.org/officeDocument/2006/math">
                    <m:d>
                      <m:dPr>
                        <m:ctrlPr>
                          <a:rPr lang="en-US" sz="1400" i="1">
                            <a:latin typeface="Cambria Math" panose="02040503050406030204" pitchFamily="18" charset="0"/>
                          </a:rPr>
                        </m:ctrlPr>
                      </m:dPr>
                      <m:e>
                        <m:f>
                          <m:fPr>
                            <m:type m:val="noBar"/>
                            <m:ctrlPr>
                              <a:rPr lang="en-US" sz="1400" i="1">
                                <a:latin typeface="Cambria Math" panose="02040503050406030204" pitchFamily="18" charset="0"/>
                              </a:rPr>
                            </m:ctrlPr>
                          </m:fPr>
                          <m:num>
                            <m:r>
                              <a:rPr lang="en-US" sz="1400" i="1">
                                <a:latin typeface="Cambria Math" panose="02040503050406030204" pitchFamily="18" charset="0"/>
                              </a:rPr>
                              <m:t>𝐷</m:t>
                            </m:r>
                          </m:num>
                          <m:den>
                            <m:r>
                              <a:rPr lang="en-US" sz="1400" b="0" i="1" smtClean="0">
                                <a:latin typeface="Cambria Math" panose="02040503050406030204" pitchFamily="18" charset="0"/>
                              </a:rPr>
                              <m:t>1</m:t>
                            </m:r>
                          </m:den>
                        </m:f>
                      </m:e>
                    </m:d>
                  </m:oMath>
                </a14:m>
                <a:r>
                  <a:rPr lang="en-US" sz="1400" dirty="0"/>
                  <a:t> models</a:t>
                </a:r>
                <a:endParaRPr lang="en-US" sz="1400" dirty="0" smtClean="0"/>
              </a:p>
              <a:p>
                <a:pPr marL="1200150" lvl="2" indent="-285750" algn="just">
                  <a:buFont typeface="Arial" panose="020B0604020202020204" pitchFamily="34" charset="0"/>
                  <a:buChar char="•"/>
                </a:pPr>
                <a:r>
                  <a:rPr lang="en-US" sz="1400" dirty="0" smtClean="0"/>
                  <a:t>For each model evaluate on training data (2000), RSS and R square error. </a:t>
                </a:r>
              </a:p>
              <a:p>
                <a:pPr marL="1200150" lvl="2" indent="-285750" algn="just">
                  <a:buFont typeface="Arial" panose="020B0604020202020204" pitchFamily="34" charset="0"/>
                  <a:buChar char="•"/>
                </a:pPr>
                <a:r>
                  <a:rPr lang="en-US" sz="1400" dirty="0" smtClean="0"/>
                  <a:t>Select one with lowest RSS and highest R square. Let this model be M1.</a:t>
                </a:r>
              </a:p>
              <a:p>
                <a:pPr marL="742950" lvl="1" indent="-285750" algn="just">
                  <a:buFont typeface="Arial" panose="020B0604020202020204" pitchFamily="34" charset="0"/>
                  <a:buChar char="•"/>
                </a:pPr>
                <a:r>
                  <a:rPr lang="en-US" sz="1400" dirty="0"/>
                  <a:t>With </a:t>
                </a:r>
                <a:r>
                  <a:rPr lang="en-US" sz="1400" dirty="0" smtClean="0"/>
                  <a:t>k=2, </a:t>
                </a:r>
                <a:r>
                  <a:rPr lang="en-US" sz="1400" dirty="0"/>
                  <a:t>only </a:t>
                </a:r>
                <a:r>
                  <a:rPr lang="en-US" sz="1400" dirty="0" smtClean="0"/>
                  <a:t>two features </a:t>
                </a:r>
                <a:r>
                  <a:rPr lang="en-US" sz="1400" dirty="0"/>
                  <a:t>per model</a:t>
                </a:r>
              </a:p>
              <a:p>
                <a:pPr marL="1200150" lvl="2" indent="-285750" algn="just">
                  <a:buFont typeface="Arial" panose="020B0604020202020204" pitchFamily="34" charset="0"/>
                  <a:buChar char="•"/>
                </a:pPr>
                <a:r>
                  <a:rPr lang="en-US" sz="1400" dirty="0"/>
                  <a:t>Build {</a:t>
                </a:r>
                <a:r>
                  <a:rPr lang="en-US" sz="1400" dirty="0" smtClean="0"/>
                  <a:t>f1,f2}, </a:t>
                </a:r>
                <a:r>
                  <a:rPr lang="en-US" sz="1400" dirty="0"/>
                  <a:t>{</a:t>
                </a:r>
                <a:r>
                  <a:rPr lang="en-US" sz="1400" dirty="0" smtClean="0"/>
                  <a:t>f2,f3}, </a:t>
                </a:r>
                <a:r>
                  <a:rPr lang="en-US" sz="1400" dirty="0"/>
                  <a:t>{</a:t>
                </a:r>
                <a:r>
                  <a:rPr lang="en-US" sz="1400" dirty="0" smtClean="0"/>
                  <a:t>f1,f3}, …{f1,fD} </a:t>
                </a:r>
                <a:r>
                  <a:rPr lang="en-US" sz="1400" dirty="0" err="1" smtClean="0"/>
                  <a:t>i</a:t>
                </a:r>
                <a:r>
                  <a:rPr lang="en-US" sz="1400" dirty="0" smtClean="0"/>
                  <a:t>. e </a:t>
                </a:r>
                <a14:m>
                  <m:oMath xmlns:m="http://schemas.openxmlformats.org/officeDocument/2006/math">
                    <m:d>
                      <m:dPr>
                        <m:ctrlPr>
                          <a:rPr lang="en-US" sz="1400" i="1">
                            <a:latin typeface="Cambria Math" panose="02040503050406030204" pitchFamily="18" charset="0"/>
                          </a:rPr>
                        </m:ctrlPr>
                      </m:dPr>
                      <m:e>
                        <m:f>
                          <m:fPr>
                            <m:type m:val="noBar"/>
                            <m:ctrlPr>
                              <a:rPr lang="en-US" sz="1400" i="1">
                                <a:latin typeface="Cambria Math" panose="02040503050406030204" pitchFamily="18" charset="0"/>
                              </a:rPr>
                            </m:ctrlPr>
                          </m:fPr>
                          <m:num>
                            <m:r>
                              <a:rPr lang="en-US" sz="1400" i="1">
                                <a:latin typeface="Cambria Math" panose="02040503050406030204" pitchFamily="18" charset="0"/>
                              </a:rPr>
                              <m:t>𝐷</m:t>
                            </m:r>
                          </m:num>
                          <m:den>
                            <m:r>
                              <a:rPr lang="en-US" sz="1400" i="1">
                                <a:latin typeface="Cambria Math" panose="02040503050406030204" pitchFamily="18" charset="0"/>
                              </a:rPr>
                              <m:t>2</m:t>
                            </m:r>
                          </m:den>
                        </m:f>
                      </m:e>
                    </m:d>
                  </m:oMath>
                </a14:m>
                <a:r>
                  <a:rPr lang="en-US" sz="1400" dirty="0" smtClean="0"/>
                  <a:t> models</a:t>
                </a:r>
                <a:endParaRPr lang="en-US" sz="1400" dirty="0"/>
              </a:p>
              <a:p>
                <a:pPr marL="1200150" lvl="2" indent="-285750" algn="just">
                  <a:buFont typeface="Arial" panose="020B0604020202020204" pitchFamily="34" charset="0"/>
                  <a:buChar char="•"/>
                </a:pPr>
                <a:r>
                  <a:rPr lang="en-US" sz="1400" dirty="0"/>
                  <a:t>For each model evaluate on training data (2000), RSS and R square error. </a:t>
                </a:r>
              </a:p>
              <a:p>
                <a:pPr marL="1200150" lvl="2" indent="-285750" algn="just">
                  <a:buFont typeface="Arial" panose="020B0604020202020204" pitchFamily="34" charset="0"/>
                  <a:buChar char="•"/>
                </a:pPr>
                <a:r>
                  <a:rPr lang="en-US" sz="1400" dirty="0"/>
                  <a:t>Select one with lowest RSS and highest R square. Let this model be </a:t>
                </a:r>
                <a:r>
                  <a:rPr lang="en-US" sz="1400" dirty="0" smtClean="0"/>
                  <a:t>M2.</a:t>
                </a:r>
              </a:p>
              <a:p>
                <a:pPr lvl="1" algn="just"/>
                <a:r>
                  <a:rPr lang="en-US" sz="1400" dirty="0" smtClean="0"/>
                  <a:t>.</a:t>
                </a:r>
              </a:p>
              <a:p>
                <a:pPr lvl="1" algn="just"/>
                <a:r>
                  <a:rPr lang="en-US" sz="1400" dirty="0" smtClean="0"/>
                  <a:t>.</a:t>
                </a:r>
              </a:p>
              <a:p>
                <a:pPr lvl="1" algn="just"/>
                <a:r>
                  <a:rPr lang="en-US" sz="1400" dirty="0"/>
                  <a:t>.</a:t>
                </a:r>
                <a:endParaRPr lang="en-US" sz="1400" dirty="0" smtClean="0"/>
              </a:p>
              <a:p>
                <a:pPr marL="742950" lvl="1" indent="-285750" algn="just">
                  <a:buFont typeface="Arial" panose="020B0604020202020204" pitchFamily="34" charset="0"/>
                  <a:buChar char="•"/>
                </a:pPr>
                <a:r>
                  <a:rPr lang="en-US" sz="1400" dirty="0"/>
                  <a:t>With </a:t>
                </a:r>
                <a:r>
                  <a:rPr lang="en-US" sz="1400" dirty="0" smtClean="0"/>
                  <a:t>k=D, all D </a:t>
                </a:r>
                <a:r>
                  <a:rPr lang="en-US" sz="1400" dirty="0"/>
                  <a:t>features per model</a:t>
                </a:r>
              </a:p>
              <a:p>
                <a:pPr marL="1200150" lvl="2" indent="-285750" algn="just">
                  <a:buFont typeface="Arial" panose="020B0604020202020204" pitchFamily="34" charset="0"/>
                  <a:buChar char="•"/>
                </a:pPr>
                <a:r>
                  <a:rPr lang="en-US" sz="1400" dirty="0"/>
                  <a:t>Build </a:t>
                </a:r>
                <a:r>
                  <a:rPr lang="en-US" sz="1400" dirty="0" smtClean="0"/>
                  <a:t>model wit {f1,f2..fD} features</a:t>
                </a:r>
                <a:endParaRPr lang="en-US" sz="1400" dirty="0"/>
              </a:p>
              <a:p>
                <a:pPr lvl="1" algn="just"/>
                <a:endParaRPr lang="en-US" sz="1400" dirty="0"/>
              </a:p>
              <a:p>
                <a:pPr lvl="1" algn="just"/>
                <a:endParaRPr lang="en-US" sz="1400" dirty="0"/>
              </a:p>
              <a:p>
                <a:pPr algn="just"/>
                <a:r>
                  <a:rPr lang="en-US" sz="1800" dirty="0"/>
                  <a:t>Select a single best model from among </a:t>
                </a:r>
                <a:r>
                  <a:rPr lang="en-US" sz="1800" i="1" dirty="0"/>
                  <a:t>M</a:t>
                </a:r>
                <a:r>
                  <a:rPr lang="en-US" sz="1800" baseline="-25000" dirty="0"/>
                  <a:t>0</a:t>
                </a:r>
                <a:r>
                  <a:rPr lang="en-US" sz="1800" i="1" dirty="0"/>
                  <a:t>, . . . ,M</a:t>
                </a:r>
                <a:r>
                  <a:rPr lang="en-US" sz="1800" baseline="-25000" dirty="0"/>
                  <a:t>D</a:t>
                </a:r>
                <a:r>
                  <a:rPr lang="en-US" sz="1800" i="1" dirty="0"/>
                  <a:t> </a:t>
                </a:r>
                <a:r>
                  <a:rPr lang="en-US" sz="1800" dirty="0"/>
                  <a:t>having the smallest RSS on testing error (or equivalently largest </a:t>
                </a:r>
                <a:r>
                  <a:rPr lang="en-US" sz="1800" i="1" dirty="0"/>
                  <a:t>R</a:t>
                </a:r>
                <a:r>
                  <a:rPr lang="en-US" sz="1800" baseline="30000" dirty="0"/>
                  <a:t>2</a:t>
                </a:r>
                <a:r>
                  <a:rPr lang="en-US" sz="1800" dirty="0" smtClean="0"/>
                  <a:t>)</a:t>
                </a:r>
                <a:endParaRPr lang="en-US" dirty="0"/>
              </a:p>
            </p:txBody>
          </p:sp>
        </mc:Choice>
        <mc:Fallback xmlns="">
          <p:sp>
            <p:nvSpPr>
              <p:cNvPr id="3" name="TextBox 2"/>
              <p:cNvSpPr txBox="1">
                <a:spLocks noRot="1" noChangeAspect="1" noMove="1" noResize="1" noEditPoints="1" noAdjustHandles="1" noChangeArrowheads="1" noChangeShapeType="1" noTextEdit="1"/>
              </p:cNvSpPr>
              <p:nvPr/>
            </p:nvSpPr>
            <p:spPr>
              <a:xfrm>
                <a:off x="152400" y="1447800"/>
                <a:ext cx="7372350" cy="4884479"/>
              </a:xfrm>
              <a:prstGeom prst="rect">
                <a:avLst/>
              </a:prstGeom>
              <a:blipFill rotWithShape="0">
                <a:blip r:embed="rId2"/>
                <a:stretch>
                  <a:fillRect l="-662" t="-749" r="-662" b="-375"/>
                </a:stretch>
              </a:blipFill>
            </p:spPr>
            <p:txBody>
              <a:bodyPr/>
              <a:lstStyle/>
              <a:p>
                <a:r>
                  <a:rPr lang="en-US">
                    <a:noFill/>
                  </a:rPr>
                  <a:t> </a:t>
                </a:r>
              </a:p>
            </p:txBody>
          </p:sp>
        </mc:Fallback>
      </mc:AlternateContent>
      <p:sp>
        <p:nvSpPr>
          <p:cNvPr id="2" name="Date Placeholder 1"/>
          <p:cNvSpPr>
            <a:spLocks noGrp="1"/>
          </p:cNvSpPr>
          <p:nvPr>
            <p:ph type="dt" sz="half" idx="10"/>
          </p:nvPr>
        </p:nvSpPr>
        <p:spPr/>
        <p:txBody>
          <a:bodyPr/>
          <a:lstStyle/>
          <a:p>
            <a:pPr>
              <a:defRPr/>
            </a:pPr>
            <a:fld id="{8096C152-AF7C-446E-AC6A-31ABE5AB6EFE}" type="datetime3">
              <a:rPr lang="en-US" smtClean="0"/>
              <a:t>23 April 2020</a:t>
            </a:fld>
            <a:endParaRPr lang="en-US"/>
          </a:p>
        </p:txBody>
      </p:sp>
      <p:sp>
        <p:nvSpPr>
          <p:cNvPr id="4" name="Slide Number Placeholder 3"/>
          <p:cNvSpPr>
            <a:spLocks noGrp="1"/>
          </p:cNvSpPr>
          <p:nvPr>
            <p:ph type="sldNum" sz="quarter" idx="12"/>
          </p:nvPr>
        </p:nvSpPr>
        <p:spPr/>
        <p:txBody>
          <a:bodyPr/>
          <a:lstStyle/>
          <a:p>
            <a:pPr>
              <a:defRPr/>
            </a:pPr>
            <a:fld id="{60DB935C-A2BB-404C-A6C5-67E9068028EC}" type="slidenum">
              <a:rPr lang="en-US" smtClean="0"/>
              <a:pPr>
                <a:defRPr/>
              </a:pPr>
              <a:t>29</a:t>
            </a:fld>
            <a:endParaRPr lang="en-US"/>
          </a:p>
        </p:txBody>
      </p:sp>
    </p:spTree>
    <p:extLst>
      <p:ext uri="{BB962C8B-B14F-4D97-AF65-F5344CB8AC3E}">
        <p14:creationId xmlns:p14="http://schemas.microsoft.com/office/powerpoint/2010/main" val="30659755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US" dirty="0" smtClean="0"/>
              <a:t>Topics to be covered </a:t>
            </a:r>
            <a:endParaRPr lang="en-US" dirty="0"/>
          </a:p>
        </p:txBody>
      </p:sp>
      <p:sp>
        <p:nvSpPr>
          <p:cNvPr id="4" name="Content Placeholder 3"/>
          <p:cNvSpPr>
            <a:spLocks noGrp="1"/>
          </p:cNvSpPr>
          <p:nvPr>
            <p:ph idx="1"/>
          </p:nvPr>
        </p:nvSpPr>
        <p:spPr>
          <a:xfrm>
            <a:off x="304800" y="1371601"/>
            <a:ext cx="8305800" cy="4648200"/>
          </a:xfrm>
        </p:spPr>
        <p:txBody>
          <a:bodyPr/>
          <a:lstStyle/>
          <a:p>
            <a:r>
              <a:rPr lang="en-US" sz="2800" b="1" dirty="0"/>
              <a:t>Module 4: Building Multiple Linear Regression Models</a:t>
            </a:r>
            <a:endParaRPr lang="en-US" sz="2800" dirty="0"/>
          </a:p>
          <a:p>
            <a:pPr marL="457200" lvl="0" indent="-457200">
              <a:buFont typeface="Arial" panose="020B0604020202020204" pitchFamily="34" charset="0"/>
              <a:buChar char="•"/>
            </a:pPr>
            <a:r>
              <a:rPr lang="en-US" dirty="0"/>
              <a:t>Building multiple linear regression model by solving normal equations </a:t>
            </a:r>
          </a:p>
          <a:p>
            <a:pPr marL="457200" lvl="0" indent="-457200">
              <a:buFont typeface="Arial" panose="020B0604020202020204" pitchFamily="34" charset="0"/>
              <a:buChar char="•"/>
            </a:pPr>
            <a:r>
              <a:rPr lang="en-US" dirty="0"/>
              <a:t>Building multiple linear regression model by gradient descent algorithms </a:t>
            </a:r>
          </a:p>
          <a:p>
            <a:pPr marL="457200" lvl="0" indent="-457200">
              <a:buFont typeface="Arial" panose="020B0604020202020204" pitchFamily="34" charset="0"/>
              <a:buChar char="•"/>
            </a:pPr>
            <a:r>
              <a:rPr lang="en-US" dirty="0"/>
              <a:t>Performance measure for multiple linear regression models </a:t>
            </a:r>
          </a:p>
          <a:p>
            <a:pPr marL="457200" lvl="0" indent="-457200">
              <a:buFont typeface="Arial" panose="020B0604020202020204" pitchFamily="34" charset="0"/>
              <a:buChar char="•"/>
            </a:pPr>
            <a:r>
              <a:rPr lang="en-US" dirty="0"/>
              <a:t>Feature selection algorithms for multiple linear regression models </a:t>
            </a:r>
          </a:p>
          <a:p>
            <a:pPr marL="457200" indent="-457200">
              <a:buFont typeface="Arial" panose="020B0604020202020204" pitchFamily="34" charset="0"/>
              <a:buChar char="•"/>
            </a:pPr>
            <a:r>
              <a:rPr lang="en-US" dirty="0"/>
              <a:t>Forward and backward feature selection algorithms for multiple linear regression models </a:t>
            </a:r>
          </a:p>
        </p:txBody>
      </p:sp>
    </p:spTree>
    <p:extLst>
      <p:ext uri="{BB962C8B-B14F-4D97-AF65-F5344CB8AC3E}">
        <p14:creationId xmlns:p14="http://schemas.microsoft.com/office/powerpoint/2010/main" val="219448203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p:cNvSpPr txBox="1">
            <a:spLocks/>
          </p:cNvSpPr>
          <p:nvPr/>
        </p:nvSpPr>
        <p:spPr>
          <a:xfrm>
            <a:off x="304800" y="551664"/>
            <a:ext cx="8229600" cy="342900"/>
          </a:xfrm>
          <a:prstGeom prst="rect">
            <a:avLst/>
          </a:prstGeom>
        </p:spPr>
        <p:txBody>
          <a:bodyPr/>
          <a:lstStyle/>
          <a:p>
            <a:pPr>
              <a:defRPr/>
            </a:pPr>
            <a:r>
              <a:rPr lang="en-US" sz="2800" b="1" dirty="0" smtClean="0">
                <a:latin typeface="Helvetica" panose="020B0604020202030204" pitchFamily="34" charset="0"/>
                <a:ea typeface="+mj-ea"/>
                <a:cs typeface="+mj-cs"/>
              </a:rPr>
              <a:t>Null Model</a:t>
            </a:r>
            <a:endParaRPr lang="en-US" sz="2800" b="1" dirty="0">
              <a:latin typeface="Helvetica" panose="020B0604020202030204" pitchFamily="34" charset="0"/>
              <a:ea typeface="+mj-ea"/>
              <a:cs typeface="+mj-cs"/>
            </a:endParaRPr>
          </a:p>
        </p:txBody>
      </p:sp>
      <mc:AlternateContent xmlns:mc="http://schemas.openxmlformats.org/markup-compatibility/2006" xmlns:a14="http://schemas.microsoft.com/office/drawing/2010/main">
        <mc:Choice Requires="a14">
          <p:sp>
            <p:nvSpPr>
              <p:cNvPr id="3" name="TextBox 2"/>
              <p:cNvSpPr txBox="1"/>
              <p:nvPr/>
            </p:nvSpPr>
            <p:spPr>
              <a:xfrm>
                <a:off x="457200" y="2514600"/>
                <a:ext cx="7372350" cy="3616759"/>
              </a:xfrm>
              <a:prstGeom prst="rect">
                <a:avLst/>
              </a:prstGeom>
              <a:noFill/>
            </p:spPr>
            <p:txBody>
              <a:bodyPr wrap="square" rtlCol="0">
                <a:spAutoFit/>
              </a:bodyPr>
              <a:lstStyle/>
              <a:p>
                <a:r>
                  <a:rPr lang="en-US" sz="2400" dirty="0" smtClean="0">
                    <a:latin typeface="Cambria Math" panose="02040503050406030204" pitchFamily="18" charset="0"/>
                  </a:rPr>
                  <a:t>Let</a:t>
                </a:r>
                <a:r>
                  <a:rPr lang="en-US" sz="2400" i="1" dirty="0" smtClean="0">
                    <a:latin typeface="Cambria Math" panose="02040503050406030204" pitchFamily="18" charset="0"/>
                  </a:rPr>
                  <a:t> Null </a:t>
                </a:r>
                <a:r>
                  <a:rPr lang="en-US" sz="2400" i="1" dirty="0">
                    <a:latin typeface="Cambria Math" panose="02040503050406030204" pitchFamily="18" charset="0"/>
                  </a:rPr>
                  <a:t>Model </a:t>
                </a:r>
                <a:r>
                  <a:rPr lang="en-US" sz="2400" i="1" dirty="0" smtClean="0">
                    <a:latin typeface="Cambria Math" panose="02040503050406030204" pitchFamily="18" charset="0"/>
                  </a:rPr>
                  <a:t>be </a:t>
                </a:r>
                <a:r>
                  <a:rPr lang="en-US" sz="2400" i="1" dirty="0" smtClean="0"/>
                  <a:t>M</a:t>
                </a:r>
                <a:r>
                  <a:rPr lang="en-US" sz="2400" baseline="-25000" dirty="0" smtClean="0"/>
                  <a:t>0 </a:t>
                </a:r>
                <a:r>
                  <a:rPr lang="en-US" sz="2400" baseline="-25000" dirty="0"/>
                  <a:t>= </a:t>
                </a:r>
                <a14:m>
                  <m:oMath xmlns:m="http://schemas.openxmlformats.org/officeDocument/2006/math">
                    <m:d>
                      <m:dPr>
                        <m:ctrlPr>
                          <a:rPr lang="en-US" sz="2400" i="1">
                            <a:latin typeface="Cambria Math" panose="02040503050406030204" pitchFamily="18" charset="0"/>
                          </a:rPr>
                        </m:ctrlPr>
                      </m:dPr>
                      <m:e>
                        <m:f>
                          <m:fPr>
                            <m:type m:val="noBar"/>
                            <m:ctrlPr>
                              <a:rPr lang="en-US" sz="2400" i="1">
                                <a:latin typeface="Cambria Math" panose="02040503050406030204" pitchFamily="18" charset="0"/>
                              </a:rPr>
                            </m:ctrlPr>
                          </m:fPr>
                          <m:num>
                            <m:r>
                              <a:rPr lang="en-US" sz="2400" i="1">
                                <a:latin typeface="Cambria Math" panose="02040503050406030204" pitchFamily="18" charset="0"/>
                              </a:rPr>
                              <m:t>𝐷</m:t>
                            </m:r>
                          </m:num>
                          <m:den>
                            <m:r>
                              <a:rPr lang="en-US" sz="2400" i="1">
                                <a:latin typeface="Cambria Math" panose="02040503050406030204" pitchFamily="18" charset="0"/>
                              </a:rPr>
                              <m:t>0</m:t>
                            </m:r>
                          </m:den>
                        </m:f>
                      </m:e>
                    </m:d>
                  </m:oMath>
                </a14:m>
                <a:endParaRPr lang="en-US" sz="2400" i="1" dirty="0" smtClean="0">
                  <a:latin typeface="Cambria Math" panose="02040503050406030204" pitchFamily="18" charset="0"/>
                </a:endParaRPr>
              </a:p>
              <a:p>
                <a:endParaRPr lang="en-US" sz="2400" dirty="0" smtClean="0"/>
              </a:p>
              <a:p>
                <a:r>
                  <a:rPr lang="en-US" sz="2400" dirty="0" smtClean="0"/>
                  <a:t>None of the features considered for Model building.</a:t>
                </a:r>
              </a:p>
              <a:p>
                <a:r>
                  <a:rPr lang="en-US" sz="2400" dirty="0" smtClean="0"/>
                  <a:t>Predicted y value is mean of all output y values irrespective of input x. </a:t>
                </a:r>
              </a:p>
              <a:p>
                <a:endParaRPr lang="en-US" sz="2400" dirty="0"/>
              </a:p>
              <a:p>
                <a:r>
                  <a:rPr lang="en-US" sz="2400" dirty="0" smtClean="0"/>
                  <a:t>	y = y</a:t>
                </a:r>
                <a:r>
                  <a:rPr lang="en-US" sz="2400" baseline="-25000" dirty="0" smtClean="0"/>
                  <a:t>1</a:t>
                </a:r>
                <a:r>
                  <a:rPr lang="en-US" sz="2400" dirty="0" smtClean="0"/>
                  <a:t>+y</a:t>
                </a:r>
                <a:r>
                  <a:rPr lang="en-US" sz="2400" baseline="-25000" dirty="0" smtClean="0"/>
                  <a:t>2</a:t>
                </a:r>
                <a:r>
                  <a:rPr lang="en-US" sz="2400" dirty="0" smtClean="0"/>
                  <a:t>…+y</a:t>
                </a:r>
                <a:r>
                  <a:rPr lang="en-US" sz="2400" baseline="-25000" dirty="0" smtClean="0"/>
                  <a:t>2000</a:t>
                </a:r>
                <a:r>
                  <a:rPr lang="en-US" sz="2400" dirty="0"/>
                  <a:t> </a:t>
                </a:r>
                <a:r>
                  <a:rPr lang="en-US" sz="2400" dirty="0" smtClean="0"/>
                  <a:t>/ 2000 </a:t>
                </a:r>
              </a:p>
              <a:p>
                <a:endParaRPr lang="en-US" sz="2400" i="1" dirty="0" smtClean="0">
                  <a:latin typeface="Cambria Math" panose="02040503050406030204" pitchFamily="18" charset="0"/>
                </a:endParaRPr>
              </a:p>
              <a:p>
                <a:endParaRPr lang="en-US" dirty="0"/>
              </a:p>
              <a:p>
                <a:endParaRPr lang="en-US" dirty="0"/>
              </a:p>
            </p:txBody>
          </p:sp>
        </mc:Choice>
        <mc:Fallback xmlns="">
          <p:sp>
            <p:nvSpPr>
              <p:cNvPr id="3" name="TextBox 2"/>
              <p:cNvSpPr txBox="1">
                <a:spLocks noRot="1" noChangeAspect="1" noMove="1" noResize="1" noEditPoints="1" noAdjustHandles="1" noChangeArrowheads="1" noChangeShapeType="1" noTextEdit="1"/>
              </p:cNvSpPr>
              <p:nvPr/>
            </p:nvSpPr>
            <p:spPr>
              <a:xfrm>
                <a:off x="457200" y="2514600"/>
                <a:ext cx="7372350" cy="3616759"/>
              </a:xfrm>
              <a:prstGeom prst="rect">
                <a:avLst/>
              </a:prstGeom>
              <a:blipFill rotWithShape="0">
                <a:blip r:embed="rId2"/>
                <a:stretch>
                  <a:fillRect l="-1241" t="-843"/>
                </a:stretch>
              </a:blipFill>
            </p:spPr>
            <p:txBody>
              <a:bodyPr/>
              <a:lstStyle/>
              <a:p>
                <a:r>
                  <a:rPr lang="en-US">
                    <a:noFill/>
                  </a:rPr>
                  <a:t> </a:t>
                </a:r>
              </a:p>
            </p:txBody>
          </p:sp>
        </mc:Fallback>
      </mc:AlternateContent>
      <p:sp>
        <p:nvSpPr>
          <p:cNvPr id="2" name="Date Placeholder 1"/>
          <p:cNvSpPr>
            <a:spLocks noGrp="1"/>
          </p:cNvSpPr>
          <p:nvPr>
            <p:ph type="dt" sz="half" idx="10"/>
          </p:nvPr>
        </p:nvSpPr>
        <p:spPr/>
        <p:txBody>
          <a:bodyPr/>
          <a:lstStyle/>
          <a:p>
            <a:pPr>
              <a:defRPr/>
            </a:pPr>
            <a:fld id="{DBF0BE0D-43E6-4819-A447-A2CF84B4B0B2}" type="datetime3">
              <a:rPr lang="en-US" smtClean="0"/>
              <a:t>23 April 2020</a:t>
            </a:fld>
            <a:endParaRPr lang="en-US"/>
          </a:p>
        </p:txBody>
      </p:sp>
      <p:sp>
        <p:nvSpPr>
          <p:cNvPr id="4" name="Slide Number Placeholder 3"/>
          <p:cNvSpPr>
            <a:spLocks noGrp="1"/>
          </p:cNvSpPr>
          <p:nvPr>
            <p:ph type="sldNum" sz="quarter" idx="12"/>
          </p:nvPr>
        </p:nvSpPr>
        <p:spPr/>
        <p:txBody>
          <a:bodyPr/>
          <a:lstStyle/>
          <a:p>
            <a:pPr>
              <a:defRPr/>
            </a:pPr>
            <a:fld id="{60DB935C-A2BB-404C-A6C5-67E9068028EC}" type="slidenum">
              <a:rPr lang="en-US" smtClean="0"/>
              <a:pPr>
                <a:defRPr/>
              </a:pPr>
              <a:t>30</a:t>
            </a:fld>
            <a:endParaRPr lang="en-US"/>
          </a:p>
        </p:txBody>
      </p:sp>
    </p:spTree>
    <p:extLst>
      <p:ext uri="{BB962C8B-B14F-4D97-AF65-F5344CB8AC3E}">
        <p14:creationId xmlns:p14="http://schemas.microsoft.com/office/powerpoint/2010/main" val="113491396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Models with one feature</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smtClean="0"/>
                  <a:t>For all features f</a:t>
                </a:r>
                <a:r>
                  <a:rPr lang="en-US" baseline="-25000" dirty="0" smtClean="0"/>
                  <a:t>i</a:t>
                </a:r>
                <a:r>
                  <a:rPr lang="en-US" dirty="0" smtClean="0"/>
                  <a:t>:</a:t>
                </a:r>
              </a:p>
              <a:p>
                <a:pPr lvl="1"/>
                <a:r>
                  <a:rPr lang="en-US" dirty="0" smtClean="0"/>
                  <a:t>R</a:t>
                </a:r>
                <a:r>
                  <a:rPr lang="en-US" baseline="30000" dirty="0" smtClean="0"/>
                  <a:t>2</a:t>
                </a:r>
                <a:r>
                  <a:rPr lang="en-US" dirty="0" smtClean="0"/>
                  <a:t> = </a:t>
                </a:r>
                <a14:m>
                  <m:oMath xmlns:m="http://schemas.openxmlformats.org/officeDocument/2006/math">
                    <m:f>
                      <m:fPr>
                        <m:ctrlPr>
                          <a:rPr lang="en-US" i="1" smtClean="0">
                            <a:latin typeface="Cambria Math" panose="02040503050406030204" pitchFamily="18" charset="0"/>
                          </a:rPr>
                        </m:ctrlPr>
                      </m:fPr>
                      <m:num>
                        <m:r>
                          <m:rPr>
                            <m:nor/>
                          </m:rPr>
                          <a:rPr lang="en-US" dirty="0"/>
                          <m:t>TSS</m:t>
                        </m:r>
                        <m:r>
                          <m:rPr>
                            <m:nor/>
                          </m:rPr>
                          <a:rPr lang="en-US" dirty="0"/>
                          <m:t>−</m:t>
                        </m:r>
                        <m:r>
                          <m:rPr>
                            <m:nor/>
                          </m:rPr>
                          <a:rPr lang="en-US" dirty="0"/>
                          <m:t>RSS</m:t>
                        </m:r>
                      </m:num>
                      <m:den>
                        <m:r>
                          <m:rPr>
                            <m:nor/>
                          </m:rPr>
                          <a:rPr lang="en-US" b="0" i="0" dirty="0" smtClean="0">
                            <a:latin typeface="Cambria Math" panose="02040503050406030204" pitchFamily="18" charset="0"/>
                          </a:rPr>
                          <m:t>T</m:t>
                        </m:r>
                        <m:r>
                          <m:rPr>
                            <m:nor/>
                          </m:rPr>
                          <a:rPr lang="en-US" dirty="0"/>
                          <m:t>SS</m:t>
                        </m:r>
                      </m:den>
                    </m:f>
                  </m:oMath>
                </a14:m>
                <a:endParaRPr lang="en-US" dirty="0" smtClean="0"/>
              </a:p>
              <a:p>
                <a:pPr lvl="1"/>
                <a:r>
                  <a:rPr lang="en-US" dirty="0" smtClean="0"/>
                  <a:t>Select model with smallest </a:t>
                </a:r>
                <a:r>
                  <a:rPr lang="en-US" dirty="0"/>
                  <a:t>RSS </a:t>
                </a:r>
                <a:r>
                  <a:rPr lang="en-US" dirty="0" smtClean="0"/>
                  <a:t>or largest R</a:t>
                </a:r>
                <a:r>
                  <a:rPr lang="en-US" baseline="30000" dirty="0" smtClean="0"/>
                  <a:t>2</a:t>
                </a:r>
              </a:p>
              <a:p>
                <a:pPr lvl="1"/>
                <a:r>
                  <a:rPr lang="en-US" dirty="0"/>
                  <a:t>Let this model be M1</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704" t="-1752"/>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pPr>
              <a:defRPr/>
            </a:pPr>
            <a:fld id="{60DB935C-A2BB-404C-A6C5-67E9068028EC}" type="slidenum">
              <a:rPr lang="en-US" smtClean="0"/>
              <a:pPr>
                <a:defRPr/>
              </a:pPr>
              <a:t>31</a:t>
            </a:fld>
            <a:endParaRPr lang="en-US"/>
          </a:p>
        </p:txBody>
      </p:sp>
    </p:spTree>
    <p:extLst>
      <p:ext uri="{BB962C8B-B14F-4D97-AF65-F5344CB8AC3E}">
        <p14:creationId xmlns:p14="http://schemas.microsoft.com/office/powerpoint/2010/main" val="90964506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Models with two features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pPr marL="0" indent="0">
                  <a:buNone/>
                </a:pPr>
                <a:r>
                  <a:rPr lang="en-US" dirty="0" smtClean="0"/>
                  <a:t>For all features f</a:t>
                </a:r>
                <a:r>
                  <a:rPr lang="en-US" baseline="-25000" dirty="0" smtClean="0"/>
                  <a:t>i</a:t>
                </a:r>
                <a:r>
                  <a:rPr lang="en-US" dirty="0" smtClean="0"/>
                  <a:t>:</a:t>
                </a:r>
              </a:p>
              <a:p>
                <a:r>
                  <a:rPr lang="en-US" dirty="0" smtClean="0"/>
                  <a:t>Build models with any 2 features </a:t>
                </a:r>
              </a:p>
              <a:p>
                <a:r>
                  <a:rPr lang="en-US" dirty="0" smtClean="0"/>
                  <a:t>Ex: {</a:t>
                </a:r>
                <a:r>
                  <a:rPr lang="en-US" dirty="0"/>
                  <a:t>f1,f2}, {</a:t>
                </a:r>
                <a:r>
                  <a:rPr lang="en-US" dirty="0" smtClean="0"/>
                  <a:t>f1,f3} ,{f1,f4}, </a:t>
                </a:r>
                <a:r>
                  <a:rPr lang="en-US" dirty="0"/>
                  <a:t>{</a:t>
                </a:r>
                <a:r>
                  <a:rPr lang="en-US" dirty="0" smtClean="0"/>
                  <a:t>f2,f3}, </a:t>
                </a:r>
                <a:r>
                  <a:rPr lang="en-US" dirty="0"/>
                  <a:t>{</a:t>
                </a:r>
                <a:r>
                  <a:rPr lang="en-US" dirty="0" smtClean="0"/>
                  <a:t>f2,f4} </a:t>
                </a:r>
                <a:r>
                  <a:rPr lang="en-US" dirty="0"/>
                  <a:t>,{</a:t>
                </a:r>
                <a:r>
                  <a:rPr lang="en-US" dirty="0" smtClean="0"/>
                  <a:t>f3,f4}</a:t>
                </a:r>
                <a:endParaRPr lang="en-US" dirty="0"/>
              </a:p>
              <a:p>
                <a:pPr lvl="1"/>
                <a:r>
                  <a:rPr lang="en-US" dirty="0" smtClean="0"/>
                  <a:t>R</a:t>
                </a:r>
                <a:r>
                  <a:rPr lang="en-US" baseline="30000" dirty="0" smtClean="0"/>
                  <a:t>2</a:t>
                </a:r>
                <a:r>
                  <a:rPr lang="en-US" dirty="0" smtClean="0"/>
                  <a:t> = </a:t>
                </a:r>
                <a14:m>
                  <m:oMath xmlns:m="http://schemas.openxmlformats.org/officeDocument/2006/math">
                    <m:f>
                      <m:fPr>
                        <m:ctrlPr>
                          <a:rPr lang="en-US" i="1" smtClean="0">
                            <a:latin typeface="Cambria Math" panose="02040503050406030204" pitchFamily="18" charset="0"/>
                          </a:rPr>
                        </m:ctrlPr>
                      </m:fPr>
                      <m:num>
                        <m:r>
                          <m:rPr>
                            <m:nor/>
                          </m:rPr>
                          <a:rPr lang="en-US" dirty="0"/>
                          <m:t>TSS</m:t>
                        </m:r>
                        <m:r>
                          <m:rPr>
                            <m:nor/>
                          </m:rPr>
                          <a:rPr lang="en-US" dirty="0"/>
                          <m:t>−</m:t>
                        </m:r>
                        <m:r>
                          <m:rPr>
                            <m:nor/>
                          </m:rPr>
                          <a:rPr lang="en-US" dirty="0"/>
                          <m:t>RSS</m:t>
                        </m:r>
                      </m:num>
                      <m:den>
                        <m:r>
                          <m:rPr>
                            <m:nor/>
                          </m:rPr>
                          <a:rPr lang="en-US" b="0" i="0" dirty="0" smtClean="0">
                            <a:latin typeface="Cambria Math" panose="02040503050406030204" pitchFamily="18" charset="0"/>
                          </a:rPr>
                          <m:t>T</m:t>
                        </m:r>
                        <m:r>
                          <m:rPr>
                            <m:nor/>
                          </m:rPr>
                          <a:rPr lang="en-US" dirty="0"/>
                          <m:t>SS</m:t>
                        </m:r>
                      </m:den>
                    </m:f>
                  </m:oMath>
                </a14:m>
                <a:endParaRPr lang="en-US" dirty="0" smtClean="0"/>
              </a:p>
              <a:p>
                <a:pPr lvl="1"/>
                <a:r>
                  <a:rPr lang="en-US" dirty="0" smtClean="0"/>
                  <a:t>Select model with smallest </a:t>
                </a:r>
                <a:r>
                  <a:rPr lang="en-US" dirty="0"/>
                  <a:t>RSS </a:t>
                </a:r>
                <a:r>
                  <a:rPr lang="en-US" dirty="0" smtClean="0"/>
                  <a:t>or largest R</a:t>
                </a:r>
                <a:r>
                  <a:rPr lang="en-US" baseline="30000" dirty="0" smtClean="0"/>
                  <a:t>2</a:t>
                </a:r>
              </a:p>
              <a:p>
                <a:pPr lvl="1"/>
                <a:r>
                  <a:rPr lang="en-US" dirty="0"/>
                  <a:t>Let this model be </a:t>
                </a:r>
                <a:r>
                  <a:rPr lang="en-US" dirty="0" smtClean="0"/>
                  <a:t>M2</a:t>
                </a:r>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852" t="-1752" r="-1333"/>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pPr>
              <a:defRPr/>
            </a:pPr>
            <a:fld id="{60DB935C-A2BB-404C-A6C5-67E9068028EC}" type="slidenum">
              <a:rPr lang="en-US" smtClean="0"/>
              <a:pPr>
                <a:defRPr/>
              </a:pPr>
              <a:t>32</a:t>
            </a:fld>
            <a:endParaRPr lang="en-US"/>
          </a:p>
        </p:txBody>
      </p:sp>
    </p:spTree>
    <p:extLst>
      <p:ext uri="{BB962C8B-B14F-4D97-AF65-F5344CB8AC3E}">
        <p14:creationId xmlns:p14="http://schemas.microsoft.com/office/powerpoint/2010/main" val="415248064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Models with k features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smtClean="0"/>
                  <a:t>For all features f</a:t>
                </a:r>
                <a:r>
                  <a:rPr lang="en-US" baseline="-25000" dirty="0" smtClean="0"/>
                  <a:t>i</a:t>
                </a:r>
                <a:r>
                  <a:rPr lang="en-US" dirty="0"/>
                  <a:t> </a:t>
                </a:r>
                <a:r>
                  <a:rPr lang="en-US" dirty="0" smtClean="0"/>
                  <a:t>from f1 to f4</a:t>
                </a:r>
              </a:p>
              <a:p>
                <a:r>
                  <a:rPr lang="en-US" dirty="0" smtClean="0"/>
                  <a:t>Select k features</a:t>
                </a:r>
              </a:p>
              <a:p>
                <a:pPr lvl="1"/>
                <a:r>
                  <a:rPr lang="en-US" dirty="0" smtClean="0"/>
                  <a:t>R</a:t>
                </a:r>
                <a:r>
                  <a:rPr lang="en-US" baseline="30000" dirty="0" smtClean="0"/>
                  <a:t>2</a:t>
                </a:r>
                <a:r>
                  <a:rPr lang="en-US" dirty="0" smtClean="0"/>
                  <a:t> = </a:t>
                </a:r>
                <a14:m>
                  <m:oMath xmlns:m="http://schemas.openxmlformats.org/officeDocument/2006/math">
                    <m:f>
                      <m:fPr>
                        <m:ctrlPr>
                          <a:rPr lang="en-US" i="1" smtClean="0">
                            <a:latin typeface="Cambria Math" panose="02040503050406030204" pitchFamily="18" charset="0"/>
                          </a:rPr>
                        </m:ctrlPr>
                      </m:fPr>
                      <m:num>
                        <m:r>
                          <m:rPr>
                            <m:nor/>
                          </m:rPr>
                          <a:rPr lang="en-US" dirty="0"/>
                          <m:t>TSS</m:t>
                        </m:r>
                        <m:r>
                          <m:rPr>
                            <m:nor/>
                          </m:rPr>
                          <a:rPr lang="en-US" dirty="0"/>
                          <m:t>−</m:t>
                        </m:r>
                        <m:r>
                          <m:rPr>
                            <m:nor/>
                          </m:rPr>
                          <a:rPr lang="en-US" dirty="0"/>
                          <m:t>RSS</m:t>
                        </m:r>
                      </m:num>
                      <m:den>
                        <m:r>
                          <m:rPr>
                            <m:nor/>
                          </m:rPr>
                          <a:rPr lang="en-US" b="0" i="0" dirty="0" smtClean="0">
                            <a:latin typeface="Cambria Math" panose="02040503050406030204" pitchFamily="18" charset="0"/>
                          </a:rPr>
                          <m:t>T</m:t>
                        </m:r>
                        <m:r>
                          <m:rPr>
                            <m:nor/>
                          </m:rPr>
                          <a:rPr lang="en-US" dirty="0"/>
                          <m:t>SS</m:t>
                        </m:r>
                      </m:den>
                    </m:f>
                  </m:oMath>
                </a14:m>
                <a:endParaRPr lang="en-US" dirty="0" smtClean="0"/>
              </a:p>
              <a:p>
                <a:pPr lvl="1"/>
                <a:r>
                  <a:rPr lang="en-US" dirty="0" smtClean="0"/>
                  <a:t>Select model with smallest </a:t>
                </a:r>
                <a:r>
                  <a:rPr lang="en-US" dirty="0"/>
                  <a:t>RSS </a:t>
                </a:r>
                <a:r>
                  <a:rPr lang="en-US" dirty="0" smtClean="0"/>
                  <a:t>or largest R</a:t>
                </a:r>
                <a:r>
                  <a:rPr lang="en-US" baseline="30000" dirty="0" smtClean="0"/>
                  <a:t>2</a:t>
                </a:r>
              </a:p>
              <a:p>
                <a:pPr lvl="1"/>
                <a:r>
                  <a:rPr lang="en-US" dirty="0"/>
                  <a:t>Let this model be </a:t>
                </a:r>
                <a:r>
                  <a:rPr lang="en-US" dirty="0" smtClean="0"/>
                  <a:t>Mk</a:t>
                </a:r>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704" t="-1752"/>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pPr>
              <a:defRPr/>
            </a:pPr>
            <a:fld id="{60DB935C-A2BB-404C-A6C5-67E9068028EC}" type="slidenum">
              <a:rPr lang="en-US" smtClean="0"/>
              <a:pPr>
                <a:defRPr/>
              </a:pPr>
              <a:t>33</a:t>
            </a:fld>
            <a:endParaRPr lang="en-US"/>
          </a:p>
        </p:txBody>
      </p:sp>
    </p:spTree>
    <p:extLst>
      <p:ext uri="{BB962C8B-B14F-4D97-AF65-F5344CB8AC3E}">
        <p14:creationId xmlns:p14="http://schemas.microsoft.com/office/powerpoint/2010/main" val="205422324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p:cNvSpPr txBox="1"/>
              <p:nvPr/>
            </p:nvSpPr>
            <p:spPr>
              <a:xfrm>
                <a:off x="628650" y="2246531"/>
                <a:ext cx="6057900" cy="2958502"/>
              </a:xfrm>
              <a:prstGeom prst="rect">
                <a:avLst/>
              </a:prstGeom>
              <a:noFill/>
              <a:ln w="28575">
                <a:solidFill>
                  <a:schemeClr val="tx1"/>
                </a:solidFill>
              </a:ln>
            </p:spPr>
            <p:txBody>
              <a:bodyPr wrap="square" rtlCol="0">
                <a:spAutoFit/>
              </a:bodyPr>
              <a:lstStyle/>
              <a:p>
                <a:pPr algn="just"/>
                <a:r>
                  <a:rPr lang="en-US" sz="1500" dirty="0"/>
                  <a:t>1. Let </a:t>
                </a:r>
                <a:r>
                  <a:rPr lang="en-US" sz="1500" i="1" dirty="0"/>
                  <a:t>M</a:t>
                </a:r>
                <a:r>
                  <a:rPr lang="en-US" sz="1500" baseline="-25000" dirty="0"/>
                  <a:t>0</a:t>
                </a:r>
                <a:r>
                  <a:rPr lang="en-US" sz="1500" dirty="0"/>
                  <a:t> denote the </a:t>
                </a:r>
                <a:r>
                  <a:rPr lang="en-US" sz="1500" i="1" dirty="0"/>
                  <a:t>null model </a:t>
                </a:r>
                <a:r>
                  <a:rPr lang="en-US" sz="1500" dirty="0"/>
                  <a:t>, which contains no predictors. This model simply predicts the sample mean for each observation.</a:t>
                </a:r>
              </a:p>
              <a:p>
                <a:pPr algn="just"/>
                <a:endParaRPr lang="en-US" sz="1500" dirty="0"/>
              </a:p>
              <a:p>
                <a:pPr algn="just"/>
                <a:r>
                  <a:rPr lang="en-US" sz="1500" dirty="0"/>
                  <a:t>2. For </a:t>
                </a:r>
                <a:r>
                  <a:rPr lang="en-US" sz="1500" i="1" dirty="0"/>
                  <a:t>k </a:t>
                </a:r>
                <a:r>
                  <a:rPr lang="en-US" sz="1500" dirty="0"/>
                  <a:t>= 1</a:t>
                </a:r>
                <a:r>
                  <a:rPr lang="en-US" sz="1500" i="1" dirty="0"/>
                  <a:t>, </a:t>
                </a:r>
                <a:r>
                  <a:rPr lang="en-US" sz="1500" dirty="0"/>
                  <a:t>2</a:t>
                </a:r>
                <a:r>
                  <a:rPr lang="en-US" sz="1500" i="1" dirty="0"/>
                  <a:t>, . . .D</a:t>
                </a:r>
                <a:r>
                  <a:rPr lang="en-US" sz="1500" dirty="0"/>
                  <a:t>:</a:t>
                </a:r>
              </a:p>
              <a:p>
                <a:pPr algn="just"/>
                <a:r>
                  <a:rPr lang="en-US" sz="1500" dirty="0"/>
                  <a:t>(a) Fit all </a:t>
                </a:r>
                <a14:m>
                  <m:oMath xmlns:m="http://schemas.openxmlformats.org/officeDocument/2006/math">
                    <m:d>
                      <m:dPr>
                        <m:ctrlPr>
                          <a:rPr lang="pt-BR" sz="1500" i="1">
                            <a:latin typeface="Cambria Math" panose="02040503050406030204" pitchFamily="18" charset="0"/>
                          </a:rPr>
                        </m:ctrlPr>
                      </m:dPr>
                      <m:e>
                        <m:f>
                          <m:fPr>
                            <m:type m:val="noBar"/>
                            <m:ctrlPr>
                              <a:rPr lang="pt-BR" sz="1500" i="1">
                                <a:latin typeface="Cambria Math" panose="02040503050406030204" pitchFamily="18" charset="0"/>
                              </a:rPr>
                            </m:ctrlPr>
                          </m:fPr>
                          <m:num>
                            <m:r>
                              <a:rPr lang="en-US" sz="1500" i="1">
                                <a:latin typeface="Cambria Math" panose="02040503050406030204" pitchFamily="18" charset="0"/>
                              </a:rPr>
                              <m:t>𝐷</m:t>
                            </m:r>
                          </m:num>
                          <m:den>
                            <m:r>
                              <a:rPr lang="pt-BR" sz="1500" i="1">
                                <a:latin typeface="Cambria Math" panose="02040503050406030204" pitchFamily="18" charset="0"/>
                              </a:rPr>
                              <m:t>𝑘</m:t>
                            </m:r>
                          </m:den>
                        </m:f>
                      </m:e>
                    </m:d>
                  </m:oMath>
                </a14:m>
                <a:r>
                  <a:rPr lang="en-US" sz="1500" dirty="0"/>
                  <a:t>models that contain exactly </a:t>
                </a:r>
                <a:r>
                  <a:rPr lang="en-US" sz="1500" i="1" dirty="0"/>
                  <a:t>k </a:t>
                </a:r>
                <a:r>
                  <a:rPr lang="en-US" sz="1500" dirty="0"/>
                  <a:t>predictors on training dataset.</a:t>
                </a:r>
              </a:p>
              <a:p>
                <a:pPr algn="just"/>
                <a:r>
                  <a:rPr lang="en-US" sz="1500" dirty="0"/>
                  <a:t>(b) Pick the best among these </a:t>
                </a:r>
                <a14:m>
                  <m:oMath xmlns:m="http://schemas.openxmlformats.org/officeDocument/2006/math">
                    <m:d>
                      <m:dPr>
                        <m:ctrlPr>
                          <a:rPr lang="pt-BR" sz="1500" i="1">
                            <a:latin typeface="Cambria Math" panose="02040503050406030204" pitchFamily="18" charset="0"/>
                          </a:rPr>
                        </m:ctrlPr>
                      </m:dPr>
                      <m:e>
                        <m:f>
                          <m:fPr>
                            <m:type m:val="noBar"/>
                            <m:ctrlPr>
                              <a:rPr lang="pt-BR" sz="1500" i="1">
                                <a:latin typeface="Cambria Math" panose="02040503050406030204" pitchFamily="18" charset="0"/>
                              </a:rPr>
                            </m:ctrlPr>
                          </m:fPr>
                          <m:num>
                            <m:r>
                              <a:rPr lang="en-US" sz="1500" i="1">
                                <a:latin typeface="Cambria Math" panose="02040503050406030204" pitchFamily="18" charset="0"/>
                              </a:rPr>
                              <m:t>𝐷</m:t>
                            </m:r>
                          </m:num>
                          <m:den>
                            <m:r>
                              <a:rPr lang="pt-BR" sz="1500" i="1">
                                <a:latin typeface="Cambria Math" panose="02040503050406030204" pitchFamily="18" charset="0"/>
                              </a:rPr>
                              <m:t>𝑘</m:t>
                            </m:r>
                          </m:den>
                        </m:f>
                      </m:e>
                    </m:d>
                  </m:oMath>
                </a14:m>
                <a:r>
                  <a:rPr lang="en-US" sz="1500" dirty="0"/>
                  <a:t> models, and call it </a:t>
                </a:r>
                <a:r>
                  <a:rPr lang="en-US" sz="1500" i="1" dirty="0"/>
                  <a:t>M</a:t>
                </a:r>
                <a:r>
                  <a:rPr lang="en-US" sz="1500" i="1" baseline="-25000" dirty="0"/>
                  <a:t>k</a:t>
                </a:r>
                <a:r>
                  <a:rPr lang="en-US" sz="1500" dirty="0"/>
                  <a:t>. Here </a:t>
                </a:r>
                <a:r>
                  <a:rPr lang="en-US" sz="1500" i="1" dirty="0"/>
                  <a:t>best </a:t>
                </a:r>
                <a:r>
                  <a:rPr lang="en-US" sz="1500" dirty="0"/>
                  <a:t>is defined as having the smallest RSS on training dataset (or equivalently largest </a:t>
                </a:r>
                <a:r>
                  <a:rPr lang="en-US" sz="1500" i="1" dirty="0"/>
                  <a:t>R</a:t>
                </a:r>
                <a:r>
                  <a:rPr lang="en-US" sz="1500" baseline="30000" dirty="0"/>
                  <a:t>2</a:t>
                </a:r>
                <a:r>
                  <a:rPr lang="en-US" sz="1500" dirty="0"/>
                  <a:t>).</a:t>
                </a:r>
              </a:p>
              <a:p>
                <a:pPr algn="just"/>
                <a:endParaRPr lang="en-US" sz="1500" dirty="0"/>
              </a:p>
              <a:p>
                <a:pPr algn="just"/>
                <a:r>
                  <a:rPr lang="en-US" sz="1500" dirty="0"/>
                  <a:t>3. Select a single best model from among </a:t>
                </a:r>
                <a:r>
                  <a:rPr lang="en-US" sz="1500" i="1" dirty="0"/>
                  <a:t>M</a:t>
                </a:r>
                <a:r>
                  <a:rPr lang="en-US" sz="1500" baseline="-25000" dirty="0"/>
                  <a:t>0</a:t>
                </a:r>
                <a:r>
                  <a:rPr lang="en-US" sz="1500" i="1" dirty="0"/>
                  <a:t>, . . . ,M</a:t>
                </a:r>
                <a:r>
                  <a:rPr lang="en-US" sz="1500" baseline="-25000" dirty="0"/>
                  <a:t>D</a:t>
                </a:r>
                <a:r>
                  <a:rPr lang="en-US" sz="1500" i="1" dirty="0"/>
                  <a:t> </a:t>
                </a:r>
                <a:r>
                  <a:rPr lang="en-US" sz="1500" dirty="0"/>
                  <a:t>having the smallest RSS on testing error (or equivalently largest </a:t>
                </a:r>
                <a:r>
                  <a:rPr lang="en-US" sz="1500" i="1" dirty="0"/>
                  <a:t>R</a:t>
                </a:r>
                <a:r>
                  <a:rPr lang="en-US" sz="1500" baseline="30000" dirty="0"/>
                  <a:t>2</a:t>
                </a:r>
                <a:r>
                  <a:rPr lang="en-US" sz="1500" dirty="0"/>
                  <a:t>).</a:t>
                </a:r>
              </a:p>
            </p:txBody>
          </p:sp>
        </mc:Choice>
        <mc:Fallback xmlns="">
          <p:sp>
            <p:nvSpPr>
              <p:cNvPr id="4" name="TextBox 3"/>
              <p:cNvSpPr txBox="1">
                <a:spLocks noRot="1" noChangeAspect="1" noMove="1" noResize="1" noEditPoints="1" noAdjustHandles="1" noChangeArrowheads="1" noChangeShapeType="1" noTextEdit="1"/>
              </p:cNvSpPr>
              <p:nvPr/>
            </p:nvSpPr>
            <p:spPr>
              <a:xfrm>
                <a:off x="628650" y="2246531"/>
                <a:ext cx="6057900" cy="2958502"/>
              </a:xfrm>
              <a:prstGeom prst="rect">
                <a:avLst/>
              </a:prstGeom>
              <a:blipFill rotWithShape="0">
                <a:blip r:embed="rId2"/>
                <a:stretch>
                  <a:fillRect l="-200" t="-204" r="-100" b="-612"/>
                </a:stretch>
              </a:blipFill>
              <a:ln w="28575">
                <a:solidFill>
                  <a:schemeClr val="tx1"/>
                </a:solidFill>
              </a:ln>
            </p:spPr>
            <p:txBody>
              <a:bodyPr/>
              <a:lstStyle/>
              <a:p>
                <a:r>
                  <a:rPr lang="en-US">
                    <a:noFill/>
                  </a:rPr>
                  <a:t> </a:t>
                </a:r>
              </a:p>
            </p:txBody>
          </p:sp>
        </mc:Fallback>
      </mc:AlternateContent>
      <p:sp>
        <p:nvSpPr>
          <p:cNvPr id="6" name="TextBox 5"/>
          <p:cNvSpPr txBox="1"/>
          <p:nvPr/>
        </p:nvSpPr>
        <p:spPr>
          <a:xfrm>
            <a:off x="628650" y="1600200"/>
            <a:ext cx="7372350" cy="646331"/>
          </a:xfrm>
          <a:prstGeom prst="rect">
            <a:avLst/>
          </a:prstGeom>
          <a:noFill/>
        </p:spPr>
        <p:txBody>
          <a:bodyPr wrap="square" rtlCol="0">
            <a:spAutoFit/>
          </a:bodyPr>
          <a:lstStyle/>
          <a:p>
            <a:r>
              <a:rPr lang="en-US" sz="1800" dirty="0"/>
              <a:t>Training Dataset – 2/3</a:t>
            </a:r>
            <a:r>
              <a:rPr lang="en-US" sz="1800" baseline="30000" dirty="0"/>
              <a:t>rd</a:t>
            </a:r>
            <a:r>
              <a:rPr lang="en-US" sz="1800" dirty="0"/>
              <a:t> of Data Set, Testing Dataset – 1/3</a:t>
            </a:r>
            <a:r>
              <a:rPr lang="en-US" sz="1800" baseline="30000" dirty="0"/>
              <a:t>rd</a:t>
            </a:r>
            <a:r>
              <a:rPr lang="en-US" sz="1800" dirty="0"/>
              <a:t> of Data Set</a:t>
            </a:r>
          </a:p>
        </p:txBody>
      </p:sp>
      <p:sp>
        <p:nvSpPr>
          <p:cNvPr id="7" name="Rectangle 2"/>
          <p:cNvSpPr txBox="1">
            <a:spLocks/>
          </p:cNvSpPr>
          <p:nvPr/>
        </p:nvSpPr>
        <p:spPr>
          <a:xfrm>
            <a:off x="304800" y="551664"/>
            <a:ext cx="8229600" cy="342900"/>
          </a:xfrm>
          <a:prstGeom prst="rect">
            <a:avLst/>
          </a:prstGeom>
        </p:spPr>
        <p:txBody>
          <a:bodyPr/>
          <a:lstStyle/>
          <a:p>
            <a:pPr>
              <a:defRPr/>
            </a:pPr>
            <a:r>
              <a:rPr lang="en-US" sz="2800" b="1" dirty="0">
                <a:latin typeface="Helvetica" panose="020B0604020202030204" pitchFamily="34" charset="0"/>
                <a:ea typeface="+mj-ea"/>
                <a:cs typeface="+mj-cs"/>
              </a:rPr>
              <a:t>Best Subset Selection </a:t>
            </a:r>
          </a:p>
        </p:txBody>
      </p:sp>
      <p:sp>
        <p:nvSpPr>
          <p:cNvPr id="2" name="Date Placeholder 1"/>
          <p:cNvSpPr>
            <a:spLocks noGrp="1"/>
          </p:cNvSpPr>
          <p:nvPr>
            <p:ph type="dt" sz="half" idx="10"/>
          </p:nvPr>
        </p:nvSpPr>
        <p:spPr/>
        <p:txBody>
          <a:bodyPr/>
          <a:lstStyle/>
          <a:p>
            <a:pPr>
              <a:defRPr/>
            </a:pPr>
            <a:fld id="{04411D58-F518-45B9-91E8-6C8DFBC26D06}" type="datetime3">
              <a:rPr lang="en-US" smtClean="0"/>
              <a:t>23 April 2020</a:t>
            </a:fld>
            <a:endParaRPr lang="en-US"/>
          </a:p>
        </p:txBody>
      </p:sp>
      <p:sp>
        <p:nvSpPr>
          <p:cNvPr id="3" name="Slide Number Placeholder 2"/>
          <p:cNvSpPr>
            <a:spLocks noGrp="1"/>
          </p:cNvSpPr>
          <p:nvPr>
            <p:ph type="sldNum" sz="quarter" idx="12"/>
          </p:nvPr>
        </p:nvSpPr>
        <p:spPr/>
        <p:txBody>
          <a:bodyPr/>
          <a:lstStyle/>
          <a:p>
            <a:pPr>
              <a:defRPr/>
            </a:pPr>
            <a:fld id="{60DB935C-A2BB-404C-A6C5-67E9068028EC}" type="slidenum">
              <a:rPr lang="en-US" smtClean="0"/>
              <a:pPr>
                <a:defRPr/>
              </a:pPr>
              <a:t>34</a:t>
            </a:fld>
            <a:endParaRPr lang="en-US"/>
          </a:p>
        </p:txBody>
      </p:sp>
    </p:spTree>
    <p:extLst>
      <p:ext uri="{BB962C8B-B14F-4D97-AF65-F5344CB8AC3E}">
        <p14:creationId xmlns:p14="http://schemas.microsoft.com/office/powerpoint/2010/main" val="3611426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p:cNvSpPr txBox="1">
            <a:spLocks/>
          </p:cNvSpPr>
          <p:nvPr/>
        </p:nvSpPr>
        <p:spPr>
          <a:xfrm>
            <a:off x="304800" y="551664"/>
            <a:ext cx="8229600" cy="342900"/>
          </a:xfrm>
          <a:prstGeom prst="rect">
            <a:avLst/>
          </a:prstGeom>
        </p:spPr>
        <p:txBody>
          <a:bodyPr/>
          <a:lstStyle/>
          <a:p>
            <a:pPr>
              <a:defRPr/>
            </a:pPr>
            <a:r>
              <a:rPr lang="en-US" sz="2800" b="1" dirty="0">
                <a:latin typeface="Helvetica" panose="020B0604020202030204" pitchFamily="34" charset="0"/>
                <a:ea typeface="+mj-ea"/>
                <a:cs typeface="+mj-cs"/>
              </a:rPr>
              <a:t>Best Subset </a:t>
            </a:r>
            <a:r>
              <a:rPr lang="en-US" sz="2800" b="1" dirty="0" smtClean="0">
                <a:latin typeface="Helvetica" panose="020B0604020202030204" pitchFamily="34" charset="0"/>
                <a:ea typeface="+mj-ea"/>
                <a:cs typeface="+mj-cs"/>
              </a:rPr>
              <a:t>Selection computations</a:t>
            </a:r>
            <a:endParaRPr lang="en-US" sz="2800" b="1" dirty="0">
              <a:latin typeface="Helvetica" panose="020B0604020202030204" pitchFamily="34" charset="0"/>
              <a:ea typeface="+mj-ea"/>
              <a:cs typeface="+mj-cs"/>
            </a:endParaRPr>
          </a:p>
        </p:txBody>
      </p:sp>
      <mc:AlternateContent xmlns:mc="http://schemas.openxmlformats.org/markup-compatibility/2006" xmlns:a14="http://schemas.microsoft.com/office/drawing/2010/main">
        <mc:Choice Requires="a14">
          <p:sp>
            <p:nvSpPr>
              <p:cNvPr id="3" name="TextBox 2"/>
              <p:cNvSpPr txBox="1"/>
              <p:nvPr/>
            </p:nvSpPr>
            <p:spPr>
              <a:xfrm>
                <a:off x="152400" y="1447800"/>
                <a:ext cx="7372350" cy="5775492"/>
              </a:xfrm>
              <a:prstGeom prst="rect">
                <a:avLst/>
              </a:prstGeom>
              <a:noFill/>
            </p:spPr>
            <p:txBody>
              <a:bodyPr wrap="square" rtlCol="0">
                <a:spAutoFit/>
              </a:bodyPr>
              <a:lstStyle/>
              <a:p>
                <a:pPr algn="just"/>
                <a:r>
                  <a:rPr lang="en-US" sz="2000" dirty="0" smtClean="0"/>
                  <a:t>Complexity of best subset selection algorithm is given by : </a:t>
                </a:r>
                <a:endParaRPr lang="en-US" sz="2000" dirty="0"/>
              </a:p>
              <a:p>
                <a:endParaRPr lang="en-US" sz="2000" i="1" dirty="0" smtClean="0">
                  <a:latin typeface="Cambria Math" panose="02040503050406030204" pitchFamily="18" charset="0"/>
                </a:endParaRPr>
              </a:p>
              <a:p>
                <a14:m>
                  <m:oMath xmlns:m="http://schemas.openxmlformats.org/officeDocument/2006/math">
                    <m:d>
                      <m:dPr>
                        <m:ctrlPr>
                          <a:rPr lang="en-US" sz="2400" i="1" smtClean="0">
                            <a:latin typeface="Cambria Math" panose="02040503050406030204" pitchFamily="18" charset="0"/>
                          </a:rPr>
                        </m:ctrlPr>
                      </m:dPr>
                      <m:e>
                        <m:f>
                          <m:fPr>
                            <m:type m:val="noBar"/>
                            <m:ctrlPr>
                              <a:rPr lang="en-US" sz="2400" i="1">
                                <a:latin typeface="Cambria Math" panose="02040503050406030204" pitchFamily="18" charset="0"/>
                              </a:rPr>
                            </m:ctrlPr>
                          </m:fPr>
                          <m:num>
                            <m:r>
                              <a:rPr lang="en-US" sz="2400" i="1">
                                <a:latin typeface="Cambria Math" panose="02040503050406030204" pitchFamily="18" charset="0"/>
                              </a:rPr>
                              <m:t>𝐷</m:t>
                            </m:r>
                          </m:num>
                          <m:den>
                            <m:r>
                              <a:rPr lang="en-US" sz="2400" b="0" i="1" smtClean="0">
                                <a:latin typeface="Cambria Math" panose="02040503050406030204" pitchFamily="18" charset="0"/>
                              </a:rPr>
                              <m:t>0</m:t>
                            </m:r>
                          </m:den>
                        </m:f>
                      </m:e>
                    </m:d>
                  </m:oMath>
                </a14:m>
                <a:r>
                  <a:rPr lang="en-US" sz="2400" dirty="0" smtClean="0"/>
                  <a:t> + </a:t>
                </a:r>
                <a14:m>
                  <m:oMath xmlns:m="http://schemas.openxmlformats.org/officeDocument/2006/math">
                    <m:d>
                      <m:dPr>
                        <m:ctrlPr>
                          <a:rPr lang="en-US" sz="2400" i="1">
                            <a:latin typeface="Cambria Math" panose="02040503050406030204" pitchFamily="18" charset="0"/>
                          </a:rPr>
                        </m:ctrlPr>
                      </m:dPr>
                      <m:e>
                        <m:f>
                          <m:fPr>
                            <m:type m:val="noBar"/>
                            <m:ctrlPr>
                              <a:rPr lang="en-US" sz="2400" i="1">
                                <a:latin typeface="Cambria Math" panose="02040503050406030204" pitchFamily="18" charset="0"/>
                              </a:rPr>
                            </m:ctrlPr>
                          </m:fPr>
                          <m:num>
                            <m:r>
                              <a:rPr lang="en-US" sz="2400" i="1">
                                <a:latin typeface="Cambria Math" panose="02040503050406030204" pitchFamily="18" charset="0"/>
                              </a:rPr>
                              <m:t>𝐷</m:t>
                            </m:r>
                          </m:num>
                          <m:den>
                            <m:r>
                              <a:rPr lang="en-US" sz="2400" b="0" i="1" smtClean="0">
                                <a:latin typeface="Cambria Math" panose="02040503050406030204" pitchFamily="18" charset="0"/>
                              </a:rPr>
                              <m:t>1</m:t>
                            </m:r>
                          </m:den>
                        </m:f>
                      </m:e>
                    </m:d>
                  </m:oMath>
                </a14:m>
                <a:r>
                  <a:rPr lang="en-US" sz="2400" dirty="0" smtClean="0"/>
                  <a:t> + </a:t>
                </a:r>
                <a14:m>
                  <m:oMath xmlns:m="http://schemas.openxmlformats.org/officeDocument/2006/math">
                    <m:d>
                      <m:dPr>
                        <m:ctrlPr>
                          <a:rPr lang="en-US" sz="2400" i="1" smtClean="0">
                            <a:latin typeface="Cambria Math" panose="02040503050406030204" pitchFamily="18" charset="0"/>
                          </a:rPr>
                        </m:ctrlPr>
                      </m:dPr>
                      <m:e>
                        <m:f>
                          <m:fPr>
                            <m:type m:val="noBar"/>
                            <m:ctrlPr>
                              <a:rPr lang="en-US" sz="2400" i="1" smtClean="0">
                                <a:latin typeface="Cambria Math" panose="02040503050406030204" pitchFamily="18" charset="0"/>
                              </a:rPr>
                            </m:ctrlPr>
                          </m:fPr>
                          <m:num>
                            <m:r>
                              <a:rPr lang="en-US" sz="2400" b="0" i="1" smtClean="0">
                                <a:latin typeface="Cambria Math" panose="02040503050406030204" pitchFamily="18" charset="0"/>
                              </a:rPr>
                              <m:t>𝐷</m:t>
                            </m:r>
                          </m:num>
                          <m:den>
                            <m:r>
                              <a:rPr lang="en-US" sz="2400" b="0" i="1" smtClean="0">
                                <a:latin typeface="Cambria Math" panose="02040503050406030204" pitchFamily="18" charset="0"/>
                              </a:rPr>
                              <m:t>2</m:t>
                            </m:r>
                          </m:den>
                        </m:f>
                      </m:e>
                    </m:d>
                  </m:oMath>
                </a14:m>
                <a:r>
                  <a:rPr lang="en-US" sz="2400" dirty="0" smtClean="0"/>
                  <a:t> + </a:t>
                </a:r>
                <a14:m>
                  <m:oMath xmlns:m="http://schemas.openxmlformats.org/officeDocument/2006/math">
                    <m:d>
                      <m:dPr>
                        <m:ctrlPr>
                          <a:rPr lang="en-US" sz="2400" i="1">
                            <a:latin typeface="Cambria Math" panose="02040503050406030204" pitchFamily="18" charset="0"/>
                          </a:rPr>
                        </m:ctrlPr>
                      </m:dPr>
                      <m:e>
                        <m:f>
                          <m:fPr>
                            <m:type m:val="noBar"/>
                            <m:ctrlPr>
                              <a:rPr lang="en-US" sz="2400" i="1">
                                <a:latin typeface="Cambria Math" panose="02040503050406030204" pitchFamily="18" charset="0"/>
                              </a:rPr>
                            </m:ctrlPr>
                          </m:fPr>
                          <m:num>
                            <m:r>
                              <a:rPr lang="en-US" sz="2400" i="1">
                                <a:latin typeface="Cambria Math" panose="02040503050406030204" pitchFamily="18" charset="0"/>
                              </a:rPr>
                              <m:t>𝐷</m:t>
                            </m:r>
                          </m:num>
                          <m:den>
                            <m:r>
                              <a:rPr lang="en-US" sz="2400" b="0" i="1" smtClean="0">
                                <a:latin typeface="Cambria Math" panose="02040503050406030204" pitchFamily="18" charset="0"/>
                              </a:rPr>
                              <m:t>3</m:t>
                            </m:r>
                          </m:den>
                        </m:f>
                      </m:e>
                    </m:d>
                  </m:oMath>
                </a14:m>
                <a:r>
                  <a:rPr lang="en-US" sz="2400" dirty="0" smtClean="0"/>
                  <a:t> + </a:t>
                </a:r>
                <a14:m>
                  <m:oMath xmlns:m="http://schemas.openxmlformats.org/officeDocument/2006/math">
                    <m:d>
                      <m:dPr>
                        <m:ctrlPr>
                          <a:rPr lang="en-US" sz="2400" i="1">
                            <a:latin typeface="Cambria Math" panose="02040503050406030204" pitchFamily="18" charset="0"/>
                          </a:rPr>
                        </m:ctrlPr>
                      </m:dPr>
                      <m:e>
                        <m:f>
                          <m:fPr>
                            <m:type m:val="noBar"/>
                            <m:ctrlPr>
                              <a:rPr lang="en-US" sz="2400" i="1">
                                <a:latin typeface="Cambria Math" panose="02040503050406030204" pitchFamily="18" charset="0"/>
                              </a:rPr>
                            </m:ctrlPr>
                          </m:fPr>
                          <m:num>
                            <m:r>
                              <a:rPr lang="en-US" sz="2400" i="1">
                                <a:latin typeface="Cambria Math" panose="02040503050406030204" pitchFamily="18" charset="0"/>
                              </a:rPr>
                              <m:t>𝐷</m:t>
                            </m:r>
                          </m:num>
                          <m:den>
                            <m:r>
                              <a:rPr lang="en-US" sz="2400" b="0" i="1" smtClean="0">
                                <a:latin typeface="Cambria Math" panose="02040503050406030204" pitchFamily="18" charset="0"/>
                              </a:rPr>
                              <m:t>4</m:t>
                            </m:r>
                          </m:den>
                        </m:f>
                      </m:e>
                    </m:d>
                  </m:oMath>
                </a14:m>
                <a:r>
                  <a:rPr lang="en-US" sz="2400" dirty="0" smtClean="0"/>
                  <a:t>………….+ </a:t>
                </a:r>
                <a14:m>
                  <m:oMath xmlns:m="http://schemas.openxmlformats.org/officeDocument/2006/math">
                    <m:d>
                      <m:dPr>
                        <m:ctrlPr>
                          <a:rPr lang="en-US" sz="2400" i="1">
                            <a:latin typeface="Cambria Math" panose="02040503050406030204" pitchFamily="18" charset="0"/>
                          </a:rPr>
                        </m:ctrlPr>
                      </m:dPr>
                      <m:e>
                        <m:f>
                          <m:fPr>
                            <m:type m:val="noBar"/>
                            <m:ctrlPr>
                              <a:rPr lang="en-US" sz="2400" i="1">
                                <a:latin typeface="Cambria Math" panose="02040503050406030204" pitchFamily="18" charset="0"/>
                              </a:rPr>
                            </m:ctrlPr>
                          </m:fPr>
                          <m:num>
                            <m:r>
                              <a:rPr lang="en-US" sz="2400" i="1">
                                <a:latin typeface="Cambria Math" panose="02040503050406030204" pitchFamily="18" charset="0"/>
                              </a:rPr>
                              <m:t>𝐷</m:t>
                            </m:r>
                          </m:num>
                          <m:den>
                            <m:r>
                              <a:rPr lang="en-US" sz="2400" b="0" i="1" smtClean="0">
                                <a:latin typeface="Cambria Math" panose="02040503050406030204" pitchFamily="18" charset="0"/>
                              </a:rPr>
                              <m:t>𝐷</m:t>
                            </m:r>
                          </m:den>
                        </m:f>
                      </m:e>
                    </m:d>
                  </m:oMath>
                </a14:m>
                <a:r>
                  <a:rPr lang="en-US" sz="2400" dirty="0" smtClean="0"/>
                  <a:t> = 2</a:t>
                </a:r>
                <a:r>
                  <a:rPr lang="en-US" sz="2400" baseline="30000" dirty="0" smtClean="0"/>
                  <a:t>D</a:t>
                </a:r>
              </a:p>
              <a:p>
                <a:endParaRPr lang="en-US" sz="1800" baseline="30000" dirty="0" smtClean="0"/>
              </a:p>
              <a:p>
                <a:endParaRPr lang="en-US" sz="1800" baseline="30000" dirty="0"/>
              </a:p>
              <a:p>
                <a:endParaRPr lang="en-US" sz="2000" dirty="0" smtClean="0"/>
              </a:p>
              <a:p>
                <a14:m>
                  <m:oMath xmlns:m="http://schemas.openxmlformats.org/officeDocument/2006/math">
                    <m:d>
                      <m:dPr>
                        <m:ctrlPr>
                          <a:rPr lang="en-US" sz="2800" i="1">
                            <a:latin typeface="Cambria Math" panose="02040503050406030204" pitchFamily="18" charset="0"/>
                          </a:rPr>
                        </m:ctrlPr>
                      </m:dPr>
                      <m:e>
                        <m:f>
                          <m:fPr>
                            <m:type m:val="noBar"/>
                            <m:ctrlPr>
                              <a:rPr lang="en-US" sz="2800" i="1">
                                <a:latin typeface="Cambria Math" panose="02040503050406030204" pitchFamily="18" charset="0"/>
                              </a:rPr>
                            </m:ctrlPr>
                          </m:fPr>
                          <m:num>
                            <m:r>
                              <a:rPr lang="en-US" sz="2800" b="0" i="1" smtClean="0">
                                <a:latin typeface="Cambria Math" panose="02040503050406030204" pitchFamily="18" charset="0"/>
                              </a:rPr>
                              <m:t>𝑛</m:t>
                            </m:r>
                          </m:num>
                          <m:den>
                            <m:r>
                              <a:rPr lang="en-US" sz="2800" b="0" i="1" smtClean="0">
                                <a:latin typeface="Cambria Math" panose="02040503050406030204" pitchFamily="18" charset="0"/>
                              </a:rPr>
                              <m:t>𝑟</m:t>
                            </m:r>
                          </m:den>
                        </m:f>
                      </m:e>
                    </m:d>
                  </m:oMath>
                </a14:m>
                <a:r>
                  <a:rPr lang="en-US" sz="2000" dirty="0" smtClean="0"/>
                  <a:t> </a:t>
                </a:r>
              </a:p>
              <a:p>
                <a:endParaRPr lang="en-US" sz="2000" dirty="0"/>
              </a:p>
              <a:p>
                <a:r>
                  <a:rPr lang="en-US" sz="2000" dirty="0" smtClean="0"/>
                  <a:t>For </a:t>
                </a:r>
                <a:r>
                  <a:rPr lang="en-US" sz="2000" dirty="0"/>
                  <a:t>example if there are 40 features , we need to build</a:t>
                </a:r>
                <a:r>
                  <a:rPr lang="en-US" sz="2000" baseline="30000" dirty="0" smtClean="0"/>
                  <a:t> </a:t>
                </a:r>
                <a:r>
                  <a:rPr lang="en-US" sz="2000" dirty="0" smtClean="0"/>
                  <a:t>2</a:t>
                </a:r>
                <a:r>
                  <a:rPr lang="en-US" sz="2000" baseline="30000" dirty="0" smtClean="0"/>
                  <a:t>40</a:t>
                </a:r>
                <a:r>
                  <a:rPr lang="en-US" sz="2000" dirty="0" smtClean="0"/>
                  <a:t> models</a:t>
                </a:r>
              </a:p>
              <a:p>
                <a:endParaRPr lang="en-US" sz="2000" dirty="0"/>
              </a:p>
              <a:p>
                <a:r>
                  <a:rPr lang="en-US" sz="2000" dirty="0"/>
                  <a:t>= 1,099,511,627,776‬ </a:t>
                </a:r>
                <a:r>
                  <a:rPr lang="en-US" sz="2000" dirty="0" smtClean="0"/>
                  <a:t>models</a:t>
                </a:r>
              </a:p>
              <a:p>
                <a:endParaRPr lang="en-US" sz="2000" dirty="0"/>
              </a:p>
              <a:p>
                <a:r>
                  <a:rPr lang="en-US" sz="2000" dirty="0" smtClean="0"/>
                  <a:t>This can get computationally hard – </a:t>
                </a:r>
                <a:r>
                  <a:rPr lang="en-US" sz="2000" dirty="0"/>
                  <a:t>NP hard problem(</a:t>
                </a:r>
                <a:r>
                  <a:rPr lang="en-US" sz="2000" dirty="0" err="1"/>
                  <a:t>atleast</a:t>
                </a:r>
                <a:r>
                  <a:rPr lang="en-US" sz="2000" dirty="0"/>
                  <a:t> </a:t>
                </a:r>
                <a:r>
                  <a:rPr lang="en-US" sz="2000" dirty="0" smtClean="0"/>
                  <a:t>as hard as nondeterministic </a:t>
                </a:r>
                <a:r>
                  <a:rPr lang="en-US" sz="2000" dirty="0"/>
                  <a:t>polynomial </a:t>
                </a:r>
                <a:r>
                  <a:rPr lang="en-US" sz="2000" dirty="0" smtClean="0"/>
                  <a:t>time </a:t>
                </a:r>
                <a:r>
                  <a:rPr lang="en-US" sz="2000" dirty="0"/>
                  <a:t>problem</a:t>
                </a:r>
                <a:r>
                  <a:rPr lang="en-US" sz="2000" dirty="0" smtClean="0"/>
                  <a:t>)</a:t>
                </a:r>
                <a:endParaRPr lang="en-US" sz="2000" dirty="0"/>
              </a:p>
              <a:p>
                <a:endParaRPr lang="en-US" sz="2000" baseline="30000" dirty="0"/>
              </a:p>
              <a:p>
                <a:endParaRPr lang="en-US" sz="1800" dirty="0"/>
              </a:p>
              <a:p>
                <a:endParaRPr lang="en-US" dirty="0"/>
              </a:p>
              <a:p>
                <a:endParaRPr lang="en-US" dirty="0"/>
              </a:p>
            </p:txBody>
          </p:sp>
        </mc:Choice>
        <mc:Fallback xmlns="">
          <p:sp>
            <p:nvSpPr>
              <p:cNvPr id="3" name="TextBox 2"/>
              <p:cNvSpPr txBox="1">
                <a:spLocks noRot="1" noChangeAspect="1" noMove="1" noResize="1" noEditPoints="1" noAdjustHandles="1" noChangeArrowheads="1" noChangeShapeType="1" noTextEdit="1"/>
              </p:cNvSpPr>
              <p:nvPr/>
            </p:nvSpPr>
            <p:spPr>
              <a:xfrm>
                <a:off x="152400" y="1447800"/>
                <a:ext cx="7372350" cy="5775492"/>
              </a:xfrm>
              <a:prstGeom prst="rect">
                <a:avLst/>
              </a:prstGeom>
              <a:blipFill rotWithShape="0">
                <a:blip r:embed="rId2"/>
                <a:stretch>
                  <a:fillRect l="-827" t="-634" r="-1406"/>
                </a:stretch>
              </a:blipFill>
            </p:spPr>
            <p:txBody>
              <a:bodyPr/>
              <a:lstStyle/>
              <a:p>
                <a:r>
                  <a:rPr lang="en-US">
                    <a:noFill/>
                  </a:rPr>
                  <a:t> </a:t>
                </a:r>
              </a:p>
            </p:txBody>
          </p:sp>
        </mc:Fallback>
      </mc:AlternateContent>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4400" y="3124200"/>
            <a:ext cx="3648355" cy="628499"/>
          </a:xfrm>
          <a:prstGeom prst="rect">
            <a:avLst/>
          </a:prstGeom>
        </p:spPr>
      </p:pic>
      <p:sp>
        <p:nvSpPr>
          <p:cNvPr id="4" name="Date Placeholder 3"/>
          <p:cNvSpPr>
            <a:spLocks noGrp="1"/>
          </p:cNvSpPr>
          <p:nvPr>
            <p:ph type="dt" sz="half" idx="10"/>
          </p:nvPr>
        </p:nvSpPr>
        <p:spPr/>
        <p:txBody>
          <a:bodyPr/>
          <a:lstStyle/>
          <a:p>
            <a:pPr>
              <a:defRPr/>
            </a:pPr>
            <a:fld id="{B133A391-36B7-4FFD-97DB-EAEE8779D24A}" type="datetime3">
              <a:rPr lang="en-US" smtClean="0"/>
              <a:t>23 April 2020</a:t>
            </a:fld>
            <a:endParaRPr lang="en-US"/>
          </a:p>
        </p:txBody>
      </p:sp>
      <p:sp>
        <p:nvSpPr>
          <p:cNvPr id="5" name="Slide Number Placeholder 4"/>
          <p:cNvSpPr>
            <a:spLocks noGrp="1"/>
          </p:cNvSpPr>
          <p:nvPr>
            <p:ph type="sldNum" sz="quarter" idx="12"/>
          </p:nvPr>
        </p:nvSpPr>
        <p:spPr/>
        <p:txBody>
          <a:bodyPr/>
          <a:lstStyle/>
          <a:p>
            <a:pPr>
              <a:defRPr/>
            </a:pPr>
            <a:fld id="{60DB935C-A2BB-404C-A6C5-67E9068028EC}" type="slidenum">
              <a:rPr lang="en-US" smtClean="0"/>
              <a:pPr>
                <a:defRPr/>
              </a:pPr>
              <a:t>35</a:t>
            </a:fld>
            <a:endParaRPr lang="en-US"/>
          </a:p>
        </p:txBody>
      </p:sp>
    </p:spTree>
    <p:extLst>
      <p:ext uri="{BB962C8B-B14F-4D97-AF65-F5344CB8AC3E}">
        <p14:creationId xmlns:p14="http://schemas.microsoft.com/office/powerpoint/2010/main" val="249147796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4294967295"/>
          </p:nvPr>
        </p:nvSpPr>
        <p:spPr>
          <a:xfrm>
            <a:off x="0" y="3048000"/>
            <a:ext cx="8077200" cy="1143000"/>
          </a:xfrm>
        </p:spPr>
        <p:txBody>
          <a:bodyPr>
            <a:noAutofit/>
          </a:bodyPr>
          <a:lstStyle/>
          <a:p>
            <a:pPr marL="0" indent="0">
              <a:buNone/>
            </a:pPr>
            <a:r>
              <a:rPr lang="en-US" sz="4400" b="1" dirty="0" smtClean="0"/>
              <a:t>Forward </a:t>
            </a:r>
            <a:r>
              <a:rPr lang="en-US" sz="4400" b="1" dirty="0"/>
              <a:t>and backward feature selection algorithms for multiple linear regression models </a:t>
            </a:r>
            <a:r>
              <a:rPr lang="en-US" sz="4400" b="1" dirty="0" smtClean="0"/>
              <a:t> </a:t>
            </a:r>
            <a:r>
              <a:rPr lang="en-US" sz="4000" b="1" dirty="0" smtClean="0"/>
              <a:t>  </a:t>
            </a:r>
          </a:p>
          <a:p>
            <a:pPr marL="457200" lvl="1" indent="0">
              <a:buNone/>
            </a:pPr>
            <a:r>
              <a:rPr lang="en-US" sz="4000" b="1" dirty="0"/>
              <a:t>   </a:t>
            </a:r>
          </a:p>
        </p:txBody>
      </p:sp>
      <p:sp>
        <p:nvSpPr>
          <p:cNvPr id="3" name="Date Placeholder 2"/>
          <p:cNvSpPr>
            <a:spLocks noGrp="1"/>
          </p:cNvSpPr>
          <p:nvPr>
            <p:ph type="dt" sz="half" idx="10"/>
          </p:nvPr>
        </p:nvSpPr>
        <p:spPr/>
        <p:txBody>
          <a:bodyPr/>
          <a:lstStyle/>
          <a:p>
            <a:pPr>
              <a:defRPr/>
            </a:pPr>
            <a:fld id="{6BF7903E-D09E-48E2-B62F-D61814524BAF}" type="datetime3">
              <a:rPr lang="en-US" smtClean="0"/>
              <a:t>23 April 2020</a:t>
            </a:fld>
            <a:endParaRPr lang="en-US"/>
          </a:p>
        </p:txBody>
      </p:sp>
      <p:sp>
        <p:nvSpPr>
          <p:cNvPr id="4" name="Slide Number Placeholder 3"/>
          <p:cNvSpPr>
            <a:spLocks noGrp="1"/>
          </p:cNvSpPr>
          <p:nvPr>
            <p:ph type="sldNum" sz="quarter" idx="12"/>
          </p:nvPr>
        </p:nvSpPr>
        <p:spPr/>
        <p:txBody>
          <a:bodyPr/>
          <a:lstStyle/>
          <a:p>
            <a:pPr>
              <a:defRPr/>
            </a:pPr>
            <a:fld id="{60DB935C-A2BB-404C-A6C5-67E9068028EC}" type="slidenum">
              <a:rPr lang="en-US" smtClean="0"/>
              <a:pPr>
                <a:defRPr/>
              </a:pPr>
              <a:t>36</a:t>
            </a:fld>
            <a:endParaRPr lang="en-US"/>
          </a:p>
        </p:txBody>
      </p:sp>
    </p:spTree>
    <p:extLst>
      <p:ext uri="{BB962C8B-B14F-4D97-AF65-F5344CB8AC3E}">
        <p14:creationId xmlns:p14="http://schemas.microsoft.com/office/powerpoint/2010/main" val="155953837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13764" y="2017258"/>
            <a:ext cx="8449236" cy="400110"/>
          </a:xfrm>
          <a:prstGeom prst="rect">
            <a:avLst/>
          </a:prstGeom>
          <a:noFill/>
        </p:spPr>
        <p:txBody>
          <a:bodyPr wrap="square" rtlCol="0">
            <a:spAutoFit/>
          </a:bodyPr>
          <a:lstStyle/>
          <a:p>
            <a:r>
              <a:rPr lang="en-US" sz="2000" dirty="0" smtClean="0"/>
              <a:t>Example input N= 3000, Training Dataset=2000, </a:t>
            </a:r>
            <a:r>
              <a:rPr lang="en-US" sz="2000" dirty="0"/>
              <a:t>Testing Dataset – </a:t>
            </a:r>
            <a:r>
              <a:rPr lang="en-US" sz="2000" dirty="0" smtClean="0"/>
              <a:t>1000</a:t>
            </a:r>
            <a:endParaRPr lang="en-US" sz="2000" dirty="0"/>
          </a:p>
        </p:txBody>
      </p:sp>
      <p:sp>
        <p:nvSpPr>
          <p:cNvPr id="7" name="Rectangle 2"/>
          <p:cNvSpPr txBox="1">
            <a:spLocks/>
          </p:cNvSpPr>
          <p:nvPr/>
        </p:nvSpPr>
        <p:spPr>
          <a:xfrm>
            <a:off x="304800" y="551664"/>
            <a:ext cx="8229600" cy="342900"/>
          </a:xfrm>
          <a:prstGeom prst="rect">
            <a:avLst/>
          </a:prstGeom>
        </p:spPr>
        <p:txBody>
          <a:bodyPr/>
          <a:lstStyle/>
          <a:p>
            <a:pPr>
              <a:defRPr/>
            </a:pPr>
            <a:r>
              <a:rPr lang="en-US" sz="2800" b="1" dirty="0" smtClean="0">
                <a:latin typeface="Helvetica" panose="020B0604020202030204" pitchFamily="34" charset="0"/>
                <a:ea typeface="+mj-ea"/>
                <a:cs typeface="+mj-cs"/>
              </a:rPr>
              <a:t>Forward stepwise </a:t>
            </a:r>
            <a:r>
              <a:rPr lang="en-US" sz="2800" b="1" dirty="0">
                <a:latin typeface="Helvetica" panose="020B0604020202030204" pitchFamily="34" charset="0"/>
                <a:ea typeface="+mj-ea"/>
                <a:cs typeface="+mj-cs"/>
              </a:rPr>
              <a:t>Selection </a:t>
            </a:r>
          </a:p>
        </p:txBody>
      </p:sp>
      <p:sp>
        <p:nvSpPr>
          <p:cNvPr id="8" name="TextBox 7"/>
          <p:cNvSpPr txBox="1"/>
          <p:nvPr/>
        </p:nvSpPr>
        <p:spPr>
          <a:xfrm>
            <a:off x="190500" y="1519916"/>
            <a:ext cx="8343900" cy="400110"/>
          </a:xfrm>
          <a:prstGeom prst="rect">
            <a:avLst/>
          </a:prstGeom>
          <a:noFill/>
        </p:spPr>
        <p:txBody>
          <a:bodyPr wrap="square" rtlCol="0">
            <a:spAutoFit/>
          </a:bodyPr>
          <a:lstStyle/>
          <a:p>
            <a:r>
              <a:rPr lang="en-US" sz="2000" dirty="0"/>
              <a:t>Training Dataset – 2/3</a:t>
            </a:r>
            <a:r>
              <a:rPr lang="en-US" sz="2000" baseline="30000" dirty="0"/>
              <a:t>rd</a:t>
            </a:r>
            <a:r>
              <a:rPr lang="en-US" sz="2000" dirty="0"/>
              <a:t> of Data Set, Testing Dataset – 1/3</a:t>
            </a:r>
            <a:r>
              <a:rPr lang="en-US" sz="2000" baseline="30000" dirty="0"/>
              <a:t>rd</a:t>
            </a:r>
            <a:r>
              <a:rPr lang="en-US" sz="2000" dirty="0"/>
              <a:t> of Data Set</a:t>
            </a:r>
          </a:p>
        </p:txBody>
      </p:sp>
      <p:sp>
        <p:nvSpPr>
          <p:cNvPr id="2" name="Date Placeholder 1"/>
          <p:cNvSpPr>
            <a:spLocks noGrp="1"/>
          </p:cNvSpPr>
          <p:nvPr>
            <p:ph type="dt" sz="half" idx="10"/>
          </p:nvPr>
        </p:nvSpPr>
        <p:spPr/>
        <p:txBody>
          <a:bodyPr/>
          <a:lstStyle/>
          <a:p>
            <a:pPr>
              <a:defRPr/>
            </a:pPr>
            <a:fld id="{7A4DAA89-2E52-470D-9A18-B1384E02DD3A}" type="datetime3">
              <a:rPr lang="en-US" smtClean="0"/>
              <a:t>23 April 2020</a:t>
            </a:fld>
            <a:endParaRPr lang="en-US"/>
          </a:p>
        </p:txBody>
      </p:sp>
      <p:sp>
        <p:nvSpPr>
          <p:cNvPr id="4" name="Slide Number Placeholder 3"/>
          <p:cNvSpPr>
            <a:spLocks noGrp="1"/>
          </p:cNvSpPr>
          <p:nvPr>
            <p:ph type="sldNum" sz="quarter" idx="12"/>
          </p:nvPr>
        </p:nvSpPr>
        <p:spPr/>
        <p:txBody>
          <a:bodyPr/>
          <a:lstStyle/>
          <a:p>
            <a:pPr>
              <a:defRPr/>
            </a:pPr>
            <a:fld id="{60DB935C-A2BB-404C-A6C5-67E9068028EC}" type="slidenum">
              <a:rPr lang="en-US" smtClean="0"/>
              <a:pPr>
                <a:defRPr/>
              </a:pPr>
              <a:t>37</a:t>
            </a:fld>
            <a:endParaRPr lang="en-US"/>
          </a:p>
        </p:txBody>
      </p:sp>
    </p:spTree>
    <p:extLst>
      <p:ext uri="{BB962C8B-B14F-4D97-AF65-F5344CB8AC3E}">
        <p14:creationId xmlns:p14="http://schemas.microsoft.com/office/powerpoint/2010/main" val="271701215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t>Multiple Features</a:t>
            </a:r>
            <a:endParaRPr lang="en-US" dirty="0"/>
          </a:p>
        </p:txBody>
      </p:sp>
      <p:sp>
        <p:nvSpPr>
          <p:cNvPr id="3" name="Date Placeholder 2"/>
          <p:cNvSpPr>
            <a:spLocks noGrp="1"/>
          </p:cNvSpPr>
          <p:nvPr>
            <p:ph type="dt" sz="half" idx="10"/>
          </p:nvPr>
        </p:nvSpPr>
        <p:spPr/>
        <p:txBody>
          <a:bodyPr/>
          <a:lstStyle/>
          <a:p>
            <a:pPr>
              <a:defRPr/>
            </a:pPr>
            <a:fld id="{C2E01010-97E7-46F2-B68E-CC85F88CF131}" type="datetime3">
              <a:rPr lang="en-US" smtClean="0"/>
              <a:t>23 April 2020</a:t>
            </a:fld>
            <a:endParaRPr lang="en-US"/>
          </a:p>
        </p:txBody>
      </p:sp>
      <p:sp>
        <p:nvSpPr>
          <p:cNvPr id="5" name="Slide Number Placeholder 4"/>
          <p:cNvSpPr>
            <a:spLocks noGrp="1"/>
          </p:cNvSpPr>
          <p:nvPr>
            <p:ph type="sldNum" sz="quarter" idx="12"/>
          </p:nvPr>
        </p:nvSpPr>
        <p:spPr/>
        <p:txBody>
          <a:bodyPr/>
          <a:lstStyle/>
          <a:p>
            <a:pPr>
              <a:defRPr/>
            </a:pPr>
            <a:fld id="{60DB935C-A2BB-404C-A6C5-67E9068028EC}" type="slidenum">
              <a:rPr lang="en-US" smtClean="0"/>
              <a:pPr>
                <a:defRPr/>
              </a:pPr>
              <a:t>38</a:t>
            </a:fld>
            <a:endParaRPr lang="en-US"/>
          </a:p>
        </p:txBody>
      </p:sp>
      <p:graphicFrame>
        <p:nvGraphicFramePr>
          <p:cNvPr id="6" name="Table 5"/>
          <p:cNvGraphicFramePr>
            <a:graphicFrameLocks noGrp="1"/>
          </p:cNvGraphicFramePr>
          <p:nvPr>
            <p:extLst/>
          </p:nvPr>
        </p:nvGraphicFramePr>
        <p:xfrm>
          <a:off x="762000" y="2664732"/>
          <a:ext cx="7315199" cy="2697480"/>
        </p:xfrm>
        <a:graphic>
          <a:graphicData uri="http://schemas.openxmlformats.org/drawingml/2006/table">
            <a:tbl>
              <a:tblPr>
                <a:tableStyleId>{2D5ABB26-0587-4C30-8999-92F81FD0307C}</a:tableStyleId>
              </a:tblPr>
              <a:tblGrid>
                <a:gridCol w="1364776"/>
                <a:gridCol w="1528549"/>
                <a:gridCol w="1528549"/>
                <a:gridCol w="1528549"/>
                <a:gridCol w="1364776"/>
              </a:tblGrid>
              <a:tr h="882424">
                <a:tc>
                  <a:txBody>
                    <a:bodyPr/>
                    <a:lstStyle/>
                    <a:p>
                      <a:pPr algn="ctr" fontAlgn="b"/>
                      <a:r>
                        <a:rPr lang="en-US" sz="1800" b="1" u="none" strike="noStrike" dirty="0" smtClean="0">
                          <a:effectLst/>
                          <a:latin typeface="+mj-lt"/>
                        </a:rPr>
                        <a:t>Size</a:t>
                      </a:r>
                      <a:r>
                        <a:rPr lang="en-US" sz="1800" b="1" u="none" strike="noStrike" baseline="0" dirty="0" smtClean="0">
                          <a:effectLst/>
                          <a:latin typeface="+mj-lt"/>
                        </a:rPr>
                        <a:t> (</a:t>
                      </a:r>
                      <a:r>
                        <a:rPr lang="en-US" sz="1800" b="1" u="none" strike="noStrike" dirty="0" smtClean="0">
                          <a:effectLst/>
                          <a:latin typeface="+mj-lt"/>
                        </a:rPr>
                        <a:t>feet</a:t>
                      </a:r>
                      <a:r>
                        <a:rPr lang="en-US" sz="1800" b="1" u="none" strike="noStrike" baseline="30000" dirty="0" smtClean="0">
                          <a:effectLst/>
                          <a:latin typeface="+mj-lt"/>
                        </a:rPr>
                        <a:t>2</a:t>
                      </a:r>
                      <a:r>
                        <a:rPr lang="en-US" sz="1800" b="1" u="none" strike="noStrike" baseline="0" dirty="0" smtClean="0">
                          <a:effectLst/>
                          <a:latin typeface="+mj-lt"/>
                        </a:rPr>
                        <a:t>)</a:t>
                      </a:r>
                    </a:p>
                    <a:p>
                      <a:pPr algn="ctr" fontAlgn="b"/>
                      <a:r>
                        <a:rPr lang="en-US" sz="1800" b="1" u="none" strike="noStrike" baseline="0" dirty="0" smtClean="0">
                          <a:effectLst/>
                          <a:latin typeface="+mj-lt"/>
                        </a:rPr>
                        <a:t>f1</a:t>
                      </a:r>
                    </a:p>
                    <a:p>
                      <a:pPr algn="ctr" fontAlgn="b"/>
                      <a:endParaRPr lang="en-US" sz="2000" b="1" i="0" u="none" strike="noStrike" dirty="0" smtClean="0">
                        <a:solidFill>
                          <a:srgbClr val="000000"/>
                        </a:solidFill>
                        <a:effectLst/>
                        <a:latin typeface="+mj-lt"/>
                      </a:endParaRPr>
                    </a:p>
                  </a:txBody>
                  <a:tcPr marL="7620" marR="7620" marT="7620" marB="0" anchor="b">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800" b="1" i="0" u="none" strike="noStrike" dirty="0" smtClean="0">
                          <a:solidFill>
                            <a:srgbClr val="000000"/>
                          </a:solidFill>
                          <a:effectLst/>
                          <a:latin typeface="+mj-lt"/>
                        </a:rPr>
                        <a:t>Number of bedrooms</a:t>
                      </a:r>
                    </a:p>
                    <a:p>
                      <a:pPr algn="ctr" fontAlgn="b"/>
                      <a:r>
                        <a:rPr lang="en-US" sz="1800" b="1" i="0" u="none" strike="noStrike" dirty="0" smtClean="0">
                          <a:solidFill>
                            <a:srgbClr val="000000"/>
                          </a:solidFill>
                          <a:effectLst/>
                          <a:latin typeface="+mj-lt"/>
                        </a:rPr>
                        <a:t>f2</a:t>
                      </a:r>
                    </a:p>
                    <a:p>
                      <a:pPr algn="ctr" fontAlgn="b"/>
                      <a:endParaRPr lang="en-US" sz="2000" b="1" i="0" u="none" strike="noStrike" dirty="0">
                        <a:solidFill>
                          <a:srgbClr val="000000"/>
                        </a:solidFill>
                        <a:effectLst/>
                        <a:latin typeface="+mj-lt"/>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800" b="1" i="0" u="none" strike="noStrike" dirty="0" smtClean="0">
                          <a:solidFill>
                            <a:srgbClr val="000000"/>
                          </a:solidFill>
                          <a:effectLst/>
                          <a:latin typeface="+mj-lt"/>
                        </a:rPr>
                        <a:t>Number of floors</a:t>
                      </a:r>
                    </a:p>
                    <a:p>
                      <a:pPr algn="ctr" fontAlgn="b"/>
                      <a:r>
                        <a:rPr lang="en-US" sz="1800" b="1" i="0" u="none" strike="noStrike" dirty="0" smtClean="0">
                          <a:solidFill>
                            <a:srgbClr val="000000"/>
                          </a:solidFill>
                          <a:effectLst/>
                          <a:latin typeface="+mj-lt"/>
                        </a:rPr>
                        <a:t>f3</a:t>
                      </a:r>
                    </a:p>
                    <a:p>
                      <a:pPr algn="ctr" fontAlgn="b"/>
                      <a:endParaRPr lang="en-US" sz="2000" b="1" i="0" u="none" strike="noStrike" dirty="0">
                        <a:solidFill>
                          <a:srgbClr val="000000"/>
                        </a:solidFill>
                        <a:effectLst/>
                        <a:latin typeface="+mj-lt"/>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800" b="1" i="0" u="none" strike="noStrike" dirty="0" smtClean="0">
                          <a:solidFill>
                            <a:srgbClr val="000000"/>
                          </a:solidFill>
                          <a:effectLst/>
                          <a:latin typeface="+mj-lt"/>
                        </a:rPr>
                        <a:t>Age</a:t>
                      </a:r>
                      <a:r>
                        <a:rPr lang="en-US" sz="1800" b="1" i="0" u="none" strike="noStrike" baseline="0" dirty="0" smtClean="0">
                          <a:solidFill>
                            <a:srgbClr val="000000"/>
                          </a:solidFill>
                          <a:effectLst/>
                          <a:latin typeface="+mj-lt"/>
                        </a:rPr>
                        <a:t> of home (years)</a:t>
                      </a:r>
                    </a:p>
                    <a:p>
                      <a:pPr algn="ctr" fontAlgn="b"/>
                      <a:r>
                        <a:rPr lang="en-US" sz="1800" b="1" i="0" u="none" strike="noStrike" baseline="0" dirty="0" smtClean="0">
                          <a:solidFill>
                            <a:srgbClr val="000000"/>
                          </a:solidFill>
                          <a:effectLst/>
                          <a:latin typeface="+mj-lt"/>
                        </a:rPr>
                        <a:t>f4</a:t>
                      </a:r>
                    </a:p>
                    <a:p>
                      <a:pPr algn="ctr" fontAlgn="b"/>
                      <a:endParaRPr lang="en-US" sz="2000" b="1" i="0" u="none" strike="noStrike" dirty="0">
                        <a:solidFill>
                          <a:srgbClr val="000000"/>
                        </a:solidFill>
                        <a:effectLst/>
                        <a:latin typeface="+mj-lt"/>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800" b="1" i="0" u="none" strike="noStrike" dirty="0" smtClean="0">
                          <a:solidFill>
                            <a:srgbClr val="000000"/>
                          </a:solidFill>
                          <a:effectLst/>
                          <a:latin typeface="+mj-lt"/>
                        </a:rPr>
                        <a:t>Price ($1000)</a:t>
                      </a:r>
                    </a:p>
                    <a:p>
                      <a:pPr algn="ctr" fontAlgn="b"/>
                      <a:r>
                        <a:rPr lang="en-US" sz="1800" b="1" i="0" u="none" strike="noStrike" dirty="0" smtClean="0">
                          <a:solidFill>
                            <a:srgbClr val="000000"/>
                          </a:solidFill>
                          <a:effectLst/>
                          <a:latin typeface="+mj-lt"/>
                        </a:rPr>
                        <a:t>y</a:t>
                      </a:r>
                    </a:p>
                    <a:p>
                      <a:pPr algn="ctr" fontAlgn="b"/>
                      <a:endParaRPr lang="en-US" sz="1800" b="1" i="0" u="none" strike="noStrike" dirty="0" smtClean="0">
                        <a:solidFill>
                          <a:srgbClr val="000000"/>
                        </a:solidFill>
                        <a:effectLst/>
                        <a:latin typeface="+mj-lt"/>
                      </a:endParaRPr>
                    </a:p>
                    <a:p>
                      <a:pPr algn="ctr" fontAlgn="b"/>
                      <a:endParaRPr lang="en-US" sz="2000" b="1" i="0" u="none" strike="noStrike" dirty="0" smtClean="0">
                        <a:solidFill>
                          <a:srgbClr val="000000"/>
                        </a:solidFill>
                        <a:effectLst/>
                        <a:latin typeface="+mj-lt"/>
                      </a:endParaRPr>
                    </a:p>
                  </a:txBody>
                  <a:tcPr marL="7620" marR="7620" marT="7620" marB="0" anchor="b">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bg1"/>
                    </a:solidFill>
                  </a:tcPr>
                </a:tc>
              </a:tr>
              <a:tr h="299003">
                <a:tc>
                  <a:txBody>
                    <a:bodyPr/>
                    <a:lstStyle/>
                    <a:p>
                      <a:pPr algn="ctr" fontAlgn="b"/>
                      <a:r>
                        <a:rPr lang="en-US" sz="2000" u="none" strike="noStrike" dirty="0" smtClean="0">
                          <a:effectLst/>
                          <a:latin typeface="+mj-lt"/>
                        </a:rPr>
                        <a:t>2104</a:t>
                      </a:r>
                      <a:endParaRPr lang="en-US" sz="2000" b="0" i="0" u="none" strike="noStrike" dirty="0">
                        <a:solidFill>
                          <a:srgbClr val="000000"/>
                        </a:solidFill>
                        <a:effectLst/>
                        <a:latin typeface="+mj-lt"/>
                      </a:endParaRPr>
                    </a:p>
                  </a:txBody>
                  <a:tcPr marL="7620" marR="7620" marT="7620" marB="0" anchor="b">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1"/>
                    </a:solidFill>
                  </a:tcPr>
                </a:tc>
                <a:tc>
                  <a:txBody>
                    <a:bodyPr/>
                    <a:lstStyle/>
                    <a:p>
                      <a:pPr algn="ctr" fontAlgn="b"/>
                      <a:r>
                        <a:rPr lang="en-US" sz="2000" b="0" i="0" u="none" strike="noStrike" dirty="0" smtClean="0">
                          <a:solidFill>
                            <a:schemeClr val="tx1"/>
                          </a:solidFill>
                          <a:effectLst/>
                          <a:latin typeface="+mj-lt"/>
                        </a:rPr>
                        <a:t>5</a:t>
                      </a:r>
                      <a:endParaRPr lang="en-US" sz="2000" b="0" i="0" u="none" strike="noStrike" dirty="0">
                        <a:solidFill>
                          <a:srgbClr val="000000"/>
                        </a:solidFill>
                        <a:effectLst/>
                        <a:latin typeface="+mj-lt"/>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1"/>
                    </a:solidFill>
                  </a:tcPr>
                </a:tc>
                <a:tc>
                  <a:txBody>
                    <a:bodyPr/>
                    <a:lstStyle/>
                    <a:p>
                      <a:pPr algn="ctr" fontAlgn="b"/>
                      <a:r>
                        <a:rPr lang="en-US" sz="2000" b="0" i="0" u="none" strike="noStrike" dirty="0" smtClean="0">
                          <a:solidFill>
                            <a:srgbClr val="000000"/>
                          </a:solidFill>
                          <a:effectLst/>
                          <a:latin typeface="+mj-lt"/>
                        </a:rPr>
                        <a:t>1</a:t>
                      </a:r>
                      <a:endParaRPr lang="en-US" sz="2000" b="0" i="0" u="none" strike="noStrike" dirty="0">
                        <a:solidFill>
                          <a:srgbClr val="000000"/>
                        </a:solidFill>
                        <a:effectLst/>
                        <a:latin typeface="+mj-lt"/>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1"/>
                    </a:solidFill>
                  </a:tcPr>
                </a:tc>
                <a:tc>
                  <a:txBody>
                    <a:bodyPr/>
                    <a:lstStyle/>
                    <a:p>
                      <a:pPr algn="ctr" fontAlgn="b"/>
                      <a:r>
                        <a:rPr lang="en-US" sz="2000" b="0" i="0" u="none" strike="noStrike" dirty="0" smtClean="0">
                          <a:solidFill>
                            <a:schemeClr val="tx1"/>
                          </a:solidFill>
                          <a:effectLst/>
                          <a:latin typeface="+mj-lt"/>
                        </a:rPr>
                        <a:t>45</a:t>
                      </a:r>
                      <a:endParaRPr lang="en-US" sz="2000" b="0" i="0" u="none" strike="noStrike" dirty="0">
                        <a:solidFill>
                          <a:srgbClr val="000000"/>
                        </a:solidFill>
                        <a:effectLst/>
                        <a:latin typeface="+mj-lt"/>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1"/>
                    </a:solidFill>
                  </a:tcPr>
                </a:tc>
                <a:tc>
                  <a:txBody>
                    <a:bodyPr/>
                    <a:lstStyle/>
                    <a:p>
                      <a:pPr algn="ctr" fontAlgn="b"/>
                      <a:r>
                        <a:rPr lang="en-US" sz="2000" b="0" i="0" u="none" strike="noStrike" dirty="0" smtClean="0">
                          <a:solidFill>
                            <a:srgbClr val="000000"/>
                          </a:solidFill>
                          <a:effectLst/>
                          <a:latin typeface="+mj-lt"/>
                        </a:rPr>
                        <a:t>460</a:t>
                      </a:r>
                      <a:endParaRPr lang="en-US" sz="2000" b="0" i="0" u="none" strike="noStrike" dirty="0">
                        <a:solidFill>
                          <a:srgbClr val="000000"/>
                        </a:solidFill>
                        <a:effectLst/>
                        <a:latin typeface="+mj-lt"/>
                      </a:endParaRPr>
                    </a:p>
                  </a:txBody>
                  <a:tcPr marL="7620" marR="7620" marT="7620" marB="0" anchor="b">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bg1"/>
                    </a:solidFill>
                  </a:tcPr>
                </a:tc>
              </a:tr>
              <a:tr h="299003">
                <a:tc>
                  <a:txBody>
                    <a:bodyPr/>
                    <a:lstStyle/>
                    <a:p>
                      <a:pPr algn="ctr" fontAlgn="b"/>
                      <a:r>
                        <a:rPr lang="en-US" sz="2000" u="none" strike="noStrike" dirty="0" smtClean="0">
                          <a:effectLst/>
                          <a:latin typeface="+mj-lt"/>
                        </a:rPr>
                        <a:t>1416</a:t>
                      </a:r>
                      <a:endParaRPr lang="en-US" sz="2000" b="0" i="0" u="none" strike="noStrike" dirty="0">
                        <a:solidFill>
                          <a:srgbClr val="000000"/>
                        </a:solidFill>
                        <a:effectLst/>
                        <a:latin typeface="+mj-lt"/>
                      </a:endParaRPr>
                    </a:p>
                  </a:txBody>
                  <a:tcPr marL="7620" marR="7620" marT="7620" marB="0" anchor="b">
                    <a:lnR w="12700" cap="flat" cmpd="sng" algn="ctr">
                      <a:solidFill>
                        <a:schemeClr val="tx1"/>
                      </a:solidFill>
                      <a:prstDash val="solid"/>
                      <a:round/>
                      <a:headEnd type="none" w="med" len="med"/>
                      <a:tailEnd type="none" w="med" len="med"/>
                    </a:lnR>
                    <a:solidFill>
                      <a:schemeClr val="bg1"/>
                    </a:solidFill>
                  </a:tcPr>
                </a:tc>
                <a:tc>
                  <a:txBody>
                    <a:bodyPr/>
                    <a:lstStyle/>
                    <a:p>
                      <a:pPr algn="ctr" fontAlgn="b"/>
                      <a:r>
                        <a:rPr lang="en-US" sz="2000" b="0" i="0" u="none" strike="noStrike" dirty="0" smtClean="0">
                          <a:solidFill>
                            <a:schemeClr val="tx1"/>
                          </a:solidFill>
                          <a:effectLst/>
                          <a:latin typeface="+mj-lt"/>
                        </a:rPr>
                        <a:t>3</a:t>
                      </a:r>
                      <a:endParaRPr lang="en-US" sz="2000" b="0" i="0" u="none" strike="noStrike" dirty="0">
                        <a:solidFill>
                          <a:srgbClr val="000000"/>
                        </a:solidFill>
                        <a:effectLst/>
                        <a:latin typeface="+mj-lt"/>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algn="ctr" fontAlgn="b"/>
                      <a:r>
                        <a:rPr lang="en-US" sz="2000" b="0" i="0" u="none" strike="noStrike" dirty="0" smtClean="0">
                          <a:solidFill>
                            <a:srgbClr val="000000"/>
                          </a:solidFill>
                          <a:effectLst/>
                          <a:latin typeface="+mj-lt"/>
                        </a:rPr>
                        <a:t>2</a:t>
                      </a:r>
                      <a:endParaRPr lang="en-US" sz="2000" b="0" i="0" u="none" strike="noStrike" dirty="0">
                        <a:solidFill>
                          <a:srgbClr val="000000"/>
                        </a:solidFill>
                        <a:effectLst/>
                        <a:latin typeface="+mj-lt"/>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algn="ctr" fontAlgn="b"/>
                      <a:r>
                        <a:rPr lang="en-US" sz="2000" b="0" i="0" u="none" strike="noStrike" dirty="0" smtClean="0">
                          <a:solidFill>
                            <a:schemeClr val="tx1"/>
                          </a:solidFill>
                          <a:effectLst/>
                          <a:latin typeface="+mj-lt"/>
                        </a:rPr>
                        <a:t>40</a:t>
                      </a:r>
                      <a:endParaRPr lang="en-US" sz="2000" b="0" i="0" u="none" strike="noStrike" dirty="0">
                        <a:solidFill>
                          <a:srgbClr val="000000"/>
                        </a:solidFill>
                        <a:effectLst/>
                        <a:latin typeface="+mj-lt"/>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algn="ctr" fontAlgn="b"/>
                      <a:r>
                        <a:rPr lang="en-US" sz="2000" b="0" i="0" u="none" strike="noStrike" dirty="0" smtClean="0">
                          <a:solidFill>
                            <a:srgbClr val="000000"/>
                          </a:solidFill>
                          <a:effectLst/>
                          <a:latin typeface="+mj-lt"/>
                        </a:rPr>
                        <a:t>232</a:t>
                      </a:r>
                      <a:endParaRPr lang="en-US" sz="2000" b="0" i="0" u="none" strike="noStrike" dirty="0">
                        <a:solidFill>
                          <a:srgbClr val="000000"/>
                        </a:solidFill>
                        <a:effectLst/>
                        <a:latin typeface="+mj-lt"/>
                      </a:endParaRPr>
                    </a:p>
                  </a:txBody>
                  <a:tcPr marL="7620" marR="7620" marT="7620" marB="0" anchor="b">
                    <a:lnL w="12700" cap="flat" cmpd="sng" algn="ctr">
                      <a:solidFill>
                        <a:schemeClr val="tx1"/>
                      </a:solidFill>
                      <a:prstDash val="solid"/>
                      <a:round/>
                      <a:headEnd type="none" w="med" len="med"/>
                      <a:tailEnd type="none" w="med" len="med"/>
                    </a:lnL>
                    <a:solidFill>
                      <a:schemeClr val="bg1"/>
                    </a:solidFill>
                  </a:tcPr>
                </a:tc>
              </a:tr>
              <a:tr h="299003">
                <a:tc>
                  <a:txBody>
                    <a:bodyPr/>
                    <a:lstStyle/>
                    <a:p>
                      <a:pPr algn="ctr" fontAlgn="b"/>
                      <a:r>
                        <a:rPr lang="en-US" sz="2000" b="0" i="0" u="none" strike="noStrike" dirty="0" smtClean="0">
                          <a:solidFill>
                            <a:srgbClr val="000000"/>
                          </a:solidFill>
                          <a:effectLst/>
                          <a:latin typeface="+mj-lt"/>
                        </a:rPr>
                        <a:t>1534</a:t>
                      </a:r>
                      <a:endParaRPr lang="en-US" sz="2000" b="0" i="0" u="none" strike="noStrike" dirty="0">
                        <a:solidFill>
                          <a:srgbClr val="000000"/>
                        </a:solidFill>
                        <a:effectLst/>
                        <a:latin typeface="+mj-lt"/>
                      </a:endParaRPr>
                    </a:p>
                  </a:txBody>
                  <a:tcPr marL="7620" marR="7620" marT="7620" marB="0" anchor="b">
                    <a:lnR w="12700" cap="flat" cmpd="sng" algn="ctr">
                      <a:solidFill>
                        <a:schemeClr val="tx1"/>
                      </a:solidFill>
                      <a:prstDash val="solid"/>
                      <a:round/>
                      <a:headEnd type="none" w="med" len="med"/>
                      <a:tailEnd type="none" w="med" len="med"/>
                    </a:lnR>
                    <a:solidFill>
                      <a:schemeClr val="bg1"/>
                    </a:solidFill>
                  </a:tcPr>
                </a:tc>
                <a:tc>
                  <a:txBody>
                    <a:bodyPr/>
                    <a:lstStyle/>
                    <a:p>
                      <a:pPr algn="ctr" fontAlgn="b"/>
                      <a:r>
                        <a:rPr lang="en-US" sz="2000" u="none" strike="noStrike" dirty="0" smtClean="0">
                          <a:effectLst/>
                          <a:latin typeface="+mj-lt"/>
                        </a:rPr>
                        <a:t>3</a:t>
                      </a:r>
                      <a:endParaRPr lang="en-US" sz="2000" b="0" i="0" u="none" strike="noStrike" dirty="0">
                        <a:solidFill>
                          <a:srgbClr val="000000"/>
                        </a:solidFill>
                        <a:effectLst/>
                        <a:latin typeface="+mj-lt"/>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algn="ctr" fontAlgn="b"/>
                      <a:r>
                        <a:rPr lang="en-US" sz="2000" b="0" i="0" u="none" strike="noStrike" dirty="0" smtClean="0">
                          <a:solidFill>
                            <a:srgbClr val="000000"/>
                          </a:solidFill>
                          <a:effectLst/>
                          <a:latin typeface="+mj-lt"/>
                        </a:rPr>
                        <a:t>2</a:t>
                      </a:r>
                      <a:endParaRPr lang="en-US" sz="2000" b="0" i="0" u="none" strike="noStrike" dirty="0">
                        <a:solidFill>
                          <a:srgbClr val="000000"/>
                        </a:solidFill>
                        <a:effectLst/>
                        <a:latin typeface="+mj-lt"/>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algn="ctr" fontAlgn="b"/>
                      <a:r>
                        <a:rPr lang="en-US" sz="2000" u="none" strike="noStrike" dirty="0" smtClean="0">
                          <a:effectLst/>
                          <a:latin typeface="+mj-lt"/>
                        </a:rPr>
                        <a:t>30</a:t>
                      </a:r>
                      <a:endParaRPr lang="en-US" sz="2000" b="0" i="0" u="none" strike="noStrike" dirty="0">
                        <a:solidFill>
                          <a:srgbClr val="000000"/>
                        </a:solidFill>
                        <a:effectLst/>
                        <a:latin typeface="+mj-lt"/>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algn="ctr" fontAlgn="b"/>
                      <a:r>
                        <a:rPr lang="en-US" sz="2000" b="0" i="0" u="none" strike="noStrike" dirty="0" smtClean="0">
                          <a:solidFill>
                            <a:srgbClr val="000000"/>
                          </a:solidFill>
                          <a:effectLst/>
                          <a:latin typeface="+mj-lt"/>
                        </a:rPr>
                        <a:t>315</a:t>
                      </a:r>
                      <a:endParaRPr lang="en-US" sz="2000" b="0" i="0" u="none" strike="noStrike" dirty="0">
                        <a:solidFill>
                          <a:srgbClr val="000000"/>
                        </a:solidFill>
                        <a:effectLst/>
                        <a:latin typeface="+mj-lt"/>
                      </a:endParaRPr>
                    </a:p>
                  </a:txBody>
                  <a:tcPr marL="7620" marR="7620" marT="7620" marB="0" anchor="b">
                    <a:lnL w="12700" cap="flat" cmpd="sng" algn="ctr">
                      <a:solidFill>
                        <a:schemeClr val="tx1"/>
                      </a:solidFill>
                      <a:prstDash val="solid"/>
                      <a:round/>
                      <a:headEnd type="none" w="med" len="med"/>
                      <a:tailEnd type="none" w="med" len="med"/>
                    </a:lnL>
                    <a:solidFill>
                      <a:schemeClr val="bg1"/>
                    </a:solidFill>
                  </a:tcPr>
                </a:tc>
              </a:tr>
              <a:tr h="299003">
                <a:tc>
                  <a:txBody>
                    <a:bodyPr/>
                    <a:lstStyle/>
                    <a:p>
                      <a:pPr algn="ctr" fontAlgn="b"/>
                      <a:r>
                        <a:rPr lang="en-US" sz="2000" b="0" i="0" u="none" strike="noStrike" dirty="0" smtClean="0">
                          <a:solidFill>
                            <a:srgbClr val="000000"/>
                          </a:solidFill>
                          <a:effectLst/>
                          <a:latin typeface="+mj-lt"/>
                        </a:rPr>
                        <a:t>852</a:t>
                      </a:r>
                      <a:endParaRPr lang="en-US" sz="2000" b="0" i="0" u="none" strike="noStrike" dirty="0">
                        <a:solidFill>
                          <a:srgbClr val="000000"/>
                        </a:solidFill>
                        <a:effectLst/>
                        <a:latin typeface="+mj-lt"/>
                      </a:endParaRPr>
                    </a:p>
                  </a:txBody>
                  <a:tcPr marL="7620" marR="7620" marT="7620" marB="0" anchor="b">
                    <a:lnR w="12700" cap="flat" cmpd="sng" algn="ctr">
                      <a:solidFill>
                        <a:schemeClr val="tx1"/>
                      </a:solidFill>
                      <a:prstDash val="solid"/>
                      <a:round/>
                      <a:headEnd type="none" w="med" len="med"/>
                      <a:tailEnd type="none" w="med" len="med"/>
                    </a:lnR>
                    <a:solidFill>
                      <a:schemeClr val="bg1"/>
                    </a:solidFill>
                  </a:tcPr>
                </a:tc>
                <a:tc>
                  <a:txBody>
                    <a:bodyPr/>
                    <a:lstStyle/>
                    <a:p>
                      <a:pPr algn="ctr" fontAlgn="b"/>
                      <a:r>
                        <a:rPr lang="en-US" sz="2000" b="0" i="0" u="none" strike="noStrike" dirty="0" smtClean="0">
                          <a:solidFill>
                            <a:srgbClr val="000000"/>
                          </a:solidFill>
                          <a:effectLst/>
                          <a:latin typeface="+mj-lt"/>
                        </a:rPr>
                        <a:t>2</a:t>
                      </a:r>
                      <a:endParaRPr lang="en-US" sz="2000" b="0" i="0" u="none" strike="noStrike" dirty="0">
                        <a:solidFill>
                          <a:srgbClr val="000000"/>
                        </a:solidFill>
                        <a:effectLst/>
                        <a:latin typeface="+mj-lt"/>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algn="ctr" fontAlgn="b"/>
                      <a:r>
                        <a:rPr lang="en-US" sz="2000" b="0" i="0" u="none" strike="noStrike" dirty="0" smtClean="0">
                          <a:solidFill>
                            <a:srgbClr val="000000"/>
                          </a:solidFill>
                          <a:effectLst/>
                          <a:latin typeface="+mj-lt"/>
                        </a:rPr>
                        <a:t>1</a:t>
                      </a:r>
                      <a:endParaRPr lang="en-US" sz="2000" b="0" i="0" u="none" strike="noStrike" dirty="0">
                        <a:solidFill>
                          <a:srgbClr val="000000"/>
                        </a:solidFill>
                        <a:effectLst/>
                        <a:latin typeface="+mj-lt"/>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algn="ctr" fontAlgn="b"/>
                      <a:r>
                        <a:rPr lang="en-US" sz="2000" b="0" i="0" u="none" strike="noStrike" dirty="0" smtClean="0">
                          <a:solidFill>
                            <a:srgbClr val="000000"/>
                          </a:solidFill>
                          <a:effectLst/>
                          <a:latin typeface="+mj-lt"/>
                        </a:rPr>
                        <a:t>36</a:t>
                      </a:r>
                      <a:endParaRPr lang="en-US" sz="2000" b="0" i="0" u="none" strike="noStrike" dirty="0">
                        <a:solidFill>
                          <a:srgbClr val="000000"/>
                        </a:solidFill>
                        <a:effectLst/>
                        <a:latin typeface="+mj-lt"/>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algn="ctr" fontAlgn="b"/>
                      <a:r>
                        <a:rPr lang="en-US" sz="2000" b="0" i="0" u="none" strike="noStrike" dirty="0" smtClean="0">
                          <a:solidFill>
                            <a:srgbClr val="000000"/>
                          </a:solidFill>
                          <a:effectLst/>
                          <a:latin typeface="+mj-lt"/>
                        </a:rPr>
                        <a:t>178</a:t>
                      </a:r>
                      <a:endParaRPr lang="en-US" sz="2000" b="0" i="0" u="none" strike="noStrike" dirty="0">
                        <a:solidFill>
                          <a:srgbClr val="000000"/>
                        </a:solidFill>
                        <a:effectLst/>
                        <a:latin typeface="+mj-lt"/>
                      </a:endParaRPr>
                    </a:p>
                  </a:txBody>
                  <a:tcPr marL="7620" marR="7620" marT="7620" marB="0" anchor="b">
                    <a:lnL w="12700" cap="flat" cmpd="sng" algn="ctr">
                      <a:solidFill>
                        <a:schemeClr val="tx1"/>
                      </a:solidFill>
                      <a:prstDash val="solid"/>
                      <a:round/>
                      <a:headEnd type="none" w="med" len="med"/>
                      <a:tailEnd type="none" w="med" len="med"/>
                    </a:lnL>
                    <a:solidFill>
                      <a:schemeClr val="bg1"/>
                    </a:solidFill>
                  </a:tcPr>
                </a:tc>
              </a:tr>
              <a:tr h="299003">
                <a:tc>
                  <a:txBody>
                    <a:bodyPr/>
                    <a:lstStyle/>
                    <a:p>
                      <a:pPr algn="ctr" fontAlgn="b"/>
                      <a:r>
                        <a:rPr lang="en-US" sz="2000" b="0" i="0" u="none" strike="noStrike" dirty="0" smtClean="0">
                          <a:solidFill>
                            <a:srgbClr val="000000"/>
                          </a:solidFill>
                          <a:effectLst/>
                          <a:latin typeface="+mj-lt"/>
                        </a:rPr>
                        <a:t>…</a:t>
                      </a:r>
                      <a:endParaRPr lang="en-US" sz="2000" b="0" i="0" u="none" strike="noStrike" dirty="0">
                        <a:solidFill>
                          <a:srgbClr val="000000"/>
                        </a:solidFill>
                        <a:effectLst/>
                        <a:latin typeface="+mj-lt"/>
                      </a:endParaRPr>
                    </a:p>
                  </a:txBody>
                  <a:tcPr marL="7620" marR="7620" marT="7620" marB="0" anchor="b">
                    <a:lnR w="12700" cap="flat" cmpd="sng" algn="ctr">
                      <a:solidFill>
                        <a:schemeClr val="tx1"/>
                      </a:solidFill>
                      <a:prstDash val="solid"/>
                      <a:round/>
                      <a:headEnd type="none" w="med" len="med"/>
                      <a:tailEnd type="none" w="med" len="med"/>
                    </a:lnR>
                    <a:solidFill>
                      <a:schemeClr val="bg1"/>
                    </a:solidFill>
                  </a:tcPr>
                </a:tc>
                <a:tc>
                  <a:txBody>
                    <a:bodyPr/>
                    <a:lstStyle/>
                    <a:p>
                      <a:pPr algn="ctr" fontAlgn="b"/>
                      <a:r>
                        <a:rPr lang="en-US" sz="2000" b="0" i="0" u="none" strike="noStrike" dirty="0" smtClean="0">
                          <a:solidFill>
                            <a:srgbClr val="000000"/>
                          </a:solidFill>
                          <a:effectLst/>
                          <a:latin typeface="+mj-lt"/>
                        </a:rPr>
                        <a:t>…</a:t>
                      </a:r>
                      <a:endParaRPr lang="en-US" sz="2000" b="0" i="0" u="none" strike="noStrike" dirty="0">
                        <a:solidFill>
                          <a:srgbClr val="000000"/>
                        </a:solidFill>
                        <a:effectLst/>
                        <a:latin typeface="+mj-lt"/>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algn="ctr" fontAlgn="b"/>
                      <a:r>
                        <a:rPr lang="en-US" sz="2000" b="0" i="0" u="none" strike="noStrike" dirty="0" smtClean="0">
                          <a:solidFill>
                            <a:srgbClr val="000000"/>
                          </a:solidFill>
                          <a:effectLst/>
                          <a:latin typeface="+mj-lt"/>
                        </a:rPr>
                        <a:t>…</a:t>
                      </a:r>
                      <a:endParaRPr lang="en-US" sz="2000" b="0" i="0" u="none" strike="noStrike" dirty="0">
                        <a:solidFill>
                          <a:srgbClr val="000000"/>
                        </a:solidFill>
                        <a:effectLst/>
                        <a:latin typeface="+mj-lt"/>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algn="ctr" fontAlgn="b"/>
                      <a:r>
                        <a:rPr lang="en-US" sz="2000" b="0" i="0" u="none" strike="noStrike" dirty="0" smtClean="0">
                          <a:solidFill>
                            <a:srgbClr val="000000"/>
                          </a:solidFill>
                          <a:effectLst/>
                          <a:latin typeface="+mj-lt"/>
                        </a:rPr>
                        <a:t>…</a:t>
                      </a:r>
                      <a:endParaRPr lang="en-US" sz="2000" b="0" i="0" u="none" strike="noStrike" dirty="0">
                        <a:solidFill>
                          <a:srgbClr val="000000"/>
                        </a:solidFill>
                        <a:effectLst/>
                        <a:latin typeface="+mj-lt"/>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algn="ctr" fontAlgn="b"/>
                      <a:r>
                        <a:rPr lang="en-US" sz="2000" b="0" i="0" u="none" strike="noStrike" dirty="0" smtClean="0">
                          <a:solidFill>
                            <a:srgbClr val="000000"/>
                          </a:solidFill>
                          <a:effectLst/>
                          <a:latin typeface="+mj-lt"/>
                        </a:rPr>
                        <a:t>…</a:t>
                      </a:r>
                      <a:endParaRPr lang="en-US" sz="2000" b="0" i="0" u="none" strike="noStrike" dirty="0">
                        <a:solidFill>
                          <a:srgbClr val="000000"/>
                        </a:solidFill>
                        <a:effectLst/>
                        <a:latin typeface="+mj-lt"/>
                      </a:endParaRPr>
                    </a:p>
                  </a:txBody>
                  <a:tcPr marL="7620" marR="7620" marT="7620" marB="0" anchor="b">
                    <a:lnL w="12700" cap="flat" cmpd="sng" algn="ctr">
                      <a:solidFill>
                        <a:schemeClr val="tx1"/>
                      </a:solidFill>
                      <a:prstDash val="solid"/>
                      <a:round/>
                      <a:headEnd type="none" w="med" len="med"/>
                      <a:tailEnd type="none" w="med" len="med"/>
                    </a:lnL>
                    <a:solidFill>
                      <a:schemeClr val="bg1"/>
                    </a:solidFill>
                  </a:tcPr>
                </a:tc>
              </a:tr>
            </a:tbl>
          </a:graphicData>
        </a:graphic>
      </p:graphicFrame>
      <mc:AlternateContent xmlns:mc="http://schemas.openxmlformats.org/markup-compatibility/2006" xmlns:a14="http://schemas.microsoft.com/office/drawing/2010/main">
        <mc:Choice Requires="a14">
          <p:sp>
            <p:nvSpPr>
              <p:cNvPr id="7" name="TextBox 6"/>
              <p:cNvSpPr txBox="1"/>
              <p:nvPr/>
            </p:nvSpPr>
            <p:spPr>
              <a:xfrm>
                <a:off x="838200" y="1676400"/>
                <a:ext cx="5943600" cy="954107"/>
              </a:xfrm>
              <a:prstGeom prst="rect">
                <a:avLst/>
              </a:prstGeom>
              <a:noFill/>
            </p:spPr>
            <p:txBody>
              <a:bodyPr wrap="square" rtlCol="0">
                <a:spAutoFit/>
              </a:bodyPr>
              <a:lstStyle/>
              <a:p>
                <a:r>
                  <a:rPr lang="en-US" sz="2400" dirty="0" smtClean="0"/>
                  <a:t>y</a:t>
                </a:r>
                <a:r>
                  <a:rPr lang="en-US" sz="2400" baseline="-25000" dirty="0" smtClean="0"/>
                  <a:t>n</a:t>
                </a:r>
                <a:r>
                  <a:rPr lang="en-US" sz="2400" dirty="0" smtClean="0"/>
                  <a:t>= </a:t>
                </a:r>
                <a14:m>
                  <m:oMath xmlns:m="http://schemas.openxmlformats.org/officeDocument/2006/math">
                    <m:r>
                      <m:rPr>
                        <m:nor/>
                      </m:rPr>
                      <a:rPr lang="en-US" sz="2400" dirty="0"/>
                      <m:t>w</m:t>
                    </m:r>
                    <m:r>
                      <m:rPr>
                        <m:nor/>
                      </m:rPr>
                      <a:rPr lang="en-US" sz="2400" baseline="-25000" dirty="0"/>
                      <m:t>0</m:t>
                    </m:r>
                    <m:r>
                      <m:rPr>
                        <m:nor/>
                      </m:rPr>
                      <a:rPr lang="en-US" sz="2400" dirty="0"/>
                      <m:t>+</m:t>
                    </m:r>
                    <m:r>
                      <m:rPr>
                        <m:nor/>
                      </m:rPr>
                      <a:rPr lang="en-US" sz="2400" dirty="0"/>
                      <m:t>w</m:t>
                    </m:r>
                    <m:r>
                      <m:rPr>
                        <m:nor/>
                      </m:rPr>
                      <a:rPr lang="en-US" sz="2400" baseline="-25000" dirty="0"/>
                      <m:t>1</m:t>
                    </m:r>
                    <m:r>
                      <m:rPr>
                        <m:nor/>
                      </m:rPr>
                      <a:rPr lang="en-US" sz="2400" b="0" i="0" dirty="0" smtClean="0"/>
                      <m:t>f</m:t>
                    </m:r>
                    <m:r>
                      <m:rPr>
                        <m:nor/>
                      </m:rPr>
                      <a:rPr lang="en-US" sz="2400" baseline="-25000" dirty="0" smtClean="0"/>
                      <m:t>n</m:t>
                    </m:r>
                    <m:r>
                      <m:rPr>
                        <m:nor/>
                      </m:rPr>
                      <a:rPr lang="en-US" sz="2400" baseline="-25000" dirty="0"/>
                      <m:t>1</m:t>
                    </m:r>
                    <m:r>
                      <m:rPr>
                        <m:nor/>
                      </m:rPr>
                      <a:rPr lang="en-US" sz="2400" dirty="0"/>
                      <m:t>+</m:t>
                    </m:r>
                    <m:r>
                      <m:rPr>
                        <m:nor/>
                      </m:rPr>
                      <a:rPr lang="en-US" sz="2400" dirty="0"/>
                      <m:t>w</m:t>
                    </m:r>
                    <m:r>
                      <m:rPr>
                        <m:nor/>
                      </m:rPr>
                      <a:rPr lang="en-US" sz="2400" baseline="-25000" dirty="0"/>
                      <m:t>2</m:t>
                    </m:r>
                    <m:r>
                      <m:rPr>
                        <m:nor/>
                      </m:rPr>
                      <a:rPr lang="en-US" sz="2400" b="0" i="0" dirty="0" smtClean="0"/>
                      <m:t>f</m:t>
                    </m:r>
                    <m:r>
                      <m:rPr>
                        <m:nor/>
                      </m:rPr>
                      <a:rPr lang="en-US" sz="2400" baseline="-25000" dirty="0"/>
                      <m:t>n</m:t>
                    </m:r>
                    <m:r>
                      <m:rPr>
                        <m:nor/>
                      </m:rPr>
                      <a:rPr lang="en-US" sz="2400" baseline="-25000" dirty="0"/>
                      <m:t>2+</m:t>
                    </m:r>
                    <m:r>
                      <m:rPr>
                        <m:nor/>
                      </m:rPr>
                      <a:rPr lang="en-US" sz="2400" dirty="0"/>
                      <m:t>w</m:t>
                    </m:r>
                    <m:r>
                      <m:rPr>
                        <m:nor/>
                      </m:rPr>
                      <a:rPr lang="en-US" sz="2400" b="0" i="0" baseline="-25000" dirty="0" smtClean="0"/>
                      <m:t>3</m:t>
                    </m:r>
                    <m:r>
                      <m:rPr>
                        <m:nor/>
                      </m:rPr>
                      <a:rPr lang="en-US" sz="2400" dirty="0"/>
                      <m:t>f</m:t>
                    </m:r>
                    <m:r>
                      <m:rPr>
                        <m:nor/>
                      </m:rPr>
                      <a:rPr lang="en-US" sz="2400" baseline="-25000" dirty="0"/>
                      <m:t>n</m:t>
                    </m:r>
                    <m:r>
                      <m:rPr>
                        <m:nor/>
                      </m:rPr>
                      <a:rPr lang="en-US" sz="2400" b="0" i="0" baseline="-25000" dirty="0" smtClean="0"/>
                      <m:t>3</m:t>
                    </m:r>
                    <m:r>
                      <m:rPr>
                        <m:nor/>
                      </m:rPr>
                      <a:rPr lang="en-US" sz="2400" dirty="0"/>
                      <m:t>+</m:t>
                    </m:r>
                    <m:r>
                      <m:rPr>
                        <m:nor/>
                      </m:rPr>
                      <a:rPr lang="en-US" sz="2400" dirty="0"/>
                      <m:t>w</m:t>
                    </m:r>
                    <m:r>
                      <m:rPr>
                        <m:nor/>
                      </m:rPr>
                      <a:rPr lang="en-US" sz="2400" b="0" i="0" baseline="-25000" dirty="0" smtClean="0"/>
                      <m:t>4</m:t>
                    </m:r>
                    <m:r>
                      <m:rPr>
                        <m:nor/>
                      </m:rPr>
                      <a:rPr lang="en-US" sz="2400" dirty="0"/>
                      <m:t>f</m:t>
                    </m:r>
                    <m:r>
                      <m:rPr>
                        <m:nor/>
                      </m:rPr>
                      <a:rPr lang="en-US" sz="2400" baseline="-25000" dirty="0"/>
                      <m:t>n</m:t>
                    </m:r>
                    <m:r>
                      <m:rPr>
                        <m:nor/>
                      </m:rPr>
                      <a:rPr lang="en-US" sz="2400" b="0" i="0" baseline="-25000" dirty="0" smtClean="0"/>
                      <m:t>4</m:t>
                    </m:r>
                  </m:oMath>
                </a14:m>
                <a:endParaRPr lang="en-US" sz="2400" dirty="0"/>
              </a:p>
              <a:p>
                <a:endParaRPr lang="en-US" dirty="0"/>
              </a:p>
              <a:p>
                <a:endParaRPr 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838200" y="1676400"/>
                <a:ext cx="5943600" cy="954107"/>
              </a:xfrm>
              <a:prstGeom prst="rect">
                <a:avLst/>
              </a:prstGeom>
              <a:blipFill rotWithShape="0">
                <a:blip r:embed="rId2"/>
                <a:stretch>
                  <a:fillRect l="-1641" t="-5732"/>
                </a:stretch>
              </a:blipFill>
            </p:spPr>
            <p:txBody>
              <a:bodyPr/>
              <a:lstStyle/>
              <a:p>
                <a:r>
                  <a:rPr lang="en-US">
                    <a:noFill/>
                  </a:rPr>
                  <a:t> </a:t>
                </a:r>
              </a:p>
            </p:txBody>
          </p:sp>
        </mc:Fallback>
      </mc:AlternateContent>
    </p:spTree>
    <p:extLst>
      <p:ext uri="{BB962C8B-B14F-4D97-AF65-F5344CB8AC3E}">
        <p14:creationId xmlns:p14="http://schemas.microsoft.com/office/powerpoint/2010/main" val="341948313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8965" y="623515"/>
            <a:ext cx="6172200" cy="857250"/>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3200" b="1" kern="1200">
                <a:solidFill>
                  <a:schemeClr val="bg1"/>
                </a:solidFill>
                <a:latin typeface="Helvetica" panose="020B0604020202030204" pitchFamily="34" charset="0"/>
                <a:ea typeface="+mj-ea"/>
                <a:cs typeface="+mj-cs"/>
              </a:defRPr>
            </a:lvl1pPr>
          </a:lstStyle>
          <a:p>
            <a:endParaRPr lang="en-GB" altLang="en-US" sz="2400" dirty="0"/>
          </a:p>
        </p:txBody>
      </p:sp>
      <p:sp>
        <p:nvSpPr>
          <p:cNvPr id="8" name="Rectangle 2"/>
          <p:cNvSpPr txBox="1">
            <a:spLocks/>
          </p:cNvSpPr>
          <p:nvPr/>
        </p:nvSpPr>
        <p:spPr>
          <a:xfrm>
            <a:off x="142875" y="575346"/>
            <a:ext cx="8229600" cy="342900"/>
          </a:xfrm>
          <a:prstGeom prst="rect">
            <a:avLst/>
          </a:prstGeom>
        </p:spPr>
        <p:txBody>
          <a:bodyPr/>
          <a:lstStyle/>
          <a:p>
            <a:pPr>
              <a:defRPr/>
            </a:pPr>
            <a:r>
              <a:rPr lang="en-US" sz="2800" b="1" dirty="0">
                <a:latin typeface="Helvetica" panose="020B0604020202030204" pitchFamily="34" charset="0"/>
                <a:ea typeface="+mj-ea"/>
                <a:cs typeface="+mj-cs"/>
              </a:rPr>
              <a:t>Forward stepwise Selection </a:t>
            </a:r>
          </a:p>
        </p:txBody>
      </p:sp>
      <p:sp>
        <p:nvSpPr>
          <p:cNvPr id="4" name="TextBox 3"/>
          <p:cNvSpPr txBox="1"/>
          <p:nvPr/>
        </p:nvSpPr>
        <p:spPr>
          <a:xfrm>
            <a:off x="457200" y="1712497"/>
            <a:ext cx="6229350" cy="4524315"/>
          </a:xfrm>
          <a:prstGeom prst="rect">
            <a:avLst/>
          </a:prstGeom>
          <a:noFill/>
          <a:ln w="28575">
            <a:solidFill>
              <a:schemeClr val="tx1"/>
            </a:solidFill>
          </a:ln>
        </p:spPr>
        <p:txBody>
          <a:bodyPr wrap="square" rtlCol="0">
            <a:spAutoFit/>
          </a:bodyPr>
          <a:lstStyle/>
          <a:p>
            <a:pPr algn="just"/>
            <a:r>
              <a:rPr lang="en-US" sz="1800" dirty="0"/>
              <a:t>1. Let </a:t>
            </a:r>
            <a:r>
              <a:rPr lang="en-US" sz="1800" i="1" dirty="0"/>
              <a:t>M</a:t>
            </a:r>
            <a:r>
              <a:rPr lang="en-US" sz="1800" baseline="-25000" dirty="0"/>
              <a:t>0</a:t>
            </a:r>
            <a:r>
              <a:rPr lang="en-US" sz="1800" dirty="0"/>
              <a:t> denote the </a:t>
            </a:r>
            <a:r>
              <a:rPr lang="en-US" sz="1800" i="1" dirty="0"/>
              <a:t>null model </a:t>
            </a:r>
            <a:r>
              <a:rPr lang="en-US" sz="1800" dirty="0"/>
              <a:t>, which contains no predictors. </a:t>
            </a:r>
          </a:p>
          <a:p>
            <a:pPr algn="just"/>
            <a:r>
              <a:rPr lang="en-US" sz="1800" dirty="0"/>
              <a:t>This model simply predicts the sample mean for each observation.</a:t>
            </a:r>
          </a:p>
          <a:p>
            <a:pPr algn="just"/>
            <a:endParaRPr lang="en-US" sz="1800" dirty="0"/>
          </a:p>
          <a:p>
            <a:pPr algn="just"/>
            <a:r>
              <a:rPr lang="en-US" sz="1800" dirty="0"/>
              <a:t>2. For </a:t>
            </a:r>
            <a:r>
              <a:rPr lang="en-US" sz="1800" i="1" dirty="0"/>
              <a:t>k </a:t>
            </a:r>
            <a:r>
              <a:rPr lang="en-US" sz="1800" dirty="0"/>
              <a:t>= 0, 1</a:t>
            </a:r>
            <a:r>
              <a:rPr lang="en-US" sz="1800" i="1" dirty="0"/>
              <a:t>, </a:t>
            </a:r>
            <a:r>
              <a:rPr lang="en-US" sz="1800" dirty="0"/>
              <a:t>2</a:t>
            </a:r>
            <a:r>
              <a:rPr lang="en-US" sz="1800" i="1" dirty="0"/>
              <a:t>, . . .D-1</a:t>
            </a:r>
            <a:r>
              <a:rPr lang="en-US" sz="1800" dirty="0"/>
              <a:t>:</a:t>
            </a:r>
          </a:p>
          <a:p>
            <a:r>
              <a:rPr lang="en-US" sz="1800" dirty="0"/>
              <a:t>(a) Consider all </a:t>
            </a:r>
            <a:r>
              <a:rPr lang="en-US" sz="1800" i="1" dirty="0"/>
              <a:t>D − k </a:t>
            </a:r>
            <a:r>
              <a:rPr lang="en-US" sz="1800" dirty="0"/>
              <a:t>models that augment the predictors in </a:t>
            </a:r>
            <a:r>
              <a:rPr lang="en-US" sz="1800" i="1" dirty="0" smtClean="0"/>
              <a:t>M</a:t>
            </a:r>
            <a:r>
              <a:rPr lang="en-US" sz="1800" i="1" baseline="-25000" dirty="0" smtClean="0"/>
              <a:t>k</a:t>
            </a:r>
            <a:r>
              <a:rPr lang="en-US" sz="1800" i="1" dirty="0" smtClean="0"/>
              <a:t> </a:t>
            </a:r>
            <a:r>
              <a:rPr lang="en-US" sz="1800" dirty="0" smtClean="0"/>
              <a:t>with </a:t>
            </a:r>
            <a:r>
              <a:rPr lang="en-US" sz="1800" dirty="0"/>
              <a:t>one additional predictor.</a:t>
            </a:r>
          </a:p>
          <a:p>
            <a:r>
              <a:rPr lang="en-US" sz="1800" dirty="0"/>
              <a:t>(b) Choose the </a:t>
            </a:r>
            <a:r>
              <a:rPr lang="en-US" sz="1800" i="1" dirty="0"/>
              <a:t>best </a:t>
            </a:r>
            <a:r>
              <a:rPr lang="en-US" sz="1800" dirty="0"/>
              <a:t>among these </a:t>
            </a:r>
            <a:r>
              <a:rPr lang="en-US" sz="1800" i="1" dirty="0"/>
              <a:t>D − k </a:t>
            </a:r>
            <a:r>
              <a:rPr lang="en-US" sz="1800" dirty="0"/>
              <a:t>models, and call it </a:t>
            </a:r>
            <a:r>
              <a:rPr lang="en-US" sz="1800" i="1" dirty="0"/>
              <a:t>M</a:t>
            </a:r>
            <a:r>
              <a:rPr lang="en-US" sz="1800" i="1" baseline="-25000" dirty="0"/>
              <a:t>k</a:t>
            </a:r>
            <a:r>
              <a:rPr lang="en-US" sz="1800" baseline="-25000" dirty="0"/>
              <a:t>+1</a:t>
            </a:r>
            <a:r>
              <a:rPr lang="en-US" sz="1800" dirty="0"/>
              <a:t>.</a:t>
            </a:r>
          </a:p>
          <a:p>
            <a:r>
              <a:rPr lang="en-US" sz="1800" dirty="0"/>
              <a:t>Here </a:t>
            </a:r>
            <a:r>
              <a:rPr lang="en-US" sz="1800" i="1" dirty="0"/>
              <a:t>best </a:t>
            </a:r>
            <a:r>
              <a:rPr lang="en-US" sz="1800" dirty="0"/>
              <a:t>is defined as having smallest RSS on training dataset (or highest </a:t>
            </a:r>
            <a:r>
              <a:rPr lang="en-US" sz="1800" i="1" dirty="0"/>
              <a:t>R</a:t>
            </a:r>
            <a:r>
              <a:rPr lang="en-US" sz="1800" baseline="30000" dirty="0"/>
              <a:t>2</a:t>
            </a:r>
            <a:r>
              <a:rPr lang="en-US" sz="1800" dirty="0"/>
              <a:t>).</a:t>
            </a:r>
          </a:p>
          <a:p>
            <a:pPr algn="just"/>
            <a:endParaRPr lang="en-US" sz="1800" dirty="0"/>
          </a:p>
          <a:p>
            <a:pPr algn="just"/>
            <a:r>
              <a:rPr lang="en-US" sz="1800" dirty="0"/>
              <a:t>3. Select a single best model from among </a:t>
            </a:r>
            <a:r>
              <a:rPr lang="en-US" sz="1800" i="1" dirty="0"/>
              <a:t>M</a:t>
            </a:r>
            <a:r>
              <a:rPr lang="en-US" sz="1800" baseline="-25000" dirty="0"/>
              <a:t>0</a:t>
            </a:r>
            <a:r>
              <a:rPr lang="en-US" sz="1800" i="1" dirty="0"/>
              <a:t>, M</a:t>
            </a:r>
            <a:r>
              <a:rPr lang="en-US" sz="1800" baseline="-25000" dirty="0"/>
              <a:t>1</a:t>
            </a:r>
            <a:r>
              <a:rPr lang="en-US" sz="1800" i="1" dirty="0"/>
              <a:t> , . . . , M</a:t>
            </a:r>
            <a:r>
              <a:rPr lang="en-US" sz="1800" baseline="-25000" dirty="0"/>
              <a:t>D</a:t>
            </a:r>
            <a:r>
              <a:rPr lang="en-US" sz="1800" i="1" dirty="0"/>
              <a:t> </a:t>
            </a:r>
            <a:r>
              <a:rPr lang="en-US" sz="1800" dirty="0"/>
              <a:t>having the smallest RSS on testing error (or equivalently largest </a:t>
            </a:r>
            <a:r>
              <a:rPr lang="en-US" sz="1800" i="1" dirty="0"/>
              <a:t>R</a:t>
            </a:r>
            <a:r>
              <a:rPr lang="en-US" sz="1800" baseline="30000" dirty="0"/>
              <a:t>2</a:t>
            </a:r>
            <a:r>
              <a:rPr lang="en-US" sz="1800" dirty="0"/>
              <a:t>).</a:t>
            </a:r>
          </a:p>
        </p:txBody>
      </p:sp>
      <p:sp>
        <p:nvSpPr>
          <p:cNvPr id="6" name="TextBox 5"/>
          <p:cNvSpPr txBox="1"/>
          <p:nvPr/>
        </p:nvSpPr>
        <p:spPr>
          <a:xfrm>
            <a:off x="142874" y="1343165"/>
            <a:ext cx="8086725" cy="369332"/>
          </a:xfrm>
          <a:prstGeom prst="rect">
            <a:avLst/>
          </a:prstGeom>
          <a:noFill/>
        </p:spPr>
        <p:txBody>
          <a:bodyPr wrap="square" rtlCol="0">
            <a:spAutoFit/>
          </a:bodyPr>
          <a:lstStyle/>
          <a:p>
            <a:r>
              <a:rPr lang="en-US" sz="1800" dirty="0"/>
              <a:t>Training Dataset – 2/3</a:t>
            </a:r>
            <a:r>
              <a:rPr lang="en-US" sz="1800" baseline="30000" dirty="0"/>
              <a:t>rd</a:t>
            </a:r>
            <a:r>
              <a:rPr lang="en-US" sz="1800" dirty="0"/>
              <a:t> of Data Set, Testing Dataset – 1/3</a:t>
            </a:r>
            <a:r>
              <a:rPr lang="en-US" sz="1800" baseline="30000" dirty="0"/>
              <a:t>rd</a:t>
            </a:r>
            <a:r>
              <a:rPr lang="en-US" sz="1800" dirty="0"/>
              <a:t> of Data Set</a:t>
            </a:r>
          </a:p>
        </p:txBody>
      </p:sp>
      <p:sp>
        <p:nvSpPr>
          <p:cNvPr id="2" name="Date Placeholder 1"/>
          <p:cNvSpPr>
            <a:spLocks noGrp="1"/>
          </p:cNvSpPr>
          <p:nvPr>
            <p:ph type="dt" sz="half" idx="10"/>
          </p:nvPr>
        </p:nvSpPr>
        <p:spPr/>
        <p:txBody>
          <a:bodyPr/>
          <a:lstStyle/>
          <a:p>
            <a:pPr>
              <a:defRPr/>
            </a:pPr>
            <a:fld id="{EF5DE951-636B-4D93-A7FF-BA867A4D265C}" type="datetime3">
              <a:rPr lang="en-US" smtClean="0"/>
              <a:t>23 April 2020</a:t>
            </a:fld>
            <a:endParaRPr lang="en-US"/>
          </a:p>
        </p:txBody>
      </p:sp>
      <p:sp>
        <p:nvSpPr>
          <p:cNvPr id="5" name="Slide Number Placeholder 4"/>
          <p:cNvSpPr>
            <a:spLocks noGrp="1"/>
          </p:cNvSpPr>
          <p:nvPr>
            <p:ph type="sldNum" sz="quarter" idx="12"/>
          </p:nvPr>
        </p:nvSpPr>
        <p:spPr/>
        <p:txBody>
          <a:bodyPr/>
          <a:lstStyle/>
          <a:p>
            <a:pPr>
              <a:defRPr/>
            </a:pPr>
            <a:fld id="{60DB935C-A2BB-404C-A6C5-67E9068028EC}" type="slidenum">
              <a:rPr lang="en-US" smtClean="0"/>
              <a:pPr>
                <a:defRPr/>
              </a:pPr>
              <a:t>39</a:t>
            </a:fld>
            <a:endParaRPr lang="en-US"/>
          </a:p>
        </p:txBody>
      </p:sp>
    </p:spTree>
    <p:extLst>
      <p:ext uri="{BB962C8B-B14F-4D97-AF65-F5344CB8AC3E}">
        <p14:creationId xmlns:p14="http://schemas.microsoft.com/office/powerpoint/2010/main" val="321476450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3505200"/>
            <a:ext cx="7772400" cy="1362075"/>
          </a:xfrm>
        </p:spPr>
        <p:txBody>
          <a:bodyPr>
            <a:normAutofit fontScale="90000"/>
          </a:bodyPr>
          <a:lstStyle/>
          <a:p>
            <a:r>
              <a:rPr lang="en-US" dirty="0"/>
              <a:t/>
            </a:r>
            <a:br>
              <a:rPr lang="en-US" dirty="0"/>
            </a:br>
            <a:r>
              <a:rPr lang="en-US" dirty="0"/>
              <a:t>Building multiple linear regression model by solving normal equations </a:t>
            </a:r>
            <a:br>
              <a:rPr lang="en-US" dirty="0"/>
            </a:br>
            <a:endParaRPr lang="en-US" dirty="0"/>
          </a:p>
        </p:txBody>
      </p:sp>
      <p:sp>
        <p:nvSpPr>
          <p:cNvPr id="4" name="Date Placeholder 3"/>
          <p:cNvSpPr>
            <a:spLocks noGrp="1"/>
          </p:cNvSpPr>
          <p:nvPr>
            <p:ph type="dt" sz="half" idx="4294967295"/>
          </p:nvPr>
        </p:nvSpPr>
        <p:spPr>
          <a:xfrm>
            <a:off x="0" y="6356350"/>
            <a:ext cx="2133600" cy="365125"/>
          </a:xfrm>
        </p:spPr>
        <p:txBody>
          <a:bodyPr/>
          <a:lstStyle/>
          <a:p>
            <a:pPr>
              <a:defRPr/>
            </a:pPr>
            <a:fld id="{D8987BFD-7368-4E10-9B6B-BF0C50537F58}" type="datetime3">
              <a:rPr lang="en-US" smtClean="0"/>
              <a:t>23 April 2020</a:t>
            </a:fld>
            <a:endParaRPr lang="en-US"/>
          </a:p>
        </p:txBody>
      </p:sp>
      <p:sp>
        <p:nvSpPr>
          <p:cNvPr id="5" name="Slide Number Placeholder 4"/>
          <p:cNvSpPr>
            <a:spLocks noGrp="1"/>
          </p:cNvSpPr>
          <p:nvPr>
            <p:ph type="sldNum" sz="quarter" idx="4294967295"/>
          </p:nvPr>
        </p:nvSpPr>
        <p:spPr>
          <a:xfrm>
            <a:off x="7010400" y="6356350"/>
            <a:ext cx="2133600" cy="365125"/>
          </a:xfrm>
        </p:spPr>
        <p:txBody>
          <a:bodyPr/>
          <a:lstStyle/>
          <a:p>
            <a:pPr>
              <a:defRPr/>
            </a:pPr>
            <a:fld id="{60DB935C-A2BB-404C-A6C5-67E9068028EC}" type="slidenum">
              <a:rPr lang="en-US" smtClean="0"/>
              <a:pPr>
                <a:defRPr/>
              </a:pPr>
              <a:t>4</a:t>
            </a:fld>
            <a:endParaRPr lang="en-US"/>
          </a:p>
        </p:txBody>
      </p:sp>
    </p:spTree>
    <p:extLst>
      <p:ext uri="{BB962C8B-B14F-4D97-AF65-F5344CB8AC3E}">
        <p14:creationId xmlns:p14="http://schemas.microsoft.com/office/powerpoint/2010/main" val="313071008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p:cNvSpPr txBox="1">
            <a:spLocks/>
          </p:cNvSpPr>
          <p:nvPr/>
        </p:nvSpPr>
        <p:spPr>
          <a:xfrm>
            <a:off x="304800" y="551664"/>
            <a:ext cx="8229600" cy="342900"/>
          </a:xfrm>
          <a:prstGeom prst="rect">
            <a:avLst/>
          </a:prstGeom>
        </p:spPr>
        <p:txBody>
          <a:bodyPr/>
          <a:lstStyle/>
          <a:p>
            <a:pPr>
              <a:defRPr/>
            </a:pPr>
            <a:r>
              <a:rPr lang="en-US" sz="2800" b="1" dirty="0" smtClean="0">
                <a:latin typeface="Helvetica" panose="020B0604020202030204" pitchFamily="34" charset="0"/>
                <a:ea typeface="+mj-ea"/>
                <a:cs typeface="+mj-cs"/>
              </a:rPr>
              <a:t>Null Model</a:t>
            </a:r>
            <a:endParaRPr lang="en-US" sz="2800" b="1" dirty="0">
              <a:latin typeface="Helvetica" panose="020B0604020202030204" pitchFamily="34" charset="0"/>
              <a:ea typeface="+mj-ea"/>
              <a:cs typeface="+mj-cs"/>
            </a:endParaRPr>
          </a:p>
        </p:txBody>
      </p:sp>
      <mc:AlternateContent xmlns:mc="http://schemas.openxmlformats.org/markup-compatibility/2006" xmlns:a14="http://schemas.microsoft.com/office/drawing/2010/main">
        <mc:Choice Requires="a14">
          <p:sp>
            <p:nvSpPr>
              <p:cNvPr id="3" name="TextBox 2"/>
              <p:cNvSpPr txBox="1"/>
              <p:nvPr/>
            </p:nvSpPr>
            <p:spPr>
              <a:xfrm>
                <a:off x="457200" y="2514600"/>
                <a:ext cx="7372350" cy="3616759"/>
              </a:xfrm>
              <a:prstGeom prst="rect">
                <a:avLst/>
              </a:prstGeom>
              <a:noFill/>
            </p:spPr>
            <p:txBody>
              <a:bodyPr wrap="square" rtlCol="0">
                <a:spAutoFit/>
              </a:bodyPr>
              <a:lstStyle/>
              <a:p>
                <a:r>
                  <a:rPr lang="en-US" sz="2400" dirty="0" smtClean="0">
                    <a:latin typeface="Cambria Math" panose="02040503050406030204" pitchFamily="18" charset="0"/>
                  </a:rPr>
                  <a:t>Let</a:t>
                </a:r>
                <a:r>
                  <a:rPr lang="en-US" sz="2400" i="1" dirty="0" smtClean="0">
                    <a:latin typeface="Cambria Math" panose="02040503050406030204" pitchFamily="18" charset="0"/>
                  </a:rPr>
                  <a:t> Null </a:t>
                </a:r>
                <a:r>
                  <a:rPr lang="en-US" sz="2400" i="1" dirty="0">
                    <a:latin typeface="Cambria Math" panose="02040503050406030204" pitchFamily="18" charset="0"/>
                  </a:rPr>
                  <a:t>Model </a:t>
                </a:r>
                <a:r>
                  <a:rPr lang="en-US" sz="2400" i="1" dirty="0" smtClean="0">
                    <a:latin typeface="Cambria Math" panose="02040503050406030204" pitchFamily="18" charset="0"/>
                  </a:rPr>
                  <a:t>be </a:t>
                </a:r>
                <a:r>
                  <a:rPr lang="en-US" sz="2400" i="1" dirty="0" smtClean="0"/>
                  <a:t>M</a:t>
                </a:r>
                <a:r>
                  <a:rPr lang="en-US" sz="2400" baseline="-25000" dirty="0" smtClean="0"/>
                  <a:t>0 </a:t>
                </a:r>
                <a:r>
                  <a:rPr lang="en-US" sz="2400" baseline="-25000" dirty="0"/>
                  <a:t>= </a:t>
                </a:r>
                <a14:m>
                  <m:oMath xmlns:m="http://schemas.openxmlformats.org/officeDocument/2006/math">
                    <m:d>
                      <m:dPr>
                        <m:ctrlPr>
                          <a:rPr lang="en-US" sz="2400" i="1">
                            <a:latin typeface="Cambria Math" panose="02040503050406030204" pitchFamily="18" charset="0"/>
                          </a:rPr>
                        </m:ctrlPr>
                      </m:dPr>
                      <m:e>
                        <m:f>
                          <m:fPr>
                            <m:type m:val="noBar"/>
                            <m:ctrlPr>
                              <a:rPr lang="en-US" sz="2400" i="1">
                                <a:latin typeface="Cambria Math" panose="02040503050406030204" pitchFamily="18" charset="0"/>
                              </a:rPr>
                            </m:ctrlPr>
                          </m:fPr>
                          <m:num>
                            <m:r>
                              <a:rPr lang="en-US" sz="2400" i="1">
                                <a:latin typeface="Cambria Math" panose="02040503050406030204" pitchFamily="18" charset="0"/>
                              </a:rPr>
                              <m:t>𝐷</m:t>
                            </m:r>
                          </m:num>
                          <m:den>
                            <m:r>
                              <a:rPr lang="en-US" sz="2400" i="1">
                                <a:latin typeface="Cambria Math" panose="02040503050406030204" pitchFamily="18" charset="0"/>
                              </a:rPr>
                              <m:t>0</m:t>
                            </m:r>
                          </m:den>
                        </m:f>
                      </m:e>
                    </m:d>
                  </m:oMath>
                </a14:m>
                <a:endParaRPr lang="en-US" sz="2400" i="1" dirty="0" smtClean="0">
                  <a:latin typeface="Cambria Math" panose="02040503050406030204" pitchFamily="18" charset="0"/>
                </a:endParaRPr>
              </a:p>
              <a:p>
                <a:endParaRPr lang="en-US" sz="2400" dirty="0" smtClean="0"/>
              </a:p>
              <a:p>
                <a:r>
                  <a:rPr lang="en-US" sz="2400" dirty="0" smtClean="0"/>
                  <a:t>None of the features considered for Model building.</a:t>
                </a:r>
              </a:p>
              <a:p>
                <a:r>
                  <a:rPr lang="en-US" sz="2400" dirty="0" smtClean="0"/>
                  <a:t>Predicted y value is mean of all output y values irrespective of input x. </a:t>
                </a:r>
              </a:p>
              <a:p>
                <a:endParaRPr lang="en-US" sz="2400" dirty="0"/>
              </a:p>
              <a:p>
                <a:r>
                  <a:rPr lang="en-US" sz="2400" dirty="0" smtClean="0"/>
                  <a:t>	y = y</a:t>
                </a:r>
                <a:r>
                  <a:rPr lang="en-US" sz="2400" baseline="-25000" dirty="0" smtClean="0"/>
                  <a:t>1</a:t>
                </a:r>
                <a:r>
                  <a:rPr lang="en-US" sz="2400" dirty="0" smtClean="0"/>
                  <a:t>+y</a:t>
                </a:r>
                <a:r>
                  <a:rPr lang="en-US" sz="2400" baseline="-25000" dirty="0" smtClean="0"/>
                  <a:t>2</a:t>
                </a:r>
                <a:r>
                  <a:rPr lang="en-US" sz="2400" dirty="0" smtClean="0"/>
                  <a:t>…+y</a:t>
                </a:r>
                <a:r>
                  <a:rPr lang="en-US" sz="2400" baseline="-25000" dirty="0" smtClean="0"/>
                  <a:t>2000</a:t>
                </a:r>
                <a:r>
                  <a:rPr lang="en-US" sz="2400" dirty="0"/>
                  <a:t> </a:t>
                </a:r>
                <a:r>
                  <a:rPr lang="en-US" sz="2400" dirty="0" smtClean="0"/>
                  <a:t>/ 2000 </a:t>
                </a:r>
              </a:p>
              <a:p>
                <a:endParaRPr lang="en-US" sz="2400" i="1" dirty="0" smtClean="0">
                  <a:latin typeface="Cambria Math" panose="02040503050406030204" pitchFamily="18" charset="0"/>
                </a:endParaRPr>
              </a:p>
              <a:p>
                <a:endParaRPr lang="en-US" dirty="0"/>
              </a:p>
              <a:p>
                <a:endParaRPr lang="en-US" dirty="0"/>
              </a:p>
            </p:txBody>
          </p:sp>
        </mc:Choice>
        <mc:Fallback xmlns="">
          <p:sp>
            <p:nvSpPr>
              <p:cNvPr id="3" name="TextBox 2"/>
              <p:cNvSpPr txBox="1">
                <a:spLocks noRot="1" noChangeAspect="1" noMove="1" noResize="1" noEditPoints="1" noAdjustHandles="1" noChangeArrowheads="1" noChangeShapeType="1" noTextEdit="1"/>
              </p:cNvSpPr>
              <p:nvPr/>
            </p:nvSpPr>
            <p:spPr>
              <a:xfrm>
                <a:off x="457200" y="2514600"/>
                <a:ext cx="7372350" cy="3616759"/>
              </a:xfrm>
              <a:prstGeom prst="rect">
                <a:avLst/>
              </a:prstGeom>
              <a:blipFill rotWithShape="0">
                <a:blip r:embed="rId2"/>
                <a:stretch>
                  <a:fillRect l="-1241" t="-843"/>
                </a:stretch>
              </a:blipFill>
            </p:spPr>
            <p:txBody>
              <a:bodyPr/>
              <a:lstStyle/>
              <a:p>
                <a:r>
                  <a:rPr lang="en-US">
                    <a:noFill/>
                  </a:rPr>
                  <a:t> </a:t>
                </a:r>
              </a:p>
            </p:txBody>
          </p:sp>
        </mc:Fallback>
      </mc:AlternateContent>
      <p:sp>
        <p:nvSpPr>
          <p:cNvPr id="2" name="Date Placeholder 1"/>
          <p:cNvSpPr>
            <a:spLocks noGrp="1"/>
          </p:cNvSpPr>
          <p:nvPr>
            <p:ph type="dt" sz="half" idx="10"/>
          </p:nvPr>
        </p:nvSpPr>
        <p:spPr/>
        <p:txBody>
          <a:bodyPr/>
          <a:lstStyle/>
          <a:p>
            <a:pPr>
              <a:defRPr/>
            </a:pPr>
            <a:fld id="{678EE9E0-235C-4FA5-916B-09C7F2549AA7}" type="datetime3">
              <a:rPr lang="en-US" smtClean="0"/>
              <a:t>23 April 2020</a:t>
            </a:fld>
            <a:endParaRPr lang="en-US"/>
          </a:p>
        </p:txBody>
      </p:sp>
      <p:sp>
        <p:nvSpPr>
          <p:cNvPr id="4" name="Slide Number Placeholder 3"/>
          <p:cNvSpPr>
            <a:spLocks noGrp="1"/>
          </p:cNvSpPr>
          <p:nvPr>
            <p:ph type="sldNum" sz="quarter" idx="12"/>
          </p:nvPr>
        </p:nvSpPr>
        <p:spPr/>
        <p:txBody>
          <a:bodyPr/>
          <a:lstStyle/>
          <a:p>
            <a:pPr>
              <a:defRPr/>
            </a:pPr>
            <a:fld id="{60DB935C-A2BB-404C-A6C5-67E9068028EC}" type="slidenum">
              <a:rPr lang="en-US" smtClean="0"/>
              <a:pPr>
                <a:defRPr/>
              </a:pPr>
              <a:t>40</a:t>
            </a:fld>
            <a:endParaRPr lang="en-US"/>
          </a:p>
        </p:txBody>
      </p:sp>
    </p:spTree>
    <p:extLst>
      <p:ext uri="{BB962C8B-B14F-4D97-AF65-F5344CB8AC3E}">
        <p14:creationId xmlns:p14="http://schemas.microsoft.com/office/powerpoint/2010/main" val="261057264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Models with one feature</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dirty="0" smtClean="0"/>
                  <a:t>For all features f</a:t>
                </a:r>
                <a:r>
                  <a:rPr lang="en-US" baseline="-25000" dirty="0" smtClean="0"/>
                  <a:t>i</a:t>
                </a:r>
                <a:r>
                  <a:rPr lang="en-US" dirty="0" smtClean="0"/>
                  <a:t>:</a:t>
                </a:r>
              </a:p>
              <a:p>
                <a:pPr lvl="1"/>
                <a:r>
                  <a:rPr lang="en-US" dirty="0" smtClean="0"/>
                  <a:t>Ex</a:t>
                </a:r>
                <a:r>
                  <a:rPr lang="en-US" dirty="0"/>
                  <a:t>: </a:t>
                </a:r>
                <a:r>
                  <a:rPr lang="en-US" dirty="0" smtClean="0"/>
                  <a:t>{f1</a:t>
                </a:r>
                <a:r>
                  <a:rPr lang="en-US" dirty="0"/>
                  <a:t>}, </a:t>
                </a:r>
                <a:r>
                  <a:rPr lang="en-US" dirty="0" smtClean="0"/>
                  <a:t>{f2</a:t>
                </a:r>
                <a:r>
                  <a:rPr lang="en-US" dirty="0"/>
                  <a:t>} </a:t>
                </a:r>
                <a:r>
                  <a:rPr lang="en-US" dirty="0" smtClean="0"/>
                  <a:t>,{f3},{f4}</a:t>
                </a:r>
                <a:endParaRPr lang="en-US" dirty="0"/>
              </a:p>
              <a:p>
                <a:pPr lvl="1"/>
                <a:r>
                  <a:rPr lang="en-US" dirty="0" smtClean="0"/>
                  <a:t>R</a:t>
                </a:r>
                <a:r>
                  <a:rPr lang="en-US" baseline="30000" dirty="0" smtClean="0"/>
                  <a:t>2</a:t>
                </a:r>
                <a:r>
                  <a:rPr lang="en-US" dirty="0" smtClean="0"/>
                  <a:t> = </a:t>
                </a:r>
                <a14:m>
                  <m:oMath xmlns:m="http://schemas.openxmlformats.org/officeDocument/2006/math">
                    <m:f>
                      <m:fPr>
                        <m:ctrlPr>
                          <a:rPr lang="en-US" i="1" smtClean="0">
                            <a:latin typeface="Cambria Math" panose="02040503050406030204" pitchFamily="18" charset="0"/>
                          </a:rPr>
                        </m:ctrlPr>
                      </m:fPr>
                      <m:num>
                        <m:r>
                          <m:rPr>
                            <m:nor/>
                          </m:rPr>
                          <a:rPr lang="en-US" dirty="0"/>
                          <m:t>TSS</m:t>
                        </m:r>
                        <m:r>
                          <m:rPr>
                            <m:nor/>
                          </m:rPr>
                          <a:rPr lang="en-US" dirty="0"/>
                          <m:t>−</m:t>
                        </m:r>
                        <m:r>
                          <m:rPr>
                            <m:nor/>
                          </m:rPr>
                          <a:rPr lang="en-US" dirty="0"/>
                          <m:t>RSS</m:t>
                        </m:r>
                      </m:num>
                      <m:den>
                        <m:r>
                          <m:rPr>
                            <m:nor/>
                          </m:rPr>
                          <a:rPr lang="en-US" b="0" i="0" dirty="0" smtClean="0">
                            <a:latin typeface="Cambria Math" panose="02040503050406030204" pitchFamily="18" charset="0"/>
                          </a:rPr>
                          <m:t>T</m:t>
                        </m:r>
                        <m:r>
                          <m:rPr>
                            <m:nor/>
                          </m:rPr>
                          <a:rPr lang="en-US" dirty="0"/>
                          <m:t>SS</m:t>
                        </m:r>
                      </m:den>
                    </m:f>
                  </m:oMath>
                </a14:m>
                <a:endParaRPr lang="en-US" dirty="0" smtClean="0"/>
              </a:p>
              <a:p>
                <a:pPr lvl="1"/>
                <a:r>
                  <a:rPr lang="en-US" dirty="0" smtClean="0"/>
                  <a:t>Select model with smallest </a:t>
                </a:r>
                <a:r>
                  <a:rPr lang="en-US" dirty="0"/>
                  <a:t>RSS </a:t>
                </a:r>
                <a:r>
                  <a:rPr lang="en-US" dirty="0" smtClean="0"/>
                  <a:t>or largest R</a:t>
                </a:r>
                <a:r>
                  <a:rPr lang="en-US" baseline="30000" dirty="0" smtClean="0"/>
                  <a:t>2</a:t>
                </a:r>
              </a:p>
              <a:p>
                <a:pPr lvl="1"/>
                <a:r>
                  <a:rPr lang="en-US" dirty="0"/>
                  <a:t>Let this model be </a:t>
                </a:r>
                <a:r>
                  <a:rPr lang="en-US" dirty="0" smtClean="0"/>
                  <a:t>M1</a:t>
                </a:r>
              </a:p>
              <a:p>
                <a:pPr lvl="1"/>
                <a:r>
                  <a:rPr lang="en-US" dirty="0" smtClean="0"/>
                  <a:t>Ex: M1={f4}</a:t>
                </a:r>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704" t="-1752"/>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pPr>
              <a:defRPr/>
            </a:pPr>
            <a:fld id="{60DB935C-A2BB-404C-A6C5-67E9068028EC}" type="slidenum">
              <a:rPr lang="en-US" smtClean="0"/>
              <a:pPr>
                <a:defRPr/>
              </a:pPr>
              <a:t>41</a:t>
            </a:fld>
            <a:endParaRPr lang="en-US"/>
          </a:p>
        </p:txBody>
      </p:sp>
    </p:spTree>
    <p:extLst>
      <p:ext uri="{BB962C8B-B14F-4D97-AF65-F5344CB8AC3E}">
        <p14:creationId xmlns:p14="http://schemas.microsoft.com/office/powerpoint/2010/main" val="167728964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Models with two features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lnSpcReduction="10000"/>
              </a:bodyPr>
              <a:lstStyle/>
              <a:p>
                <a:pPr marL="0" indent="0">
                  <a:buNone/>
                </a:pPr>
                <a:r>
                  <a:rPr lang="en-US" dirty="0" smtClean="0"/>
                  <a:t>For all features f</a:t>
                </a:r>
                <a:r>
                  <a:rPr lang="en-US" baseline="-25000" dirty="0" smtClean="0"/>
                  <a:t>i</a:t>
                </a:r>
                <a:r>
                  <a:rPr lang="en-US" dirty="0" smtClean="0"/>
                  <a:t>:</a:t>
                </a:r>
              </a:p>
              <a:p>
                <a:r>
                  <a:rPr lang="en-US" dirty="0" smtClean="0"/>
                  <a:t>Build models with 2 features by augmenting model with f4 feature</a:t>
                </a:r>
              </a:p>
              <a:p>
                <a:r>
                  <a:rPr lang="en-US" dirty="0" smtClean="0"/>
                  <a:t>Ex: {f4,f1}, {f4,f2} ,{f4,f3}</a:t>
                </a:r>
                <a:endParaRPr lang="en-US" dirty="0"/>
              </a:p>
              <a:p>
                <a:pPr lvl="1"/>
                <a:r>
                  <a:rPr lang="en-US" dirty="0" smtClean="0"/>
                  <a:t>R</a:t>
                </a:r>
                <a:r>
                  <a:rPr lang="en-US" baseline="30000" dirty="0" smtClean="0"/>
                  <a:t>2</a:t>
                </a:r>
                <a:r>
                  <a:rPr lang="en-US" dirty="0" smtClean="0"/>
                  <a:t> = </a:t>
                </a:r>
                <a14:m>
                  <m:oMath xmlns:m="http://schemas.openxmlformats.org/officeDocument/2006/math">
                    <m:f>
                      <m:fPr>
                        <m:ctrlPr>
                          <a:rPr lang="en-US" i="1" smtClean="0">
                            <a:latin typeface="Cambria Math" panose="02040503050406030204" pitchFamily="18" charset="0"/>
                          </a:rPr>
                        </m:ctrlPr>
                      </m:fPr>
                      <m:num>
                        <m:r>
                          <m:rPr>
                            <m:nor/>
                          </m:rPr>
                          <a:rPr lang="en-US" dirty="0"/>
                          <m:t>TSS</m:t>
                        </m:r>
                        <m:r>
                          <m:rPr>
                            <m:nor/>
                          </m:rPr>
                          <a:rPr lang="en-US" dirty="0"/>
                          <m:t>−</m:t>
                        </m:r>
                        <m:r>
                          <m:rPr>
                            <m:nor/>
                          </m:rPr>
                          <a:rPr lang="en-US" dirty="0"/>
                          <m:t>RSS</m:t>
                        </m:r>
                      </m:num>
                      <m:den>
                        <m:r>
                          <m:rPr>
                            <m:nor/>
                          </m:rPr>
                          <a:rPr lang="en-US" b="0" i="0" dirty="0" smtClean="0">
                            <a:latin typeface="Cambria Math" panose="02040503050406030204" pitchFamily="18" charset="0"/>
                          </a:rPr>
                          <m:t>T</m:t>
                        </m:r>
                        <m:r>
                          <m:rPr>
                            <m:nor/>
                          </m:rPr>
                          <a:rPr lang="en-US" dirty="0"/>
                          <m:t>SS</m:t>
                        </m:r>
                      </m:den>
                    </m:f>
                  </m:oMath>
                </a14:m>
                <a:endParaRPr lang="en-US" dirty="0" smtClean="0"/>
              </a:p>
              <a:p>
                <a:pPr lvl="1"/>
                <a:r>
                  <a:rPr lang="en-US" dirty="0" smtClean="0"/>
                  <a:t>Select model with smallest </a:t>
                </a:r>
                <a:r>
                  <a:rPr lang="en-US" dirty="0"/>
                  <a:t>RSS </a:t>
                </a:r>
                <a:r>
                  <a:rPr lang="en-US" dirty="0" smtClean="0"/>
                  <a:t>or largest R</a:t>
                </a:r>
                <a:r>
                  <a:rPr lang="en-US" baseline="30000" dirty="0" smtClean="0"/>
                  <a:t>2</a:t>
                </a:r>
              </a:p>
              <a:p>
                <a:pPr lvl="1"/>
                <a:r>
                  <a:rPr lang="en-US" dirty="0"/>
                  <a:t>Let this model be </a:t>
                </a:r>
                <a:r>
                  <a:rPr lang="en-US" dirty="0" smtClean="0"/>
                  <a:t>M2</a:t>
                </a:r>
              </a:p>
              <a:p>
                <a:pPr lvl="1"/>
                <a:r>
                  <a:rPr lang="en-US" dirty="0" smtClean="0"/>
                  <a:t>Ex M2 = {f4,f2}</a:t>
                </a:r>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852" t="-283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pPr>
              <a:defRPr/>
            </a:pPr>
            <a:fld id="{60DB935C-A2BB-404C-A6C5-67E9068028EC}" type="slidenum">
              <a:rPr lang="en-US" smtClean="0"/>
              <a:pPr>
                <a:defRPr/>
              </a:pPr>
              <a:t>42</a:t>
            </a:fld>
            <a:endParaRPr lang="en-US"/>
          </a:p>
        </p:txBody>
      </p:sp>
    </p:spTree>
    <p:extLst>
      <p:ext uri="{BB962C8B-B14F-4D97-AF65-F5344CB8AC3E}">
        <p14:creationId xmlns:p14="http://schemas.microsoft.com/office/powerpoint/2010/main" val="166439290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Models with three features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pPr marL="0" indent="0">
                  <a:buNone/>
                </a:pPr>
                <a:r>
                  <a:rPr lang="en-US" dirty="0" smtClean="0"/>
                  <a:t>For all features f</a:t>
                </a:r>
                <a:r>
                  <a:rPr lang="en-US" baseline="-25000" dirty="0" smtClean="0"/>
                  <a:t>i</a:t>
                </a:r>
                <a:r>
                  <a:rPr lang="en-US" dirty="0" smtClean="0"/>
                  <a:t>:</a:t>
                </a:r>
              </a:p>
              <a:p>
                <a:r>
                  <a:rPr lang="en-US" dirty="0" smtClean="0"/>
                  <a:t>Build models with 3 features by augmenting model with {f4,f2} features</a:t>
                </a:r>
              </a:p>
              <a:p>
                <a:r>
                  <a:rPr lang="en-US" dirty="0" smtClean="0"/>
                  <a:t>Ex: {f4,f2,f1} ,{</a:t>
                </a:r>
                <a:r>
                  <a:rPr lang="en-US" dirty="0"/>
                  <a:t>f4,f2,</a:t>
                </a:r>
                <a:r>
                  <a:rPr lang="en-US" dirty="0" smtClean="0"/>
                  <a:t>f3}</a:t>
                </a:r>
                <a:endParaRPr lang="en-US" dirty="0"/>
              </a:p>
              <a:p>
                <a:pPr lvl="1"/>
                <a:r>
                  <a:rPr lang="en-US" dirty="0" smtClean="0"/>
                  <a:t>R</a:t>
                </a:r>
                <a:r>
                  <a:rPr lang="en-US" baseline="30000" dirty="0" smtClean="0"/>
                  <a:t>2</a:t>
                </a:r>
                <a:r>
                  <a:rPr lang="en-US" dirty="0" smtClean="0"/>
                  <a:t> = </a:t>
                </a:r>
                <a14:m>
                  <m:oMath xmlns:m="http://schemas.openxmlformats.org/officeDocument/2006/math">
                    <m:f>
                      <m:fPr>
                        <m:ctrlPr>
                          <a:rPr lang="en-US" i="1" smtClean="0">
                            <a:latin typeface="Cambria Math" panose="02040503050406030204" pitchFamily="18" charset="0"/>
                          </a:rPr>
                        </m:ctrlPr>
                      </m:fPr>
                      <m:num>
                        <m:r>
                          <m:rPr>
                            <m:nor/>
                          </m:rPr>
                          <a:rPr lang="en-US" dirty="0"/>
                          <m:t>TSS</m:t>
                        </m:r>
                        <m:r>
                          <m:rPr>
                            <m:nor/>
                          </m:rPr>
                          <a:rPr lang="en-US" dirty="0"/>
                          <m:t>−</m:t>
                        </m:r>
                        <m:r>
                          <m:rPr>
                            <m:nor/>
                          </m:rPr>
                          <a:rPr lang="en-US" dirty="0"/>
                          <m:t>RSS</m:t>
                        </m:r>
                      </m:num>
                      <m:den>
                        <m:r>
                          <m:rPr>
                            <m:nor/>
                          </m:rPr>
                          <a:rPr lang="en-US" b="0" i="0" dirty="0" smtClean="0">
                            <a:latin typeface="Cambria Math" panose="02040503050406030204" pitchFamily="18" charset="0"/>
                          </a:rPr>
                          <m:t>T</m:t>
                        </m:r>
                        <m:r>
                          <m:rPr>
                            <m:nor/>
                          </m:rPr>
                          <a:rPr lang="en-US" dirty="0"/>
                          <m:t>SS</m:t>
                        </m:r>
                      </m:den>
                    </m:f>
                  </m:oMath>
                </a14:m>
                <a:endParaRPr lang="en-US" dirty="0" smtClean="0"/>
              </a:p>
              <a:p>
                <a:pPr lvl="1"/>
                <a:r>
                  <a:rPr lang="en-US" dirty="0" smtClean="0"/>
                  <a:t>Select model with smallest </a:t>
                </a:r>
                <a:r>
                  <a:rPr lang="en-US" dirty="0"/>
                  <a:t>RSS </a:t>
                </a:r>
                <a:r>
                  <a:rPr lang="en-US" dirty="0" smtClean="0"/>
                  <a:t>or largest R</a:t>
                </a:r>
                <a:r>
                  <a:rPr lang="en-US" baseline="30000" dirty="0" smtClean="0"/>
                  <a:t>2</a:t>
                </a:r>
              </a:p>
              <a:p>
                <a:pPr lvl="1"/>
                <a:r>
                  <a:rPr lang="en-US" dirty="0" smtClean="0"/>
                  <a:t>Ex </a:t>
                </a:r>
                <a:r>
                  <a:rPr lang="en-US" dirty="0"/>
                  <a:t>M</a:t>
                </a:r>
                <a:r>
                  <a:rPr lang="en-US" baseline="-25000" dirty="0"/>
                  <a:t>D-1 </a:t>
                </a:r>
                <a:r>
                  <a:rPr lang="en-US" dirty="0"/>
                  <a:t> =</a:t>
                </a:r>
                <a:r>
                  <a:rPr lang="en-US" dirty="0" smtClean="0"/>
                  <a:t> = {f4,f2</a:t>
                </a:r>
                <a:r>
                  <a:rPr lang="en-US" dirty="0"/>
                  <a:t>,f1</a:t>
                </a:r>
                <a:r>
                  <a:rPr lang="en-US" dirty="0" smtClean="0"/>
                  <a:t>}</a:t>
                </a:r>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852" t="-1752"/>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pPr>
              <a:defRPr/>
            </a:pPr>
            <a:fld id="{60DB935C-A2BB-404C-A6C5-67E9068028EC}" type="slidenum">
              <a:rPr lang="en-US" smtClean="0"/>
              <a:pPr>
                <a:defRPr/>
              </a:pPr>
              <a:t>43</a:t>
            </a:fld>
            <a:endParaRPr lang="en-US"/>
          </a:p>
        </p:txBody>
      </p:sp>
    </p:spTree>
    <p:extLst>
      <p:ext uri="{BB962C8B-B14F-4D97-AF65-F5344CB8AC3E}">
        <p14:creationId xmlns:p14="http://schemas.microsoft.com/office/powerpoint/2010/main" val="233474225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Models with all features</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normAutofit/>
              </a:bodyPr>
              <a:lstStyle/>
              <a:p>
                <a:pPr marL="0" indent="0">
                  <a:buNone/>
                </a:pPr>
                <a:r>
                  <a:rPr lang="en-US" dirty="0" smtClean="0"/>
                  <a:t>For all features f</a:t>
                </a:r>
                <a:r>
                  <a:rPr lang="en-US" baseline="-25000" dirty="0" smtClean="0"/>
                  <a:t>i</a:t>
                </a:r>
                <a:r>
                  <a:rPr lang="en-US" dirty="0" smtClean="0"/>
                  <a:t>:</a:t>
                </a:r>
              </a:p>
              <a:p>
                <a:r>
                  <a:rPr lang="en-US" dirty="0" smtClean="0"/>
                  <a:t>Build models with 4 (all in our example) features by augmenting model with </a:t>
                </a:r>
                <a:r>
                  <a:rPr lang="en-US" dirty="0"/>
                  <a:t>{</a:t>
                </a:r>
                <a:r>
                  <a:rPr lang="en-US" dirty="0" smtClean="0"/>
                  <a:t>f4,f2,f1} features</a:t>
                </a:r>
              </a:p>
              <a:p>
                <a:r>
                  <a:rPr lang="en-US" dirty="0" smtClean="0"/>
                  <a:t>Ex: {f4,f2,f1,f3}  for all n input examples </a:t>
                </a:r>
              </a:p>
              <a:p>
                <a:pPr lvl="1"/>
                <a:r>
                  <a:rPr lang="en-US" dirty="0" smtClean="0"/>
                  <a:t>R</a:t>
                </a:r>
                <a:r>
                  <a:rPr lang="en-US" baseline="30000" dirty="0" smtClean="0"/>
                  <a:t>2</a:t>
                </a:r>
                <a:r>
                  <a:rPr lang="en-US" dirty="0" smtClean="0"/>
                  <a:t> = </a:t>
                </a:r>
                <a14:m>
                  <m:oMath xmlns:m="http://schemas.openxmlformats.org/officeDocument/2006/math">
                    <m:f>
                      <m:fPr>
                        <m:ctrlPr>
                          <a:rPr lang="en-US" i="1" smtClean="0">
                            <a:latin typeface="Cambria Math" panose="02040503050406030204" pitchFamily="18" charset="0"/>
                          </a:rPr>
                        </m:ctrlPr>
                      </m:fPr>
                      <m:num>
                        <m:r>
                          <m:rPr>
                            <m:nor/>
                          </m:rPr>
                          <a:rPr lang="en-US" dirty="0"/>
                          <m:t>TSS</m:t>
                        </m:r>
                        <m:r>
                          <m:rPr>
                            <m:nor/>
                          </m:rPr>
                          <a:rPr lang="en-US" dirty="0"/>
                          <m:t>−</m:t>
                        </m:r>
                        <m:r>
                          <m:rPr>
                            <m:nor/>
                          </m:rPr>
                          <a:rPr lang="en-US" dirty="0"/>
                          <m:t>RSS</m:t>
                        </m:r>
                      </m:num>
                      <m:den>
                        <m:r>
                          <m:rPr>
                            <m:nor/>
                          </m:rPr>
                          <a:rPr lang="en-US" b="0" i="0" dirty="0" smtClean="0">
                            <a:latin typeface="Cambria Math" panose="02040503050406030204" pitchFamily="18" charset="0"/>
                          </a:rPr>
                          <m:t>T</m:t>
                        </m:r>
                        <m:r>
                          <m:rPr>
                            <m:nor/>
                          </m:rPr>
                          <a:rPr lang="en-US" dirty="0"/>
                          <m:t>SS</m:t>
                        </m:r>
                      </m:den>
                    </m:f>
                  </m:oMath>
                </a14:m>
                <a:endParaRPr lang="en-US" dirty="0" smtClean="0"/>
              </a:p>
              <a:p>
                <a:pPr lvl="1"/>
                <a:r>
                  <a:rPr lang="en-US" dirty="0" smtClean="0"/>
                  <a:t>M</a:t>
                </a:r>
                <a:r>
                  <a:rPr lang="en-US" baseline="-25000" dirty="0" smtClean="0"/>
                  <a:t>D </a:t>
                </a:r>
                <a:r>
                  <a:rPr lang="en-US" dirty="0" smtClean="0"/>
                  <a:t> </a:t>
                </a:r>
                <a:r>
                  <a:rPr lang="en-US" dirty="0"/>
                  <a:t>= </a:t>
                </a:r>
                <a:r>
                  <a:rPr lang="en-US" dirty="0" smtClean="0"/>
                  <a:t>{</a:t>
                </a:r>
                <a:r>
                  <a:rPr lang="en-US" dirty="0" smtClean="0"/>
                  <a:t>f4,f2,f1,f3}</a:t>
                </a:r>
                <a:endParaRPr lang="en-US" dirty="0"/>
              </a:p>
              <a:p>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852" t="-1752"/>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pPr>
              <a:defRPr/>
            </a:pPr>
            <a:fld id="{60DB935C-A2BB-404C-A6C5-67E9068028EC}" type="slidenum">
              <a:rPr lang="en-US" smtClean="0"/>
              <a:pPr>
                <a:defRPr/>
              </a:pPr>
              <a:t>44</a:t>
            </a:fld>
            <a:endParaRPr lang="en-US"/>
          </a:p>
        </p:txBody>
      </p:sp>
    </p:spTree>
    <p:extLst>
      <p:ext uri="{BB962C8B-B14F-4D97-AF65-F5344CB8AC3E}">
        <p14:creationId xmlns:p14="http://schemas.microsoft.com/office/powerpoint/2010/main" val="296001427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8965" y="623515"/>
            <a:ext cx="6172200" cy="857250"/>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3200" b="1" kern="1200">
                <a:solidFill>
                  <a:schemeClr val="bg1"/>
                </a:solidFill>
                <a:latin typeface="Helvetica" panose="020B0604020202030204" pitchFamily="34" charset="0"/>
                <a:ea typeface="+mj-ea"/>
                <a:cs typeface="+mj-cs"/>
              </a:defRPr>
            </a:lvl1pPr>
          </a:lstStyle>
          <a:p>
            <a:endParaRPr lang="en-GB" altLang="en-US" sz="2400" dirty="0"/>
          </a:p>
        </p:txBody>
      </p:sp>
      <p:sp>
        <p:nvSpPr>
          <p:cNvPr id="8" name="Rectangle 2"/>
          <p:cNvSpPr txBox="1">
            <a:spLocks/>
          </p:cNvSpPr>
          <p:nvPr/>
        </p:nvSpPr>
        <p:spPr>
          <a:xfrm>
            <a:off x="142875" y="575346"/>
            <a:ext cx="8229600" cy="342900"/>
          </a:xfrm>
          <a:prstGeom prst="rect">
            <a:avLst/>
          </a:prstGeom>
        </p:spPr>
        <p:txBody>
          <a:bodyPr/>
          <a:lstStyle/>
          <a:p>
            <a:pPr>
              <a:defRPr/>
            </a:pPr>
            <a:r>
              <a:rPr lang="en-US" sz="2800" b="1" dirty="0">
                <a:latin typeface="Helvetica" panose="020B0604020202030204" pitchFamily="34" charset="0"/>
                <a:ea typeface="+mj-ea"/>
                <a:cs typeface="+mj-cs"/>
              </a:rPr>
              <a:t>Forward stepwise Selection </a:t>
            </a:r>
          </a:p>
        </p:txBody>
      </p:sp>
      <p:sp>
        <p:nvSpPr>
          <p:cNvPr id="4" name="TextBox 3"/>
          <p:cNvSpPr txBox="1"/>
          <p:nvPr/>
        </p:nvSpPr>
        <p:spPr>
          <a:xfrm>
            <a:off x="457200" y="1712497"/>
            <a:ext cx="6229350" cy="4524315"/>
          </a:xfrm>
          <a:prstGeom prst="rect">
            <a:avLst/>
          </a:prstGeom>
          <a:noFill/>
          <a:ln w="28575">
            <a:solidFill>
              <a:schemeClr val="tx1"/>
            </a:solidFill>
          </a:ln>
        </p:spPr>
        <p:txBody>
          <a:bodyPr wrap="square" rtlCol="0">
            <a:spAutoFit/>
          </a:bodyPr>
          <a:lstStyle/>
          <a:p>
            <a:pPr algn="just"/>
            <a:r>
              <a:rPr lang="en-US" sz="1800" dirty="0"/>
              <a:t>1. Let </a:t>
            </a:r>
            <a:r>
              <a:rPr lang="en-US" sz="1800" i="1" dirty="0"/>
              <a:t>M</a:t>
            </a:r>
            <a:r>
              <a:rPr lang="en-US" sz="1800" baseline="-25000" dirty="0"/>
              <a:t>0</a:t>
            </a:r>
            <a:r>
              <a:rPr lang="en-US" sz="1800" dirty="0"/>
              <a:t> denote the </a:t>
            </a:r>
            <a:r>
              <a:rPr lang="en-US" sz="1800" i="1" dirty="0"/>
              <a:t>null model </a:t>
            </a:r>
            <a:r>
              <a:rPr lang="en-US" sz="1800" dirty="0"/>
              <a:t>, which contains no predictors. </a:t>
            </a:r>
          </a:p>
          <a:p>
            <a:pPr algn="just"/>
            <a:r>
              <a:rPr lang="en-US" sz="1800" dirty="0"/>
              <a:t>This model simply predicts the sample mean for each observation.</a:t>
            </a:r>
          </a:p>
          <a:p>
            <a:pPr algn="just"/>
            <a:endParaRPr lang="en-US" sz="1800" dirty="0"/>
          </a:p>
          <a:p>
            <a:pPr algn="just"/>
            <a:r>
              <a:rPr lang="en-US" sz="1800" dirty="0"/>
              <a:t>2. For </a:t>
            </a:r>
            <a:r>
              <a:rPr lang="en-US" sz="1800" i="1" dirty="0"/>
              <a:t>k </a:t>
            </a:r>
            <a:r>
              <a:rPr lang="en-US" sz="1800" dirty="0"/>
              <a:t>= 0, 1</a:t>
            </a:r>
            <a:r>
              <a:rPr lang="en-US" sz="1800" i="1" dirty="0"/>
              <a:t>, </a:t>
            </a:r>
            <a:r>
              <a:rPr lang="en-US" sz="1800" dirty="0"/>
              <a:t>2</a:t>
            </a:r>
            <a:r>
              <a:rPr lang="en-US" sz="1800" i="1" dirty="0"/>
              <a:t>, . . .D-1</a:t>
            </a:r>
            <a:r>
              <a:rPr lang="en-US" sz="1800" dirty="0"/>
              <a:t>:</a:t>
            </a:r>
          </a:p>
          <a:p>
            <a:r>
              <a:rPr lang="en-US" sz="1800" dirty="0"/>
              <a:t>(a) Consider all </a:t>
            </a:r>
            <a:r>
              <a:rPr lang="en-US" sz="1800" i="1" dirty="0"/>
              <a:t>D − k </a:t>
            </a:r>
            <a:r>
              <a:rPr lang="en-US" sz="1800" dirty="0"/>
              <a:t>models that augment the predictors in </a:t>
            </a:r>
            <a:r>
              <a:rPr lang="en-US" sz="1800" i="1" dirty="0" smtClean="0"/>
              <a:t>M</a:t>
            </a:r>
            <a:r>
              <a:rPr lang="en-US" sz="1800" i="1" baseline="-25000" dirty="0" smtClean="0"/>
              <a:t>k</a:t>
            </a:r>
            <a:r>
              <a:rPr lang="en-US" sz="1800" i="1" dirty="0" smtClean="0"/>
              <a:t> </a:t>
            </a:r>
            <a:r>
              <a:rPr lang="en-US" sz="1800" dirty="0" smtClean="0"/>
              <a:t>with </a:t>
            </a:r>
            <a:r>
              <a:rPr lang="en-US" sz="1800" dirty="0"/>
              <a:t>one additional predictor.</a:t>
            </a:r>
          </a:p>
          <a:p>
            <a:r>
              <a:rPr lang="en-US" sz="1800" dirty="0"/>
              <a:t>(b) Choose the </a:t>
            </a:r>
            <a:r>
              <a:rPr lang="en-US" sz="1800" i="1" dirty="0"/>
              <a:t>best </a:t>
            </a:r>
            <a:r>
              <a:rPr lang="en-US" sz="1800" dirty="0"/>
              <a:t>among these </a:t>
            </a:r>
            <a:r>
              <a:rPr lang="en-US" sz="1800" i="1" dirty="0"/>
              <a:t>D − k </a:t>
            </a:r>
            <a:r>
              <a:rPr lang="en-US" sz="1800" dirty="0"/>
              <a:t>models, and call it </a:t>
            </a:r>
            <a:r>
              <a:rPr lang="en-US" sz="1800" i="1" dirty="0"/>
              <a:t>M</a:t>
            </a:r>
            <a:r>
              <a:rPr lang="en-US" sz="1800" i="1" baseline="-25000" dirty="0"/>
              <a:t>k</a:t>
            </a:r>
            <a:r>
              <a:rPr lang="en-US" sz="1800" baseline="-25000" dirty="0"/>
              <a:t>+1</a:t>
            </a:r>
            <a:r>
              <a:rPr lang="en-US" sz="1800" dirty="0"/>
              <a:t>.</a:t>
            </a:r>
          </a:p>
          <a:p>
            <a:r>
              <a:rPr lang="en-US" sz="1800" dirty="0"/>
              <a:t>Here </a:t>
            </a:r>
            <a:r>
              <a:rPr lang="en-US" sz="1800" i="1" dirty="0"/>
              <a:t>best </a:t>
            </a:r>
            <a:r>
              <a:rPr lang="en-US" sz="1800" dirty="0"/>
              <a:t>is defined as having smallest RSS on training dataset (or highest </a:t>
            </a:r>
            <a:r>
              <a:rPr lang="en-US" sz="1800" i="1" dirty="0"/>
              <a:t>R</a:t>
            </a:r>
            <a:r>
              <a:rPr lang="en-US" sz="1800" baseline="30000" dirty="0"/>
              <a:t>2</a:t>
            </a:r>
            <a:r>
              <a:rPr lang="en-US" sz="1800" dirty="0"/>
              <a:t>).</a:t>
            </a:r>
          </a:p>
          <a:p>
            <a:pPr algn="just"/>
            <a:endParaRPr lang="en-US" sz="1800" dirty="0"/>
          </a:p>
          <a:p>
            <a:pPr algn="just"/>
            <a:r>
              <a:rPr lang="en-US" sz="1800" dirty="0"/>
              <a:t>3. Select a single best model from among </a:t>
            </a:r>
            <a:r>
              <a:rPr lang="en-US" sz="1800" i="1" dirty="0"/>
              <a:t>M</a:t>
            </a:r>
            <a:r>
              <a:rPr lang="en-US" sz="1800" baseline="-25000" dirty="0"/>
              <a:t>0</a:t>
            </a:r>
            <a:r>
              <a:rPr lang="en-US" sz="1800" i="1" dirty="0"/>
              <a:t>, M</a:t>
            </a:r>
            <a:r>
              <a:rPr lang="en-US" sz="1800" baseline="-25000" dirty="0"/>
              <a:t>1</a:t>
            </a:r>
            <a:r>
              <a:rPr lang="en-US" sz="1800" i="1" dirty="0"/>
              <a:t> , . . . , M</a:t>
            </a:r>
            <a:r>
              <a:rPr lang="en-US" sz="1800" baseline="-25000" dirty="0"/>
              <a:t>D</a:t>
            </a:r>
            <a:r>
              <a:rPr lang="en-US" sz="1800" i="1" dirty="0"/>
              <a:t> </a:t>
            </a:r>
            <a:r>
              <a:rPr lang="en-US" sz="1800" dirty="0"/>
              <a:t>having the smallest RSS on testing error (or equivalently largest </a:t>
            </a:r>
            <a:r>
              <a:rPr lang="en-US" sz="1800" i="1" dirty="0"/>
              <a:t>R</a:t>
            </a:r>
            <a:r>
              <a:rPr lang="en-US" sz="1800" baseline="30000" dirty="0"/>
              <a:t>2</a:t>
            </a:r>
            <a:r>
              <a:rPr lang="en-US" sz="1800" dirty="0"/>
              <a:t>).</a:t>
            </a:r>
          </a:p>
        </p:txBody>
      </p:sp>
      <p:sp>
        <p:nvSpPr>
          <p:cNvPr id="6" name="TextBox 5"/>
          <p:cNvSpPr txBox="1"/>
          <p:nvPr/>
        </p:nvSpPr>
        <p:spPr>
          <a:xfrm>
            <a:off x="142874" y="1343165"/>
            <a:ext cx="8086725" cy="369332"/>
          </a:xfrm>
          <a:prstGeom prst="rect">
            <a:avLst/>
          </a:prstGeom>
          <a:noFill/>
        </p:spPr>
        <p:txBody>
          <a:bodyPr wrap="square" rtlCol="0">
            <a:spAutoFit/>
          </a:bodyPr>
          <a:lstStyle/>
          <a:p>
            <a:r>
              <a:rPr lang="en-US" sz="1800" dirty="0"/>
              <a:t>Training Dataset – 2/3</a:t>
            </a:r>
            <a:r>
              <a:rPr lang="en-US" sz="1800" baseline="30000" dirty="0"/>
              <a:t>rd</a:t>
            </a:r>
            <a:r>
              <a:rPr lang="en-US" sz="1800" dirty="0"/>
              <a:t> of Data Set, Testing Dataset – 1/3</a:t>
            </a:r>
            <a:r>
              <a:rPr lang="en-US" sz="1800" baseline="30000" dirty="0"/>
              <a:t>rd</a:t>
            </a:r>
            <a:r>
              <a:rPr lang="en-US" sz="1800" dirty="0"/>
              <a:t> of Data Set</a:t>
            </a:r>
          </a:p>
        </p:txBody>
      </p:sp>
      <p:sp>
        <p:nvSpPr>
          <p:cNvPr id="2" name="Date Placeholder 1"/>
          <p:cNvSpPr>
            <a:spLocks noGrp="1"/>
          </p:cNvSpPr>
          <p:nvPr>
            <p:ph type="dt" sz="half" idx="10"/>
          </p:nvPr>
        </p:nvSpPr>
        <p:spPr/>
        <p:txBody>
          <a:bodyPr/>
          <a:lstStyle/>
          <a:p>
            <a:pPr>
              <a:defRPr/>
            </a:pPr>
            <a:fld id="{D3FF166B-01D9-4D98-B79C-E3062F20F7D2}" type="datetime3">
              <a:rPr lang="en-US" smtClean="0"/>
              <a:t>23 April 2020</a:t>
            </a:fld>
            <a:endParaRPr lang="en-US"/>
          </a:p>
        </p:txBody>
      </p:sp>
      <p:sp>
        <p:nvSpPr>
          <p:cNvPr id="5" name="Slide Number Placeholder 4"/>
          <p:cNvSpPr>
            <a:spLocks noGrp="1"/>
          </p:cNvSpPr>
          <p:nvPr>
            <p:ph type="sldNum" sz="quarter" idx="12"/>
          </p:nvPr>
        </p:nvSpPr>
        <p:spPr/>
        <p:txBody>
          <a:bodyPr/>
          <a:lstStyle/>
          <a:p>
            <a:pPr>
              <a:defRPr/>
            </a:pPr>
            <a:fld id="{60DB935C-A2BB-404C-A6C5-67E9068028EC}" type="slidenum">
              <a:rPr lang="en-US" smtClean="0"/>
              <a:pPr>
                <a:defRPr/>
              </a:pPr>
              <a:t>45</a:t>
            </a:fld>
            <a:endParaRPr lang="en-US"/>
          </a:p>
        </p:txBody>
      </p:sp>
    </p:spTree>
    <p:extLst>
      <p:ext uri="{BB962C8B-B14F-4D97-AF65-F5344CB8AC3E}">
        <p14:creationId xmlns:p14="http://schemas.microsoft.com/office/powerpoint/2010/main" val="237168586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p:cNvSpPr txBox="1">
            <a:spLocks/>
          </p:cNvSpPr>
          <p:nvPr/>
        </p:nvSpPr>
        <p:spPr>
          <a:xfrm>
            <a:off x="304800" y="551664"/>
            <a:ext cx="8229600" cy="342900"/>
          </a:xfrm>
          <a:prstGeom prst="rect">
            <a:avLst/>
          </a:prstGeom>
        </p:spPr>
        <p:txBody>
          <a:bodyPr/>
          <a:lstStyle/>
          <a:p>
            <a:pPr>
              <a:defRPr/>
            </a:pPr>
            <a:r>
              <a:rPr lang="en-US" sz="2800" b="1" dirty="0">
                <a:latin typeface="Helvetica" panose="020B0604020202030204" pitchFamily="34" charset="0"/>
              </a:rPr>
              <a:t>Forward stepwise </a:t>
            </a:r>
            <a:r>
              <a:rPr lang="en-US" sz="2800" b="1" dirty="0" smtClean="0">
                <a:latin typeface="Helvetica" panose="020B0604020202030204" pitchFamily="34" charset="0"/>
                <a:ea typeface="+mj-ea"/>
                <a:cs typeface="+mj-cs"/>
              </a:rPr>
              <a:t>Selection computations </a:t>
            </a:r>
            <a:endParaRPr lang="en-US" sz="2800" b="1" dirty="0">
              <a:latin typeface="Helvetica" panose="020B0604020202030204" pitchFamily="34" charset="0"/>
              <a:ea typeface="+mj-ea"/>
              <a:cs typeface="+mj-cs"/>
            </a:endParaRPr>
          </a:p>
        </p:txBody>
      </p:sp>
      <mc:AlternateContent xmlns:mc="http://schemas.openxmlformats.org/markup-compatibility/2006" xmlns:a14="http://schemas.microsoft.com/office/drawing/2010/main">
        <mc:Choice Requires="a14">
          <p:sp>
            <p:nvSpPr>
              <p:cNvPr id="3" name="TextBox 2"/>
              <p:cNvSpPr txBox="1"/>
              <p:nvPr/>
            </p:nvSpPr>
            <p:spPr>
              <a:xfrm>
                <a:off x="152400" y="1447800"/>
                <a:ext cx="7372350" cy="5224764"/>
              </a:xfrm>
              <a:prstGeom prst="rect">
                <a:avLst/>
              </a:prstGeom>
              <a:noFill/>
            </p:spPr>
            <p:txBody>
              <a:bodyPr wrap="square" rtlCol="0">
                <a:spAutoFit/>
              </a:bodyPr>
              <a:lstStyle/>
              <a:p>
                <a:pPr algn="just"/>
                <a:r>
                  <a:rPr lang="en-US" sz="2000" dirty="0" smtClean="0"/>
                  <a:t>Complexity of best subset selection algorithm is given by : </a:t>
                </a:r>
                <a:endParaRPr lang="en-US" sz="2000" dirty="0"/>
              </a:p>
              <a:p>
                <a:endParaRPr lang="en-US" sz="2000" i="1" dirty="0" smtClean="0">
                  <a:latin typeface="Cambria Math" panose="02040503050406030204" pitchFamily="18" charset="0"/>
                </a:endParaRPr>
              </a:p>
              <a:p>
                <a14:m>
                  <m:oMath xmlns:m="http://schemas.openxmlformats.org/officeDocument/2006/math">
                    <m:r>
                      <a:rPr lang="en-US" sz="1800" i="1" smtClean="0">
                        <a:latin typeface="Cambria Math" panose="02040503050406030204" pitchFamily="18" charset="0"/>
                      </a:rPr>
                      <m:t>1</m:t>
                    </m:r>
                  </m:oMath>
                </a14:m>
                <a:r>
                  <a:rPr lang="en-US" sz="1800" dirty="0" smtClean="0"/>
                  <a:t> + (D-1</a:t>
                </a:r>
                <a:r>
                  <a:rPr lang="en-US" sz="1800" dirty="0"/>
                  <a:t>) +(</a:t>
                </a:r>
                <a:r>
                  <a:rPr lang="en-US" sz="1800" dirty="0" smtClean="0"/>
                  <a:t>D-2) +………….+ D + 1 = 1 + </a:t>
                </a:r>
                <a14:m>
                  <m:oMath xmlns:m="http://schemas.openxmlformats.org/officeDocument/2006/math">
                    <m:f>
                      <m:fPr>
                        <m:ctrlPr>
                          <a:rPr lang="en-US" sz="2400" i="1" smtClean="0">
                            <a:latin typeface="Cambria Math" panose="02040503050406030204" pitchFamily="18" charset="0"/>
                          </a:rPr>
                        </m:ctrlPr>
                      </m:fPr>
                      <m:num>
                        <m:r>
                          <a:rPr lang="en-US" sz="2400" b="0" i="1" smtClean="0">
                            <a:latin typeface="Cambria Math" panose="02040503050406030204" pitchFamily="18" charset="0"/>
                          </a:rPr>
                          <m:t>𝐷</m:t>
                        </m:r>
                        <m:r>
                          <a:rPr lang="en-US" sz="2400" b="0" i="1" smtClean="0">
                            <a:latin typeface="Cambria Math" panose="02040503050406030204" pitchFamily="18" charset="0"/>
                          </a:rPr>
                          <m:t>(</m:t>
                        </m:r>
                        <m:r>
                          <a:rPr lang="en-US" sz="2400" b="0" i="1" smtClean="0">
                            <a:latin typeface="Cambria Math" panose="02040503050406030204" pitchFamily="18" charset="0"/>
                          </a:rPr>
                          <m:t>𝐷</m:t>
                        </m:r>
                        <m:r>
                          <a:rPr lang="en-US" sz="2400" b="0" i="1" smtClean="0">
                            <a:latin typeface="Cambria Math" panose="02040503050406030204" pitchFamily="18" charset="0"/>
                          </a:rPr>
                          <m:t>+</m:t>
                        </m:r>
                        <m:r>
                          <a:rPr lang="en-US" sz="2400" b="0" i="1" smtClean="0">
                            <a:latin typeface="Cambria Math" panose="02040503050406030204" pitchFamily="18" charset="0"/>
                          </a:rPr>
                          <m:t>1</m:t>
                        </m:r>
                        <m:r>
                          <a:rPr lang="en-US" sz="2400" b="0" i="1" smtClean="0">
                            <a:latin typeface="Cambria Math" panose="02040503050406030204" pitchFamily="18" charset="0"/>
                          </a:rPr>
                          <m:t>)</m:t>
                        </m:r>
                      </m:num>
                      <m:den>
                        <m:r>
                          <a:rPr lang="en-US" sz="2400" b="0" i="1" smtClean="0">
                            <a:latin typeface="Cambria Math" panose="02040503050406030204" pitchFamily="18" charset="0"/>
                          </a:rPr>
                          <m:t>2</m:t>
                        </m:r>
                      </m:den>
                    </m:f>
                  </m:oMath>
                </a14:m>
                <a:endParaRPr lang="en-US" sz="2400" baseline="30000" dirty="0" smtClean="0"/>
              </a:p>
              <a:p>
                <a:endParaRPr lang="en-US" sz="1800" baseline="30000" dirty="0" smtClean="0"/>
              </a:p>
              <a:p>
                <a:endParaRPr lang="en-US" sz="1800" baseline="30000" dirty="0"/>
              </a:p>
              <a:p>
                <a:endParaRPr lang="en-US" sz="2000" dirty="0" smtClean="0"/>
              </a:p>
              <a:p>
                <a:r>
                  <a:rPr lang="en-US" sz="2000" dirty="0" smtClean="0"/>
                  <a:t>For </a:t>
                </a:r>
                <a:r>
                  <a:rPr lang="en-US" sz="2000" dirty="0"/>
                  <a:t>example if there are 40 features , </a:t>
                </a:r>
                <a:endParaRPr lang="en-US" sz="2000" dirty="0" smtClean="0"/>
              </a:p>
              <a:p>
                <a:r>
                  <a:rPr lang="en-US" sz="2000" dirty="0" smtClean="0"/>
                  <a:t>we </a:t>
                </a:r>
                <a:r>
                  <a:rPr lang="en-US" sz="2000" dirty="0"/>
                  <a:t>need to build</a:t>
                </a:r>
                <a:r>
                  <a:rPr lang="en-US" sz="2000" baseline="30000" dirty="0" smtClean="0"/>
                  <a:t>  </a:t>
                </a:r>
              </a:p>
              <a:p>
                <a:endParaRPr lang="en-US" sz="2000" baseline="30000" dirty="0"/>
              </a:p>
              <a:p>
                <a:r>
                  <a:rPr lang="en-US" sz="2000" dirty="0" smtClean="0"/>
                  <a:t>1 </a:t>
                </a:r>
                <a:r>
                  <a:rPr lang="en-US" sz="2000" dirty="0"/>
                  <a:t>+ </a:t>
                </a:r>
                <a14:m>
                  <m:oMath xmlns:m="http://schemas.openxmlformats.org/officeDocument/2006/math">
                    <m:f>
                      <m:fPr>
                        <m:ctrlPr>
                          <a:rPr lang="en-US" sz="2000" i="1">
                            <a:latin typeface="Cambria Math" panose="02040503050406030204" pitchFamily="18" charset="0"/>
                          </a:rPr>
                        </m:ctrlPr>
                      </m:fPr>
                      <m:num>
                        <m:r>
                          <a:rPr lang="en-US" sz="2000" b="0" i="1" smtClean="0">
                            <a:latin typeface="Cambria Math" panose="02040503050406030204" pitchFamily="18" charset="0"/>
                          </a:rPr>
                          <m:t>40</m:t>
                        </m:r>
                        <m:r>
                          <a:rPr lang="en-US" sz="2000" i="1">
                            <a:latin typeface="Cambria Math" panose="02040503050406030204" pitchFamily="18" charset="0"/>
                          </a:rPr>
                          <m:t>(</m:t>
                        </m:r>
                        <m:r>
                          <a:rPr lang="en-US" sz="2000" b="0" i="1" smtClean="0">
                            <a:latin typeface="Cambria Math" panose="02040503050406030204" pitchFamily="18" charset="0"/>
                          </a:rPr>
                          <m:t>40</m:t>
                        </m:r>
                        <m:r>
                          <a:rPr lang="en-US" sz="2000" i="1">
                            <a:latin typeface="Cambria Math" panose="02040503050406030204" pitchFamily="18" charset="0"/>
                          </a:rPr>
                          <m:t>+</m:t>
                        </m:r>
                        <m:r>
                          <a:rPr lang="en-US" sz="2000" i="1">
                            <a:latin typeface="Cambria Math" panose="02040503050406030204" pitchFamily="18" charset="0"/>
                          </a:rPr>
                          <m:t>1</m:t>
                        </m:r>
                        <m:r>
                          <a:rPr lang="en-US" sz="2000" i="1">
                            <a:latin typeface="Cambria Math" panose="02040503050406030204" pitchFamily="18" charset="0"/>
                          </a:rPr>
                          <m:t>)</m:t>
                        </m:r>
                      </m:num>
                      <m:den>
                        <m:r>
                          <a:rPr lang="en-US" sz="2000" i="1">
                            <a:latin typeface="Cambria Math" panose="02040503050406030204" pitchFamily="18" charset="0"/>
                          </a:rPr>
                          <m:t>2</m:t>
                        </m:r>
                      </m:den>
                    </m:f>
                  </m:oMath>
                </a14:m>
                <a:endParaRPr lang="en-US" sz="2000" dirty="0" smtClean="0"/>
              </a:p>
              <a:p>
                <a:endParaRPr lang="en-US" sz="2000" dirty="0"/>
              </a:p>
              <a:p>
                <a:r>
                  <a:rPr lang="en-US" sz="2000" dirty="0"/>
                  <a:t>= </a:t>
                </a:r>
                <a:r>
                  <a:rPr lang="en-US" sz="2000" dirty="0" smtClean="0"/>
                  <a:t>1+820 = 821‬ models</a:t>
                </a:r>
              </a:p>
              <a:p>
                <a:endParaRPr lang="en-US" sz="2000" dirty="0"/>
              </a:p>
              <a:p>
                <a:r>
                  <a:rPr lang="en-US" sz="2000" dirty="0" smtClean="0"/>
                  <a:t>This is substantially less compared to best subset selection algorithm</a:t>
                </a:r>
                <a:endParaRPr lang="en-US" sz="1800" dirty="0"/>
              </a:p>
              <a:p>
                <a:endParaRPr lang="en-US" dirty="0"/>
              </a:p>
              <a:p>
                <a:endParaRPr lang="en-US" dirty="0"/>
              </a:p>
            </p:txBody>
          </p:sp>
        </mc:Choice>
        <mc:Fallback xmlns="">
          <p:sp>
            <p:nvSpPr>
              <p:cNvPr id="3" name="TextBox 2"/>
              <p:cNvSpPr txBox="1">
                <a:spLocks noRot="1" noChangeAspect="1" noMove="1" noResize="1" noEditPoints="1" noAdjustHandles="1" noChangeArrowheads="1" noChangeShapeType="1" noTextEdit="1"/>
              </p:cNvSpPr>
              <p:nvPr/>
            </p:nvSpPr>
            <p:spPr>
              <a:xfrm>
                <a:off x="152400" y="1447800"/>
                <a:ext cx="7372350" cy="5224764"/>
              </a:xfrm>
              <a:prstGeom prst="rect">
                <a:avLst/>
              </a:prstGeom>
              <a:blipFill rotWithShape="0">
                <a:blip r:embed="rId2"/>
                <a:stretch>
                  <a:fillRect l="-827" t="-700"/>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pPr>
              <a:defRPr/>
            </a:pPr>
            <a:fld id="{68373866-A52C-42EB-A815-5C3EB9A65519}" type="datetime3">
              <a:rPr lang="en-US" smtClean="0"/>
              <a:t>23 April 2020</a:t>
            </a:fld>
            <a:endParaRPr lang="en-US"/>
          </a:p>
        </p:txBody>
      </p:sp>
      <p:sp>
        <p:nvSpPr>
          <p:cNvPr id="5" name="Slide Number Placeholder 4"/>
          <p:cNvSpPr>
            <a:spLocks noGrp="1"/>
          </p:cNvSpPr>
          <p:nvPr>
            <p:ph type="sldNum" sz="quarter" idx="12"/>
          </p:nvPr>
        </p:nvSpPr>
        <p:spPr/>
        <p:txBody>
          <a:bodyPr/>
          <a:lstStyle/>
          <a:p>
            <a:pPr>
              <a:defRPr/>
            </a:pPr>
            <a:fld id="{60DB935C-A2BB-404C-A6C5-67E9068028EC}" type="slidenum">
              <a:rPr lang="en-US" smtClean="0"/>
              <a:pPr>
                <a:defRPr/>
              </a:pPr>
              <a:t>46</a:t>
            </a:fld>
            <a:endParaRPr lang="en-US"/>
          </a:p>
        </p:txBody>
      </p:sp>
    </p:spTree>
    <p:extLst>
      <p:ext uri="{BB962C8B-B14F-4D97-AF65-F5344CB8AC3E}">
        <p14:creationId xmlns:p14="http://schemas.microsoft.com/office/powerpoint/2010/main" val="322225007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42900" y="1063229"/>
            <a:ext cx="6172200" cy="857250"/>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3200" b="1" kern="1200">
                <a:solidFill>
                  <a:schemeClr val="bg1"/>
                </a:solidFill>
                <a:latin typeface="Helvetica" panose="020B0604020202030204" pitchFamily="34" charset="0"/>
                <a:ea typeface="+mj-ea"/>
                <a:cs typeface="+mj-cs"/>
              </a:defRPr>
            </a:lvl1pPr>
          </a:lstStyle>
          <a:p>
            <a:endParaRPr lang="en-GB" altLang="en-US" sz="2400" dirty="0"/>
          </a:p>
        </p:txBody>
      </p:sp>
      <p:sp>
        <p:nvSpPr>
          <p:cNvPr id="5" name="Rectangle 2"/>
          <p:cNvSpPr txBox="1">
            <a:spLocks/>
          </p:cNvSpPr>
          <p:nvPr/>
        </p:nvSpPr>
        <p:spPr>
          <a:xfrm>
            <a:off x="142875" y="454776"/>
            <a:ext cx="8229600" cy="342900"/>
          </a:xfrm>
          <a:prstGeom prst="rect">
            <a:avLst/>
          </a:prstGeom>
        </p:spPr>
        <p:txBody>
          <a:bodyPr/>
          <a:lstStyle/>
          <a:p>
            <a:pPr>
              <a:defRPr/>
            </a:pPr>
            <a:r>
              <a:rPr lang="en-US" sz="2800" b="1" dirty="0">
                <a:latin typeface="Helvetica" panose="020B0604020202030204" pitchFamily="34" charset="0"/>
              </a:rPr>
              <a:t>Backward stepwise Selection </a:t>
            </a:r>
          </a:p>
        </p:txBody>
      </p:sp>
      <p:sp>
        <p:nvSpPr>
          <p:cNvPr id="4" name="TextBox 3"/>
          <p:cNvSpPr txBox="1"/>
          <p:nvPr/>
        </p:nvSpPr>
        <p:spPr>
          <a:xfrm>
            <a:off x="628650" y="2286000"/>
            <a:ext cx="6057900" cy="3970318"/>
          </a:xfrm>
          <a:prstGeom prst="rect">
            <a:avLst/>
          </a:prstGeom>
          <a:noFill/>
          <a:ln w="25400">
            <a:solidFill>
              <a:schemeClr val="tx1"/>
            </a:solidFill>
          </a:ln>
        </p:spPr>
        <p:txBody>
          <a:bodyPr wrap="square" rtlCol="0">
            <a:spAutoFit/>
          </a:bodyPr>
          <a:lstStyle/>
          <a:p>
            <a:pPr algn="just"/>
            <a:r>
              <a:rPr lang="en-US" sz="1800" dirty="0"/>
              <a:t>1. Let </a:t>
            </a:r>
            <a:r>
              <a:rPr lang="en-US" sz="1800" i="1" dirty="0"/>
              <a:t>M</a:t>
            </a:r>
            <a:r>
              <a:rPr lang="en-US" sz="1800" i="1" baseline="-25000" dirty="0"/>
              <a:t>D</a:t>
            </a:r>
            <a:r>
              <a:rPr lang="en-US" sz="1800" i="1" dirty="0"/>
              <a:t> </a:t>
            </a:r>
            <a:r>
              <a:rPr lang="en-US" sz="1800" dirty="0"/>
              <a:t>denote the </a:t>
            </a:r>
            <a:r>
              <a:rPr lang="en-US" sz="1800" i="1" dirty="0"/>
              <a:t>full </a:t>
            </a:r>
            <a:r>
              <a:rPr lang="en-US" sz="1800" dirty="0"/>
              <a:t>model, which contains all </a:t>
            </a:r>
            <a:r>
              <a:rPr lang="en-US" sz="1800" i="1" dirty="0"/>
              <a:t>p </a:t>
            </a:r>
            <a:r>
              <a:rPr lang="en-US" sz="1800" dirty="0"/>
              <a:t>predictors.</a:t>
            </a:r>
          </a:p>
          <a:p>
            <a:pPr algn="just"/>
            <a:endParaRPr lang="nn-NO" sz="1800" dirty="0"/>
          </a:p>
          <a:p>
            <a:pPr algn="just"/>
            <a:r>
              <a:rPr lang="nn-NO" sz="1800" dirty="0"/>
              <a:t>2. For </a:t>
            </a:r>
            <a:r>
              <a:rPr lang="nn-NO" sz="1800" i="1" dirty="0"/>
              <a:t>k </a:t>
            </a:r>
            <a:r>
              <a:rPr lang="nn-NO" sz="1800" dirty="0"/>
              <a:t>= </a:t>
            </a:r>
            <a:r>
              <a:rPr lang="nn-NO" sz="1800" i="1" dirty="0"/>
              <a:t>D, D − </a:t>
            </a:r>
            <a:r>
              <a:rPr lang="nn-NO" sz="1800" dirty="0"/>
              <a:t>1</a:t>
            </a:r>
            <a:r>
              <a:rPr lang="nn-NO" sz="1800" i="1" dirty="0"/>
              <a:t>, . . . , </a:t>
            </a:r>
            <a:r>
              <a:rPr lang="nn-NO" sz="1800" dirty="0"/>
              <a:t>1:</a:t>
            </a:r>
          </a:p>
          <a:p>
            <a:pPr algn="just"/>
            <a:r>
              <a:rPr lang="en-US" sz="1800" dirty="0"/>
              <a:t>(a) Consider all </a:t>
            </a:r>
            <a:r>
              <a:rPr lang="en-US" sz="1800" i="1" dirty="0"/>
              <a:t>k </a:t>
            </a:r>
            <a:r>
              <a:rPr lang="en-US" sz="1800" dirty="0"/>
              <a:t>models that contain all but one of the predictors in </a:t>
            </a:r>
            <a:r>
              <a:rPr lang="en-US" sz="1800" i="1" dirty="0"/>
              <a:t>M</a:t>
            </a:r>
            <a:r>
              <a:rPr lang="en-US" sz="1800" i="1" baseline="-25000" dirty="0"/>
              <a:t>k</a:t>
            </a:r>
            <a:r>
              <a:rPr lang="en-US" sz="1800" dirty="0"/>
              <a:t>, for a total of </a:t>
            </a:r>
            <a:r>
              <a:rPr lang="en-US" sz="1800" i="1" dirty="0"/>
              <a:t>k − </a:t>
            </a:r>
            <a:r>
              <a:rPr lang="en-US" sz="1800" dirty="0"/>
              <a:t>1 predictors.</a:t>
            </a:r>
          </a:p>
          <a:p>
            <a:pPr algn="just"/>
            <a:r>
              <a:rPr lang="en-US" sz="1800" dirty="0"/>
              <a:t>(b) Choose the </a:t>
            </a:r>
            <a:r>
              <a:rPr lang="en-US" sz="1800" i="1" dirty="0"/>
              <a:t>best </a:t>
            </a:r>
            <a:r>
              <a:rPr lang="en-US" sz="1800" dirty="0"/>
              <a:t>among these </a:t>
            </a:r>
            <a:r>
              <a:rPr lang="en-US" sz="1800" i="1" dirty="0"/>
              <a:t>k </a:t>
            </a:r>
            <a:r>
              <a:rPr lang="en-US" sz="1800" dirty="0"/>
              <a:t>models, and call it </a:t>
            </a:r>
            <a:r>
              <a:rPr lang="en-US" sz="1800" i="1" dirty="0"/>
              <a:t>M</a:t>
            </a:r>
            <a:r>
              <a:rPr lang="en-US" sz="1800" i="1" baseline="-25000" dirty="0"/>
              <a:t>k−</a:t>
            </a:r>
            <a:r>
              <a:rPr lang="en-US" sz="1800" baseline="-25000" dirty="0"/>
              <a:t>1</a:t>
            </a:r>
            <a:r>
              <a:rPr lang="en-US" sz="1800" dirty="0"/>
              <a:t>. Here</a:t>
            </a:r>
          </a:p>
          <a:p>
            <a:pPr algn="just"/>
            <a:r>
              <a:rPr lang="en-US" sz="1800" i="1" dirty="0"/>
              <a:t>best </a:t>
            </a:r>
            <a:r>
              <a:rPr lang="en-US" sz="1800" dirty="0"/>
              <a:t>is defined as having smallest RSS on training dataset (or highest </a:t>
            </a:r>
            <a:r>
              <a:rPr lang="en-US" sz="1800" i="1" dirty="0"/>
              <a:t>R</a:t>
            </a:r>
            <a:r>
              <a:rPr lang="en-US" sz="1800" baseline="30000" dirty="0"/>
              <a:t>2</a:t>
            </a:r>
            <a:r>
              <a:rPr lang="en-US" sz="1800" dirty="0"/>
              <a:t>).</a:t>
            </a:r>
          </a:p>
          <a:p>
            <a:pPr algn="just"/>
            <a:endParaRPr lang="en-US" sz="1800" dirty="0"/>
          </a:p>
          <a:p>
            <a:pPr algn="just"/>
            <a:r>
              <a:rPr lang="en-US" sz="1800" dirty="0"/>
              <a:t>3. Select a single best model from among </a:t>
            </a:r>
            <a:r>
              <a:rPr lang="en-US" sz="1800" i="1" dirty="0"/>
              <a:t>M</a:t>
            </a:r>
            <a:r>
              <a:rPr lang="en-US" sz="1800" baseline="-25000" dirty="0"/>
              <a:t>0</a:t>
            </a:r>
            <a:r>
              <a:rPr lang="en-US" sz="1800" i="1" dirty="0"/>
              <a:t>, M</a:t>
            </a:r>
            <a:r>
              <a:rPr lang="en-US" sz="1800" baseline="-25000" dirty="0"/>
              <a:t>1</a:t>
            </a:r>
            <a:r>
              <a:rPr lang="en-US" sz="1800" i="1" dirty="0"/>
              <a:t>. . . ,</a:t>
            </a:r>
            <a:r>
              <a:rPr lang="en-US" sz="1800" i="1" dirty="0" err="1"/>
              <a:t>M</a:t>
            </a:r>
            <a:r>
              <a:rPr lang="en-US" sz="1800" baseline="-25000" dirty="0" err="1"/>
              <a:t>D</a:t>
            </a:r>
            <a:r>
              <a:rPr lang="en-US" sz="1800" dirty="0" err="1"/>
              <a:t>having</a:t>
            </a:r>
            <a:r>
              <a:rPr lang="en-US" sz="1800" dirty="0"/>
              <a:t> smallest RSS on testing error (or equivalently largest </a:t>
            </a:r>
            <a:r>
              <a:rPr lang="en-US" sz="1800" i="1" dirty="0"/>
              <a:t>R</a:t>
            </a:r>
            <a:r>
              <a:rPr lang="en-US" sz="1800" baseline="30000" dirty="0"/>
              <a:t>2</a:t>
            </a:r>
            <a:r>
              <a:rPr lang="en-US" sz="1800" dirty="0"/>
              <a:t>).</a:t>
            </a:r>
          </a:p>
        </p:txBody>
      </p:sp>
      <p:sp>
        <p:nvSpPr>
          <p:cNvPr id="6" name="TextBox 5"/>
          <p:cNvSpPr txBox="1"/>
          <p:nvPr/>
        </p:nvSpPr>
        <p:spPr>
          <a:xfrm>
            <a:off x="571500" y="1711151"/>
            <a:ext cx="7372350" cy="646331"/>
          </a:xfrm>
          <a:prstGeom prst="rect">
            <a:avLst/>
          </a:prstGeom>
          <a:noFill/>
        </p:spPr>
        <p:txBody>
          <a:bodyPr wrap="square" rtlCol="0">
            <a:spAutoFit/>
          </a:bodyPr>
          <a:lstStyle/>
          <a:p>
            <a:r>
              <a:rPr lang="en-US" sz="1800" dirty="0"/>
              <a:t>Training Dataset – 2/3</a:t>
            </a:r>
            <a:r>
              <a:rPr lang="en-US" sz="1800" baseline="30000" dirty="0"/>
              <a:t>rd</a:t>
            </a:r>
            <a:r>
              <a:rPr lang="en-US" sz="1800" dirty="0"/>
              <a:t> of Data Set, Testing Dataset – 1/3</a:t>
            </a:r>
            <a:r>
              <a:rPr lang="en-US" sz="1800" baseline="30000" dirty="0"/>
              <a:t>rd</a:t>
            </a:r>
            <a:r>
              <a:rPr lang="en-US" sz="1800" dirty="0"/>
              <a:t> of Data Set</a:t>
            </a:r>
          </a:p>
        </p:txBody>
      </p:sp>
      <p:sp>
        <p:nvSpPr>
          <p:cNvPr id="7" name="Date Placeholder 6"/>
          <p:cNvSpPr>
            <a:spLocks noGrp="1"/>
          </p:cNvSpPr>
          <p:nvPr>
            <p:ph type="dt" sz="half" idx="10"/>
          </p:nvPr>
        </p:nvSpPr>
        <p:spPr/>
        <p:txBody>
          <a:bodyPr/>
          <a:lstStyle/>
          <a:p>
            <a:pPr>
              <a:defRPr/>
            </a:pPr>
            <a:fld id="{99AC0EAB-0941-4A7D-A537-7EE0637C015B}" type="datetime3">
              <a:rPr lang="en-US" smtClean="0"/>
              <a:t>23 April 2020</a:t>
            </a:fld>
            <a:endParaRPr lang="en-US"/>
          </a:p>
        </p:txBody>
      </p:sp>
      <p:sp>
        <p:nvSpPr>
          <p:cNvPr id="8" name="Slide Number Placeholder 7"/>
          <p:cNvSpPr>
            <a:spLocks noGrp="1"/>
          </p:cNvSpPr>
          <p:nvPr>
            <p:ph type="sldNum" sz="quarter" idx="12"/>
          </p:nvPr>
        </p:nvSpPr>
        <p:spPr/>
        <p:txBody>
          <a:bodyPr/>
          <a:lstStyle/>
          <a:p>
            <a:pPr>
              <a:defRPr/>
            </a:pPr>
            <a:fld id="{60DB935C-A2BB-404C-A6C5-67E9068028EC}" type="slidenum">
              <a:rPr lang="en-US" smtClean="0"/>
              <a:pPr>
                <a:defRPr/>
              </a:pPr>
              <a:t>47</a:t>
            </a:fld>
            <a:endParaRPr lang="en-US"/>
          </a:p>
        </p:txBody>
      </p:sp>
    </p:spTree>
    <p:extLst>
      <p:ext uri="{BB962C8B-B14F-4D97-AF65-F5344CB8AC3E}">
        <p14:creationId xmlns:p14="http://schemas.microsoft.com/office/powerpoint/2010/main" val="583767628"/>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t>Multiple Features</a:t>
            </a:r>
            <a:endParaRPr lang="en-US" dirty="0"/>
          </a:p>
        </p:txBody>
      </p:sp>
      <p:sp>
        <p:nvSpPr>
          <p:cNvPr id="3" name="Date Placeholder 2"/>
          <p:cNvSpPr>
            <a:spLocks noGrp="1"/>
          </p:cNvSpPr>
          <p:nvPr>
            <p:ph type="dt" sz="half" idx="10"/>
          </p:nvPr>
        </p:nvSpPr>
        <p:spPr/>
        <p:txBody>
          <a:bodyPr/>
          <a:lstStyle/>
          <a:p>
            <a:pPr>
              <a:defRPr/>
            </a:pPr>
            <a:fld id="{C2E01010-97E7-46F2-B68E-CC85F88CF131}" type="datetime3">
              <a:rPr lang="en-US" smtClean="0"/>
              <a:t>23 April 2020</a:t>
            </a:fld>
            <a:endParaRPr lang="en-US"/>
          </a:p>
        </p:txBody>
      </p:sp>
      <p:sp>
        <p:nvSpPr>
          <p:cNvPr id="5" name="Slide Number Placeholder 4"/>
          <p:cNvSpPr>
            <a:spLocks noGrp="1"/>
          </p:cNvSpPr>
          <p:nvPr>
            <p:ph type="sldNum" sz="quarter" idx="12"/>
          </p:nvPr>
        </p:nvSpPr>
        <p:spPr/>
        <p:txBody>
          <a:bodyPr/>
          <a:lstStyle/>
          <a:p>
            <a:pPr>
              <a:defRPr/>
            </a:pPr>
            <a:fld id="{60DB935C-A2BB-404C-A6C5-67E9068028EC}" type="slidenum">
              <a:rPr lang="en-US" smtClean="0"/>
              <a:pPr>
                <a:defRPr/>
              </a:pPr>
              <a:t>48</a:t>
            </a:fld>
            <a:endParaRPr lang="en-US"/>
          </a:p>
        </p:txBody>
      </p:sp>
      <p:graphicFrame>
        <p:nvGraphicFramePr>
          <p:cNvPr id="6" name="Table 5"/>
          <p:cNvGraphicFramePr>
            <a:graphicFrameLocks noGrp="1"/>
          </p:cNvGraphicFramePr>
          <p:nvPr>
            <p:extLst/>
          </p:nvPr>
        </p:nvGraphicFramePr>
        <p:xfrm>
          <a:off x="762000" y="2664732"/>
          <a:ext cx="7315199" cy="2697480"/>
        </p:xfrm>
        <a:graphic>
          <a:graphicData uri="http://schemas.openxmlformats.org/drawingml/2006/table">
            <a:tbl>
              <a:tblPr>
                <a:tableStyleId>{2D5ABB26-0587-4C30-8999-92F81FD0307C}</a:tableStyleId>
              </a:tblPr>
              <a:tblGrid>
                <a:gridCol w="1364776"/>
                <a:gridCol w="1528549"/>
                <a:gridCol w="1528549"/>
                <a:gridCol w="1528549"/>
                <a:gridCol w="1364776"/>
              </a:tblGrid>
              <a:tr h="882424">
                <a:tc>
                  <a:txBody>
                    <a:bodyPr/>
                    <a:lstStyle/>
                    <a:p>
                      <a:pPr algn="ctr" fontAlgn="b"/>
                      <a:r>
                        <a:rPr lang="en-US" sz="1800" b="1" u="none" strike="noStrike" dirty="0" smtClean="0">
                          <a:effectLst/>
                          <a:latin typeface="+mj-lt"/>
                        </a:rPr>
                        <a:t>Size</a:t>
                      </a:r>
                      <a:r>
                        <a:rPr lang="en-US" sz="1800" b="1" u="none" strike="noStrike" baseline="0" dirty="0" smtClean="0">
                          <a:effectLst/>
                          <a:latin typeface="+mj-lt"/>
                        </a:rPr>
                        <a:t> (</a:t>
                      </a:r>
                      <a:r>
                        <a:rPr lang="en-US" sz="1800" b="1" u="none" strike="noStrike" dirty="0" smtClean="0">
                          <a:effectLst/>
                          <a:latin typeface="+mj-lt"/>
                        </a:rPr>
                        <a:t>feet</a:t>
                      </a:r>
                      <a:r>
                        <a:rPr lang="en-US" sz="1800" b="1" u="none" strike="noStrike" baseline="30000" dirty="0" smtClean="0">
                          <a:effectLst/>
                          <a:latin typeface="+mj-lt"/>
                        </a:rPr>
                        <a:t>2</a:t>
                      </a:r>
                      <a:r>
                        <a:rPr lang="en-US" sz="1800" b="1" u="none" strike="noStrike" baseline="0" dirty="0" smtClean="0">
                          <a:effectLst/>
                          <a:latin typeface="+mj-lt"/>
                        </a:rPr>
                        <a:t>)</a:t>
                      </a:r>
                    </a:p>
                    <a:p>
                      <a:pPr algn="ctr" fontAlgn="b"/>
                      <a:r>
                        <a:rPr lang="en-US" sz="1800" b="1" u="none" strike="noStrike" baseline="0" dirty="0" smtClean="0">
                          <a:effectLst/>
                          <a:latin typeface="+mj-lt"/>
                        </a:rPr>
                        <a:t>f1</a:t>
                      </a:r>
                    </a:p>
                    <a:p>
                      <a:pPr algn="ctr" fontAlgn="b"/>
                      <a:endParaRPr lang="en-US" sz="2000" b="1" i="0" u="none" strike="noStrike" dirty="0" smtClean="0">
                        <a:solidFill>
                          <a:srgbClr val="000000"/>
                        </a:solidFill>
                        <a:effectLst/>
                        <a:latin typeface="+mj-lt"/>
                      </a:endParaRPr>
                    </a:p>
                  </a:txBody>
                  <a:tcPr marL="7620" marR="7620" marT="7620" marB="0" anchor="b">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800" b="1" i="0" u="none" strike="noStrike" dirty="0" smtClean="0">
                          <a:solidFill>
                            <a:srgbClr val="000000"/>
                          </a:solidFill>
                          <a:effectLst/>
                          <a:latin typeface="+mj-lt"/>
                        </a:rPr>
                        <a:t>Number of bedrooms</a:t>
                      </a:r>
                    </a:p>
                    <a:p>
                      <a:pPr algn="ctr" fontAlgn="b"/>
                      <a:r>
                        <a:rPr lang="en-US" sz="1800" b="1" i="0" u="none" strike="noStrike" dirty="0" smtClean="0">
                          <a:solidFill>
                            <a:srgbClr val="000000"/>
                          </a:solidFill>
                          <a:effectLst/>
                          <a:latin typeface="+mj-lt"/>
                        </a:rPr>
                        <a:t>f2</a:t>
                      </a:r>
                    </a:p>
                    <a:p>
                      <a:pPr algn="ctr" fontAlgn="b"/>
                      <a:endParaRPr lang="en-US" sz="2000" b="1" i="0" u="none" strike="noStrike" dirty="0">
                        <a:solidFill>
                          <a:srgbClr val="000000"/>
                        </a:solidFill>
                        <a:effectLst/>
                        <a:latin typeface="+mj-lt"/>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800" b="1" i="0" u="none" strike="noStrike" dirty="0" smtClean="0">
                          <a:solidFill>
                            <a:srgbClr val="000000"/>
                          </a:solidFill>
                          <a:effectLst/>
                          <a:latin typeface="+mj-lt"/>
                        </a:rPr>
                        <a:t>Number of floors</a:t>
                      </a:r>
                    </a:p>
                    <a:p>
                      <a:pPr algn="ctr" fontAlgn="b"/>
                      <a:r>
                        <a:rPr lang="en-US" sz="1800" b="1" i="0" u="none" strike="noStrike" dirty="0" smtClean="0">
                          <a:solidFill>
                            <a:srgbClr val="000000"/>
                          </a:solidFill>
                          <a:effectLst/>
                          <a:latin typeface="+mj-lt"/>
                        </a:rPr>
                        <a:t>f3</a:t>
                      </a:r>
                    </a:p>
                    <a:p>
                      <a:pPr algn="ctr" fontAlgn="b"/>
                      <a:endParaRPr lang="en-US" sz="2000" b="1" i="0" u="none" strike="noStrike" dirty="0">
                        <a:solidFill>
                          <a:srgbClr val="000000"/>
                        </a:solidFill>
                        <a:effectLst/>
                        <a:latin typeface="+mj-lt"/>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800" b="1" i="0" u="none" strike="noStrike" dirty="0" smtClean="0">
                          <a:solidFill>
                            <a:srgbClr val="000000"/>
                          </a:solidFill>
                          <a:effectLst/>
                          <a:latin typeface="+mj-lt"/>
                        </a:rPr>
                        <a:t>Age</a:t>
                      </a:r>
                      <a:r>
                        <a:rPr lang="en-US" sz="1800" b="1" i="0" u="none" strike="noStrike" baseline="0" dirty="0" smtClean="0">
                          <a:solidFill>
                            <a:srgbClr val="000000"/>
                          </a:solidFill>
                          <a:effectLst/>
                          <a:latin typeface="+mj-lt"/>
                        </a:rPr>
                        <a:t> of home (years)</a:t>
                      </a:r>
                    </a:p>
                    <a:p>
                      <a:pPr algn="ctr" fontAlgn="b"/>
                      <a:r>
                        <a:rPr lang="en-US" sz="1800" b="1" i="0" u="none" strike="noStrike" baseline="0" dirty="0" smtClean="0">
                          <a:solidFill>
                            <a:srgbClr val="000000"/>
                          </a:solidFill>
                          <a:effectLst/>
                          <a:latin typeface="+mj-lt"/>
                        </a:rPr>
                        <a:t>f4</a:t>
                      </a:r>
                    </a:p>
                    <a:p>
                      <a:pPr algn="ctr" fontAlgn="b"/>
                      <a:endParaRPr lang="en-US" sz="2000" b="1" i="0" u="none" strike="noStrike" dirty="0">
                        <a:solidFill>
                          <a:srgbClr val="000000"/>
                        </a:solidFill>
                        <a:effectLst/>
                        <a:latin typeface="+mj-lt"/>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800" b="1" i="0" u="none" strike="noStrike" dirty="0" smtClean="0">
                          <a:solidFill>
                            <a:srgbClr val="000000"/>
                          </a:solidFill>
                          <a:effectLst/>
                          <a:latin typeface="+mj-lt"/>
                        </a:rPr>
                        <a:t>Price ($1000)</a:t>
                      </a:r>
                    </a:p>
                    <a:p>
                      <a:pPr algn="ctr" fontAlgn="b"/>
                      <a:r>
                        <a:rPr lang="en-US" sz="1800" b="1" i="0" u="none" strike="noStrike" dirty="0" smtClean="0">
                          <a:solidFill>
                            <a:srgbClr val="000000"/>
                          </a:solidFill>
                          <a:effectLst/>
                          <a:latin typeface="+mj-lt"/>
                        </a:rPr>
                        <a:t>y</a:t>
                      </a:r>
                    </a:p>
                    <a:p>
                      <a:pPr algn="ctr" fontAlgn="b"/>
                      <a:endParaRPr lang="en-US" sz="1800" b="1" i="0" u="none" strike="noStrike" dirty="0" smtClean="0">
                        <a:solidFill>
                          <a:srgbClr val="000000"/>
                        </a:solidFill>
                        <a:effectLst/>
                        <a:latin typeface="+mj-lt"/>
                      </a:endParaRPr>
                    </a:p>
                    <a:p>
                      <a:pPr algn="ctr" fontAlgn="b"/>
                      <a:endParaRPr lang="en-US" sz="2000" b="1" i="0" u="none" strike="noStrike" dirty="0" smtClean="0">
                        <a:solidFill>
                          <a:srgbClr val="000000"/>
                        </a:solidFill>
                        <a:effectLst/>
                        <a:latin typeface="+mj-lt"/>
                      </a:endParaRPr>
                    </a:p>
                  </a:txBody>
                  <a:tcPr marL="7620" marR="7620" marT="7620" marB="0" anchor="b">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bg1"/>
                    </a:solidFill>
                  </a:tcPr>
                </a:tc>
              </a:tr>
              <a:tr h="299003">
                <a:tc>
                  <a:txBody>
                    <a:bodyPr/>
                    <a:lstStyle/>
                    <a:p>
                      <a:pPr algn="ctr" fontAlgn="b"/>
                      <a:r>
                        <a:rPr lang="en-US" sz="2000" u="none" strike="noStrike" dirty="0" smtClean="0">
                          <a:effectLst/>
                          <a:latin typeface="+mj-lt"/>
                        </a:rPr>
                        <a:t>2104</a:t>
                      </a:r>
                      <a:endParaRPr lang="en-US" sz="2000" b="0" i="0" u="none" strike="noStrike" dirty="0">
                        <a:solidFill>
                          <a:srgbClr val="000000"/>
                        </a:solidFill>
                        <a:effectLst/>
                        <a:latin typeface="+mj-lt"/>
                      </a:endParaRPr>
                    </a:p>
                  </a:txBody>
                  <a:tcPr marL="7620" marR="7620" marT="7620" marB="0" anchor="b">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1"/>
                    </a:solidFill>
                  </a:tcPr>
                </a:tc>
                <a:tc>
                  <a:txBody>
                    <a:bodyPr/>
                    <a:lstStyle/>
                    <a:p>
                      <a:pPr algn="ctr" fontAlgn="b"/>
                      <a:r>
                        <a:rPr lang="en-US" sz="2000" b="0" i="0" u="none" strike="noStrike" dirty="0" smtClean="0">
                          <a:solidFill>
                            <a:schemeClr val="tx1"/>
                          </a:solidFill>
                          <a:effectLst/>
                          <a:latin typeface="+mj-lt"/>
                        </a:rPr>
                        <a:t>5</a:t>
                      </a:r>
                      <a:endParaRPr lang="en-US" sz="2000" b="0" i="0" u="none" strike="noStrike" dirty="0">
                        <a:solidFill>
                          <a:srgbClr val="000000"/>
                        </a:solidFill>
                        <a:effectLst/>
                        <a:latin typeface="+mj-lt"/>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1"/>
                    </a:solidFill>
                  </a:tcPr>
                </a:tc>
                <a:tc>
                  <a:txBody>
                    <a:bodyPr/>
                    <a:lstStyle/>
                    <a:p>
                      <a:pPr algn="ctr" fontAlgn="b"/>
                      <a:r>
                        <a:rPr lang="en-US" sz="2000" b="0" i="0" u="none" strike="noStrike" dirty="0" smtClean="0">
                          <a:solidFill>
                            <a:srgbClr val="000000"/>
                          </a:solidFill>
                          <a:effectLst/>
                          <a:latin typeface="+mj-lt"/>
                        </a:rPr>
                        <a:t>1</a:t>
                      </a:r>
                      <a:endParaRPr lang="en-US" sz="2000" b="0" i="0" u="none" strike="noStrike" dirty="0">
                        <a:solidFill>
                          <a:srgbClr val="000000"/>
                        </a:solidFill>
                        <a:effectLst/>
                        <a:latin typeface="+mj-lt"/>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1"/>
                    </a:solidFill>
                  </a:tcPr>
                </a:tc>
                <a:tc>
                  <a:txBody>
                    <a:bodyPr/>
                    <a:lstStyle/>
                    <a:p>
                      <a:pPr algn="ctr" fontAlgn="b"/>
                      <a:r>
                        <a:rPr lang="en-US" sz="2000" b="0" i="0" u="none" strike="noStrike" dirty="0" smtClean="0">
                          <a:solidFill>
                            <a:schemeClr val="tx1"/>
                          </a:solidFill>
                          <a:effectLst/>
                          <a:latin typeface="+mj-lt"/>
                        </a:rPr>
                        <a:t>45</a:t>
                      </a:r>
                      <a:endParaRPr lang="en-US" sz="2000" b="0" i="0" u="none" strike="noStrike" dirty="0">
                        <a:solidFill>
                          <a:srgbClr val="000000"/>
                        </a:solidFill>
                        <a:effectLst/>
                        <a:latin typeface="+mj-lt"/>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1"/>
                    </a:solidFill>
                  </a:tcPr>
                </a:tc>
                <a:tc>
                  <a:txBody>
                    <a:bodyPr/>
                    <a:lstStyle/>
                    <a:p>
                      <a:pPr algn="ctr" fontAlgn="b"/>
                      <a:r>
                        <a:rPr lang="en-US" sz="2000" b="0" i="0" u="none" strike="noStrike" dirty="0" smtClean="0">
                          <a:solidFill>
                            <a:srgbClr val="000000"/>
                          </a:solidFill>
                          <a:effectLst/>
                          <a:latin typeface="+mj-lt"/>
                        </a:rPr>
                        <a:t>460</a:t>
                      </a:r>
                      <a:endParaRPr lang="en-US" sz="2000" b="0" i="0" u="none" strike="noStrike" dirty="0">
                        <a:solidFill>
                          <a:srgbClr val="000000"/>
                        </a:solidFill>
                        <a:effectLst/>
                        <a:latin typeface="+mj-lt"/>
                      </a:endParaRPr>
                    </a:p>
                  </a:txBody>
                  <a:tcPr marL="7620" marR="7620" marT="7620" marB="0" anchor="b">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bg1"/>
                    </a:solidFill>
                  </a:tcPr>
                </a:tc>
              </a:tr>
              <a:tr h="299003">
                <a:tc>
                  <a:txBody>
                    <a:bodyPr/>
                    <a:lstStyle/>
                    <a:p>
                      <a:pPr algn="ctr" fontAlgn="b"/>
                      <a:r>
                        <a:rPr lang="en-US" sz="2000" u="none" strike="noStrike" dirty="0" smtClean="0">
                          <a:effectLst/>
                          <a:latin typeface="+mj-lt"/>
                        </a:rPr>
                        <a:t>1416</a:t>
                      </a:r>
                      <a:endParaRPr lang="en-US" sz="2000" b="0" i="0" u="none" strike="noStrike" dirty="0">
                        <a:solidFill>
                          <a:srgbClr val="000000"/>
                        </a:solidFill>
                        <a:effectLst/>
                        <a:latin typeface="+mj-lt"/>
                      </a:endParaRPr>
                    </a:p>
                  </a:txBody>
                  <a:tcPr marL="7620" marR="7620" marT="7620" marB="0" anchor="b">
                    <a:lnR w="12700" cap="flat" cmpd="sng" algn="ctr">
                      <a:solidFill>
                        <a:schemeClr val="tx1"/>
                      </a:solidFill>
                      <a:prstDash val="solid"/>
                      <a:round/>
                      <a:headEnd type="none" w="med" len="med"/>
                      <a:tailEnd type="none" w="med" len="med"/>
                    </a:lnR>
                    <a:solidFill>
                      <a:schemeClr val="bg1"/>
                    </a:solidFill>
                  </a:tcPr>
                </a:tc>
                <a:tc>
                  <a:txBody>
                    <a:bodyPr/>
                    <a:lstStyle/>
                    <a:p>
                      <a:pPr algn="ctr" fontAlgn="b"/>
                      <a:r>
                        <a:rPr lang="en-US" sz="2000" b="0" i="0" u="none" strike="noStrike" dirty="0" smtClean="0">
                          <a:solidFill>
                            <a:schemeClr val="tx1"/>
                          </a:solidFill>
                          <a:effectLst/>
                          <a:latin typeface="+mj-lt"/>
                        </a:rPr>
                        <a:t>3</a:t>
                      </a:r>
                      <a:endParaRPr lang="en-US" sz="2000" b="0" i="0" u="none" strike="noStrike" dirty="0">
                        <a:solidFill>
                          <a:srgbClr val="000000"/>
                        </a:solidFill>
                        <a:effectLst/>
                        <a:latin typeface="+mj-lt"/>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algn="ctr" fontAlgn="b"/>
                      <a:r>
                        <a:rPr lang="en-US" sz="2000" b="0" i="0" u="none" strike="noStrike" dirty="0" smtClean="0">
                          <a:solidFill>
                            <a:srgbClr val="000000"/>
                          </a:solidFill>
                          <a:effectLst/>
                          <a:latin typeface="+mj-lt"/>
                        </a:rPr>
                        <a:t>2</a:t>
                      </a:r>
                      <a:endParaRPr lang="en-US" sz="2000" b="0" i="0" u="none" strike="noStrike" dirty="0">
                        <a:solidFill>
                          <a:srgbClr val="000000"/>
                        </a:solidFill>
                        <a:effectLst/>
                        <a:latin typeface="+mj-lt"/>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algn="ctr" fontAlgn="b"/>
                      <a:r>
                        <a:rPr lang="en-US" sz="2000" b="0" i="0" u="none" strike="noStrike" dirty="0" smtClean="0">
                          <a:solidFill>
                            <a:schemeClr val="tx1"/>
                          </a:solidFill>
                          <a:effectLst/>
                          <a:latin typeface="+mj-lt"/>
                        </a:rPr>
                        <a:t>40</a:t>
                      </a:r>
                      <a:endParaRPr lang="en-US" sz="2000" b="0" i="0" u="none" strike="noStrike" dirty="0">
                        <a:solidFill>
                          <a:srgbClr val="000000"/>
                        </a:solidFill>
                        <a:effectLst/>
                        <a:latin typeface="+mj-lt"/>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algn="ctr" fontAlgn="b"/>
                      <a:r>
                        <a:rPr lang="en-US" sz="2000" b="0" i="0" u="none" strike="noStrike" dirty="0" smtClean="0">
                          <a:solidFill>
                            <a:srgbClr val="000000"/>
                          </a:solidFill>
                          <a:effectLst/>
                          <a:latin typeface="+mj-lt"/>
                        </a:rPr>
                        <a:t>232</a:t>
                      </a:r>
                      <a:endParaRPr lang="en-US" sz="2000" b="0" i="0" u="none" strike="noStrike" dirty="0">
                        <a:solidFill>
                          <a:srgbClr val="000000"/>
                        </a:solidFill>
                        <a:effectLst/>
                        <a:latin typeface="+mj-lt"/>
                      </a:endParaRPr>
                    </a:p>
                  </a:txBody>
                  <a:tcPr marL="7620" marR="7620" marT="7620" marB="0" anchor="b">
                    <a:lnL w="12700" cap="flat" cmpd="sng" algn="ctr">
                      <a:solidFill>
                        <a:schemeClr val="tx1"/>
                      </a:solidFill>
                      <a:prstDash val="solid"/>
                      <a:round/>
                      <a:headEnd type="none" w="med" len="med"/>
                      <a:tailEnd type="none" w="med" len="med"/>
                    </a:lnL>
                    <a:solidFill>
                      <a:schemeClr val="bg1"/>
                    </a:solidFill>
                  </a:tcPr>
                </a:tc>
              </a:tr>
              <a:tr h="299003">
                <a:tc>
                  <a:txBody>
                    <a:bodyPr/>
                    <a:lstStyle/>
                    <a:p>
                      <a:pPr algn="ctr" fontAlgn="b"/>
                      <a:r>
                        <a:rPr lang="en-US" sz="2000" b="0" i="0" u="none" strike="noStrike" dirty="0" smtClean="0">
                          <a:solidFill>
                            <a:srgbClr val="000000"/>
                          </a:solidFill>
                          <a:effectLst/>
                          <a:latin typeface="+mj-lt"/>
                        </a:rPr>
                        <a:t>1534</a:t>
                      </a:r>
                      <a:endParaRPr lang="en-US" sz="2000" b="0" i="0" u="none" strike="noStrike" dirty="0">
                        <a:solidFill>
                          <a:srgbClr val="000000"/>
                        </a:solidFill>
                        <a:effectLst/>
                        <a:latin typeface="+mj-lt"/>
                      </a:endParaRPr>
                    </a:p>
                  </a:txBody>
                  <a:tcPr marL="7620" marR="7620" marT="7620" marB="0" anchor="b">
                    <a:lnR w="12700" cap="flat" cmpd="sng" algn="ctr">
                      <a:solidFill>
                        <a:schemeClr val="tx1"/>
                      </a:solidFill>
                      <a:prstDash val="solid"/>
                      <a:round/>
                      <a:headEnd type="none" w="med" len="med"/>
                      <a:tailEnd type="none" w="med" len="med"/>
                    </a:lnR>
                    <a:solidFill>
                      <a:schemeClr val="bg1"/>
                    </a:solidFill>
                  </a:tcPr>
                </a:tc>
                <a:tc>
                  <a:txBody>
                    <a:bodyPr/>
                    <a:lstStyle/>
                    <a:p>
                      <a:pPr algn="ctr" fontAlgn="b"/>
                      <a:r>
                        <a:rPr lang="en-US" sz="2000" u="none" strike="noStrike" dirty="0" smtClean="0">
                          <a:effectLst/>
                          <a:latin typeface="+mj-lt"/>
                        </a:rPr>
                        <a:t>3</a:t>
                      </a:r>
                      <a:endParaRPr lang="en-US" sz="2000" b="0" i="0" u="none" strike="noStrike" dirty="0">
                        <a:solidFill>
                          <a:srgbClr val="000000"/>
                        </a:solidFill>
                        <a:effectLst/>
                        <a:latin typeface="+mj-lt"/>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algn="ctr" fontAlgn="b"/>
                      <a:r>
                        <a:rPr lang="en-US" sz="2000" b="0" i="0" u="none" strike="noStrike" dirty="0" smtClean="0">
                          <a:solidFill>
                            <a:srgbClr val="000000"/>
                          </a:solidFill>
                          <a:effectLst/>
                          <a:latin typeface="+mj-lt"/>
                        </a:rPr>
                        <a:t>2</a:t>
                      </a:r>
                      <a:endParaRPr lang="en-US" sz="2000" b="0" i="0" u="none" strike="noStrike" dirty="0">
                        <a:solidFill>
                          <a:srgbClr val="000000"/>
                        </a:solidFill>
                        <a:effectLst/>
                        <a:latin typeface="+mj-lt"/>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algn="ctr" fontAlgn="b"/>
                      <a:r>
                        <a:rPr lang="en-US" sz="2000" u="none" strike="noStrike" dirty="0" smtClean="0">
                          <a:effectLst/>
                          <a:latin typeface="+mj-lt"/>
                        </a:rPr>
                        <a:t>30</a:t>
                      </a:r>
                      <a:endParaRPr lang="en-US" sz="2000" b="0" i="0" u="none" strike="noStrike" dirty="0">
                        <a:solidFill>
                          <a:srgbClr val="000000"/>
                        </a:solidFill>
                        <a:effectLst/>
                        <a:latin typeface="+mj-lt"/>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algn="ctr" fontAlgn="b"/>
                      <a:r>
                        <a:rPr lang="en-US" sz="2000" b="0" i="0" u="none" strike="noStrike" dirty="0" smtClean="0">
                          <a:solidFill>
                            <a:srgbClr val="000000"/>
                          </a:solidFill>
                          <a:effectLst/>
                          <a:latin typeface="+mj-lt"/>
                        </a:rPr>
                        <a:t>315</a:t>
                      </a:r>
                      <a:endParaRPr lang="en-US" sz="2000" b="0" i="0" u="none" strike="noStrike" dirty="0">
                        <a:solidFill>
                          <a:srgbClr val="000000"/>
                        </a:solidFill>
                        <a:effectLst/>
                        <a:latin typeface="+mj-lt"/>
                      </a:endParaRPr>
                    </a:p>
                  </a:txBody>
                  <a:tcPr marL="7620" marR="7620" marT="7620" marB="0" anchor="b">
                    <a:lnL w="12700" cap="flat" cmpd="sng" algn="ctr">
                      <a:solidFill>
                        <a:schemeClr val="tx1"/>
                      </a:solidFill>
                      <a:prstDash val="solid"/>
                      <a:round/>
                      <a:headEnd type="none" w="med" len="med"/>
                      <a:tailEnd type="none" w="med" len="med"/>
                    </a:lnL>
                    <a:solidFill>
                      <a:schemeClr val="bg1"/>
                    </a:solidFill>
                  </a:tcPr>
                </a:tc>
              </a:tr>
              <a:tr h="299003">
                <a:tc>
                  <a:txBody>
                    <a:bodyPr/>
                    <a:lstStyle/>
                    <a:p>
                      <a:pPr algn="ctr" fontAlgn="b"/>
                      <a:r>
                        <a:rPr lang="en-US" sz="2000" b="0" i="0" u="none" strike="noStrike" dirty="0" smtClean="0">
                          <a:solidFill>
                            <a:srgbClr val="000000"/>
                          </a:solidFill>
                          <a:effectLst/>
                          <a:latin typeface="+mj-lt"/>
                        </a:rPr>
                        <a:t>852</a:t>
                      </a:r>
                      <a:endParaRPr lang="en-US" sz="2000" b="0" i="0" u="none" strike="noStrike" dirty="0">
                        <a:solidFill>
                          <a:srgbClr val="000000"/>
                        </a:solidFill>
                        <a:effectLst/>
                        <a:latin typeface="+mj-lt"/>
                      </a:endParaRPr>
                    </a:p>
                  </a:txBody>
                  <a:tcPr marL="7620" marR="7620" marT="7620" marB="0" anchor="b">
                    <a:lnR w="12700" cap="flat" cmpd="sng" algn="ctr">
                      <a:solidFill>
                        <a:schemeClr val="tx1"/>
                      </a:solidFill>
                      <a:prstDash val="solid"/>
                      <a:round/>
                      <a:headEnd type="none" w="med" len="med"/>
                      <a:tailEnd type="none" w="med" len="med"/>
                    </a:lnR>
                    <a:solidFill>
                      <a:schemeClr val="bg1"/>
                    </a:solidFill>
                  </a:tcPr>
                </a:tc>
                <a:tc>
                  <a:txBody>
                    <a:bodyPr/>
                    <a:lstStyle/>
                    <a:p>
                      <a:pPr algn="ctr" fontAlgn="b"/>
                      <a:r>
                        <a:rPr lang="en-US" sz="2000" b="0" i="0" u="none" strike="noStrike" dirty="0" smtClean="0">
                          <a:solidFill>
                            <a:srgbClr val="000000"/>
                          </a:solidFill>
                          <a:effectLst/>
                          <a:latin typeface="+mj-lt"/>
                        </a:rPr>
                        <a:t>2</a:t>
                      </a:r>
                      <a:endParaRPr lang="en-US" sz="2000" b="0" i="0" u="none" strike="noStrike" dirty="0">
                        <a:solidFill>
                          <a:srgbClr val="000000"/>
                        </a:solidFill>
                        <a:effectLst/>
                        <a:latin typeface="+mj-lt"/>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algn="ctr" fontAlgn="b"/>
                      <a:r>
                        <a:rPr lang="en-US" sz="2000" b="0" i="0" u="none" strike="noStrike" dirty="0" smtClean="0">
                          <a:solidFill>
                            <a:srgbClr val="000000"/>
                          </a:solidFill>
                          <a:effectLst/>
                          <a:latin typeface="+mj-lt"/>
                        </a:rPr>
                        <a:t>1</a:t>
                      </a:r>
                      <a:endParaRPr lang="en-US" sz="2000" b="0" i="0" u="none" strike="noStrike" dirty="0">
                        <a:solidFill>
                          <a:srgbClr val="000000"/>
                        </a:solidFill>
                        <a:effectLst/>
                        <a:latin typeface="+mj-lt"/>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algn="ctr" fontAlgn="b"/>
                      <a:r>
                        <a:rPr lang="en-US" sz="2000" b="0" i="0" u="none" strike="noStrike" dirty="0" smtClean="0">
                          <a:solidFill>
                            <a:srgbClr val="000000"/>
                          </a:solidFill>
                          <a:effectLst/>
                          <a:latin typeface="+mj-lt"/>
                        </a:rPr>
                        <a:t>36</a:t>
                      </a:r>
                      <a:endParaRPr lang="en-US" sz="2000" b="0" i="0" u="none" strike="noStrike" dirty="0">
                        <a:solidFill>
                          <a:srgbClr val="000000"/>
                        </a:solidFill>
                        <a:effectLst/>
                        <a:latin typeface="+mj-lt"/>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algn="ctr" fontAlgn="b"/>
                      <a:r>
                        <a:rPr lang="en-US" sz="2000" b="0" i="0" u="none" strike="noStrike" dirty="0" smtClean="0">
                          <a:solidFill>
                            <a:srgbClr val="000000"/>
                          </a:solidFill>
                          <a:effectLst/>
                          <a:latin typeface="+mj-lt"/>
                        </a:rPr>
                        <a:t>178</a:t>
                      </a:r>
                      <a:endParaRPr lang="en-US" sz="2000" b="0" i="0" u="none" strike="noStrike" dirty="0">
                        <a:solidFill>
                          <a:srgbClr val="000000"/>
                        </a:solidFill>
                        <a:effectLst/>
                        <a:latin typeface="+mj-lt"/>
                      </a:endParaRPr>
                    </a:p>
                  </a:txBody>
                  <a:tcPr marL="7620" marR="7620" marT="7620" marB="0" anchor="b">
                    <a:lnL w="12700" cap="flat" cmpd="sng" algn="ctr">
                      <a:solidFill>
                        <a:schemeClr val="tx1"/>
                      </a:solidFill>
                      <a:prstDash val="solid"/>
                      <a:round/>
                      <a:headEnd type="none" w="med" len="med"/>
                      <a:tailEnd type="none" w="med" len="med"/>
                    </a:lnL>
                    <a:solidFill>
                      <a:schemeClr val="bg1"/>
                    </a:solidFill>
                  </a:tcPr>
                </a:tc>
              </a:tr>
              <a:tr h="299003">
                <a:tc>
                  <a:txBody>
                    <a:bodyPr/>
                    <a:lstStyle/>
                    <a:p>
                      <a:pPr algn="ctr" fontAlgn="b"/>
                      <a:r>
                        <a:rPr lang="en-US" sz="2000" b="0" i="0" u="none" strike="noStrike" dirty="0" smtClean="0">
                          <a:solidFill>
                            <a:srgbClr val="000000"/>
                          </a:solidFill>
                          <a:effectLst/>
                          <a:latin typeface="+mj-lt"/>
                        </a:rPr>
                        <a:t>…</a:t>
                      </a:r>
                      <a:endParaRPr lang="en-US" sz="2000" b="0" i="0" u="none" strike="noStrike" dirty="0">
                        <a:solidFill>
                          <a:srgbClr val="000000"/>
                        </a:solidFill>
                        <a:effectLst/>
                        <a:latin typeface="+mj-lt"/>
                      </a:endParaRPr>
                    </a:p>
                  </a:txBody>
                  <a:tcPr marL="7620" marR="7620" marT="7620" marB="0" anchor="b">
                    <a:lnR w="12700" cap="flat" cmpd="sng" algn="ctr">
                      <a:solidFill>
                        <a:schemeClr val="tx1"/>
                      </a:solidFill>
                      <a:prstDash val="solid"/>
                      <a:round/>
                      <a:headEnd type="none" w="med" len="med"/>
                      <a:tailEnd type="none" w="med" len="med"/>
                    </a:lnR>
                    <a:solidFill>
                      <a:schemeClr val="bg1"/>
                    </a:solidFill>
                  </a:tcPr>
                </a:tc>
                <a:tc>
                  <a:txBody>
                    <a:bodyPr/>
                    <a:lstStyle/>
                    <a:p>
                      <a:pPr algn="ctr" fontAlgn="b"/>
                      <a:r>
                        <a:rPr lang="en-US" sz="2000" b="0" i="0" u="none" strike="noStrike" dirty="0" smtClean="0">
                          <a:solidFill>
                            <a:srgbClr val="000000"/>
                          </a:solidFill>
                          <a:effectLst/>
                          <a:latin typeface="+mj-lt"/>
                        </a:rPr>
                        <a:t>…</a:t>
                      </a:r>
                      <a:endParaRPr lang="en-US" sz="2000" b="0" i="0" u="none" strike="noStrike" dirty="0">
                        <a:solidFill>
                          <a:srgbClr val="000000"/>
                        </a:solidFill>
                        <a:effectLst/>
                        <a:latin typeface="+mj-lt"/>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algn="ctr" fontAlgn="b"/>
                      <a:r>
                        <a:rPr lang="en-US" sz="2000" b="0" i="0" u="none" strike="noStrike" dirty="0" smtClean="0">
                          <a:solidFill>
                            <a:srgbClr val="000000"/>
                          </a:solidFill>
                          <a:effectLst/>
                          <a:latin typeface="+mj-lt"/>
                        </a:rPr>
                        <a:t>…</a:t>
                      </a:r>
                      <a:endParaRPr lang="en-US" sz="2000" b="0" i="0" u="none" strike="noStrike" dirty="0">
                        <a:solidFill>
                          <a:srgbClr val="000000"/>
                        </a:solidFill>
                        <a:effectLst/>
                        <a:latin typeface="+mj-lt"/>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algn="ctr" fontAlgn="b"/>
                      <a:r>
                        <a:rPr lang="en-US" sz="2000" b="0" i="0" u="none" strike="noStrike" dirty="0" smtClean="0">
                          <a:solidFill>
                            <a:srgbClr val="000000"/>
                          </a:solidFill>
                          <a:effectLst/>
                          <a:latin typeface="+mj-lt"/>
                        </a:rPr>
                        <a:t>…</a:t>
                      </a:r>
                      <a:endParaRPr lang="en-US" sz="2000" b="0" i="0" u="none" strike="noStrike" dirty="0">
                        <a:solidFill>
                          <a:srgbClr val="000000"/>
                        </a:solidFill>
                        <a:effectLst/>
                        <a:latin typeface="+mj-lt"/>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algn="ctr" fontAlgn="b"/>
                      <a:r>
                        <a:rPr lang="en-US" sz="2000" b="0" i="0" u="none" strike="noStrike" dirty="0" smtClean="0">
                          <a:solidFill>
                            <a:srgbClr val="000000"/>
                          </a:solidFill>
                          <a:effectLst/>
                          <a:latin typeface="+mj-lt"/>
                        </a:rPr>
                        <a:t>…</a:t>
                      </a:r>
                      <a:endParaRPr lang="en-US" sz="2000" b="0" i="0" u="none" strike="noStrike" dirty="0">
                        <a:solidFill>
                          <a:srgbClr val="000000"/>
                        </a:solidFill>
                        <a:effectLst/>
                        <a:latin typeface="+mj-lt"/>
                      </a:endParaRPr>
                    </a:p>
                  </a:txBody>
                  <a:tcPr marL="7620" marR="7620" marT="7620" marB="0" anchor="b">
                    <a:lnL w="12700" cap="flat" cmpd="sng" algn="ctr">
                      <a:solidFill>
                        <a:schemeClr val="tx1"/>
                      </a:solidFill>
                      <a:prstDash val="solid"/>
                      <a:round/>
                      <a:headEnd type="none" w="med" len="med"/>
                      <a:tailEnd type="none" w="med" len="med"/>
                    </a:lnL>
                    <a:solidFill>
                      <a:schemeClr val="bg1"/>
                    </a:solidFill>
                  </a:tcPr>
                </a:tc>
              </a:tr>
            </a:tbl>
          </a:graphicData>
        </a:graphic>
      </p:graphicFrame>
      <mc:AlternateContent xmlns:mc="http://schemas.openxmlformats.org/markup-compatibility/2006" xmlns:a14="http://schemas.microsoft.com/office/drawing/2010/main">
        <mc:Choice Requires="a14">
          <p:sp>
            <p:nvSpPr>
              <p:cNvPr id="7" name="TextBox 6"/>
              <p:cNvSpPr txBox="1"/>
              <p:nvPr/>
            </p:nvSpPr>
            <p:spPr>
              <a:xfrm>
                <a:off x="838200" y="1676400"/>
                <a:ext cx="5943600" cy="954107"/>
              </a:xfrm>
              <a:prstGeom prst="rect">
                <a:avLst/>
              </a:prstGeom>
              <a:noFill/>
            </p:spPr>
            <p:txBody>
              <a:bodyPr wrap="square" rtlCol="0">
                <a:spAutoFit/>
              </a:bodyPr>
              <a:lstStyle/>
              <a:p>
                <a:r>
                  <a:rPr lang="en-US" sz="2400" dirty="0" smtClean="0"/>
                  <a:t>y</a:t>
                </a:r>
                <a:r>
                  <a:rPr lang="en-US" sz="2400" baseline="-25000" dirty="0" smtClean="0"/>
                  <a:t>n</a:t>
                </a:r>
                <a:r>
                  <a:rPr lang="en-US" sz="2400" dirty="0" smtClean="0"/>
                  <a:t>= </a:t>
                </a:r>
                <a14:m>
                  <m:oMath xmlns:m="http://schemas.openxmlformats.org/officeDocument/2006/math">
                    <m:r>
                      <m:rPr>
                        <m:nor/>
                      </m:rPr>
                      <a:rPr lang="en-US" sz="2400" dirty="0"/>
                      <m:t>w</m:t>
                    </m:r>
                    <m:r>
                      <m:rPr>
                        <m:nor/>
                      </m:rPr>
                      <a:rPr lang="en-US" sz="2400" baseline="-25000" dirty="0"/>
                      <m:t>0</m:t>
                    </m:r>
                    <m:r>
                      <m:rPr>
                        <m:nor/>
                      </m:rPr>
                      <a:rPr lang="en-US" sz="2400" dirty="0"/>
                      <m:t>+</m:t>
                    </m:r>
                    <m:r>
                      <m:rPr>
                        <m:nor/>
                      </m:rPr>
                      <a:rPr lang="en-US" sz="2400" dirty="0"/>
                      <m:t>w</m:t>
                    </m:r>
                    <m:r>
                      <m:rPr>
                        <m:nor/>
                      </m:rPr>
                      <a:rPr lang="en-US" sz="2400" baseline="-25000" dirty="0"/>
                      <m:t>1</m:t>
                    </m:r>
                    <m:r>
                      <m:rPr>
                        <m:nor/>
                      </m:rPr>
                      <a:rPr lang="en-US" sz="2400" b="0" i="0" dirty="0" smtClean="0"/>
                      <m:t>f</m:t>
                    </m:r>
                    <m:r>
                      <m:rPr>
                        <m:nor/>
                      </m:rPr>
                      <a:rPr lang="en-US" sz="2400" baseline="-25000" dirty="0" smtClean="0"/>
                      <m:t>n</m:t>
                    </m:r>
                    <m:r>
                      <m:rPr>
                        <m:nor/>
                      </m:rPr>
                      <a:rPr lang="en-US" sz="2400" baseline="-25000" dirty="0"/>
                      <m:t>1</m:t>
                    </m:r>
                    <m:r>
                      <m:rPr>
                        <m:nor/>
                      </m:rPr>
                      <a:rPr lang="en-US" sz="2400" dirty="0"/>
                      <m:t>+</m:t>
                    </m:r>
                    <m:r>
                      <m:rPr>
                        <m:nor/>
                      </m:rPr>
                      <a:rPr lang="en-US" sz="2400" dirty="0"/>
                      <m:t>w</m:t>
                    </m:r>
                    <m:r>
                      <m:rPr>
                        <m:nor/>
                      </m:rPr>
                      <a:rPr lang="en-US" sz="2400" baseline="-25000" dirty="0"/>
                      <m:t>2</m:t>
                    </m:r>
                    <m:r>
                      <m:rPr>
                        <m:nor/>
                      </m:rPr>
                      <a:rPr lang="en-US" sz="2400" b="0" i="0" dirty="0" smtClean="0"/>
                      <m:t>f</m:t>
                    </m:r>
                    <m:r>
                      <m:rPr>
                        <m:nor/>
                      </m:rPr>
                      <a:rPr lang="en-US" sz="2400" baseline="-25000" dirty="0"/>
                      <m:t>n</m:t>
                    </m:r>
                    <m:r>
                      <m:rPr>
                        <m:nor/>
                      </m:rPr>
                      <a:rPr lang="en-US" sz="2400" baseline="-25000" dirty="0"/>
                      <m:t>2+</m:t>
                    </m:r>
                    <m:r>
                      <m:rPr>
                        <m:nor/>
                      </m:rPr>
                      <a:rPr lang="en-US" sz="2400" dirty="0"/>
                      <m:t>w</m:t>
                    </m:r>
                    <m:r>
                      <m:rPr>
                        <m:nor/>
                      </m:rPr>
                      <a:rPr lang="en-US" sz="2400" b="0" i="0" baseline="-25000" dirty="0" smtClean="0"/>
                      <m:t>3</m:t>
                    </m:r>
                    <m:r>
                      <m:rPr>
                        <m:nor/>
                      </m:rPr>
                      <a:rPr lang="en-US" sz="2400" dirty="0"/>
                      <m:t>f</m:t>
                    </m:r>
                    <m:r>
                      <m:rPr>
                        <m:nor/>
                      </m:rPr>
                      <a:rPr lang="en-US" sz="2400" baseline="-25000" dirty="0"/>
                      <m:t>n</m:t>
                    </m:r>
                    <m:r>
                      <m:rPr>
                        <m:nor/>
                      </m:rPr>
                      <a:rPr lang="en-US" sz="2400" b="0" i="0" baseline="-25000" dirty="0" smtClean="0"/>
                      <m:t>3</m:t>
                    </m:r>
                    <m:r>
                      <m:rPr>
                        <m:nor/>
                      </m:rPr>
                      <a:rPr lang="en-US" sz="2400" dirty="0"/>
                      <m:t>+</m:t>
                    </m:r>
                    <m:r>
                      <m:rPr>
                        <m:nor/>
                      </m:rPr>
                      <a:rPr lang="en-US" sz="2400" dirty="0"/>
                      <m:t>w</m:t>
                    </m:r>
                    <m:r>
                      <m:rPr>
                        <m:nor/>
                      </m:rPr>
                      <a:rPr lang="en-US" sz="2400" b="0" i="0" baseline="-25000" dirty="0" smtClean="0"/>
                      <m:t>4</m:t>
                    </m:r>
                    <m:r>
                      <m:rPr>
                        <m:nor/>
                      </m:rPr>
                      <a:rPr lang="en-US" sz="2400" dirty="0"/>
                      <m:t>f</m:t>
                    </m:r>
                    <m:r>
                      <m:rPr>
                        <m:nor/>
                      </m:rPr>
                      <a:rPr lang="en-US" sz="2400" baseline="-25000" dirty="0"/>
                      <m:t>n</m:t>
                    </m:r>
                    <m:r>
                      <m:rPr>
                        <m:nor/>
                      </m:rPr>
                      <a:rPr lang="en-US" sz="2400" b="0" i="0" baseline="-25000" dirty="0" smtClean="0"/>
                      <m:t>4</m:t>
                    </m:r>
                  </m:oMath>
                </a14:m>
                <a:endParaRPr lang="en-US" sz="2400" dirty="0"/>
              </a:p>
              <a:p>
                <a:endParaRPr lang="en-US" dirty="0"/>
              </a:p>
              <a:p>
                <a:endParaRPr 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838200" y="1676400"/>
                <a:ext cx="5943600" cy="954107"/>
              </a:xfrm>
              <a:prstGeom prst="rect">
                <a:avLst/>
              </a:prstGeom>
              <a:blipFill rotWithShape="0">
                <a:blip r:embed="rId2"/>
                <a:stretch>
                  <a:fillRect l="-1641" t="-5732"/>
                </a:stretch>
              </a:blipFill>
            </p:spPr>
            <p:txBody>
              <a:bodyPr/>
              <a:lstStyle/>
              <a:p>
                <a:r>
                  <a:rPr lang="en-US">
                    <a:noFill/>
                  </a:rPr>
                  <a:t> </a:t>
                </a:r>
              </a:p>
            </p:txBody>
          </p:sp>
        </mc:Fallback>
      </mc:AlternateContent>
    </p:spTree>
    <p:extLst>
      <p:ext uri="{BB962C8B-B14F-4D97-AF65-F5344CB8AC3E}">
        <p14:creationId xmlns:p14="http://schemas.microsoft.com/office/powerpoint/2010/main" val="769596922"/>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Models with all features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pPr marL="0" indent="0">
                  <a:buNone/>
                </a:pPr>
                <a:r>
                  <a:rPr lang="en-US" dirty="0" smtClean="0"/>
                  <a:t>For all features f</a:t>
                </a:r>
                <a:r>
                  <a:rPr lang="en-US" baseline="-25000" dirty="0" smtClean="0"/>
                  <a:t>i</a:t>
                </a:r>
                <a:r>
                  <a:rPr lang="en-US" dirty="0" smtClean="0"/>
                  <a:t>:</a:t>
                </a:r>
              </a:p>
              <a:p>
                <a:r>
                  <a:rPr lang="en-US" dirty="0" smtClean="0"/>
                  <a:t>Build models with 4 (all in our example) features</a:t>
                </a:r>
              </a:p>
              <a:p>
                <a:r>
                  <a:rPr lang="en-US" dirty="0" smtClean="0"/>
                  <a:t>Ex</a:t>
                </a:r>
                <a:r>
                  <a:rPr lang="en-US" dirty="0"/>
                  <a:t>: {</a:t>
                </a:r>
                <a:r>
                  <a:rPr lang="en-US" dirty="0" smtClean="0"/>
                  <a:t>f1,f2,f3,f4} for all n input examples </a:t>
                </a:r>
              </a:p>
              <a:p>
                <a:pPr lvl="1"/>
                <a:r>
                  <a:rPr lang="en-US" dirty="0" smtClean="0"/>
                  <a:t>R</a:t>
                </a:r>
                <a:r>
                  <a:rPr lang="en-US" baseline="30000" dirty="0" smtClean="0"/>
                  <a:t>2</a:t>
                </a:r>
                <a:r>
                  <a:rPr lang="en-US" dirty="0" smtClean="0"/>
                  <a:t> = </a:t>
                </a:r>
                <a14:m>
                  <m:oMath xmlns:m="http://schemas.openxmlformats.org/officeDocument/2006/math">
                    <m:f>
                      <m:fPr>
                        <m:ctrlPr>
                          <a:rPr lang="en-US" i="1" smtClean="0">
                            <a:latin typeface="Cambria Math" panose="02040503050406030204" pitchFamily="18" charset="0"/>
                          </a:rPr>
                        </m:ctrlPr>
                      </m:fPr>
                      <m:num>
                        <m:r>
                          <m:rPr>
                            <m:nor/>
                          </m:rPr>
                          <a:rPr lang="en-US" dirty="0"/>
                          <m:t>TSS</m:t>
                        </m:r>
                        <m:r>
                          <m:rPr>
                            <m:nor/>
                          </m:rPr>
                          <a:rPr lang="en-US" dirty="0"/>
                          <m:t>−</m:t>
                        </m:r>
                        <m:r>
                          <m:rPr>
                            <m:nor/>
                          </m:rPr>
                          <a:rPr lang="en-US" dirty="0"/>
                          <m:t>RSS</m:t>
                        </m:r>
                      </m:num>
                      <m:den>
                        <m:r>
                          <m:rPr>
                            <m:nor/>
                          </m:rPr>
                          <a:rPr lang="en-US" b="0" i="0" dirty="0" smtClean="0">
                            <a:latin typeface="Cambria Math" panose="02040503050406030204" pitchFamily="18" charset="0"/>
                          </a:rPr>
                          <m:t>T</m:t>
                        </m:r>
                        <m:r>
                          <m:rPr>
                            <m:nor/>
                          </m:rPr>
                          <a:rPr lang="en-US" dirty="0"/>
                          <m:t>SS</m:t>
                        </m:r>
                      </m:den>
                    </m:f>
                  </m:oMath>
                </a14:m>
                <a:endParaRPr lang="en-US" dirty="0" smtClean="0"/>
              </a:p>
              <a:p>
                <a:pPr lvl="1"/>
                <a:r>
                  <a:rPr lang="en-US" dirty="0" smtClean="0"/>
                  <a:t>Ex </a:t>
                </a:r>
                <a:r>
                  <a:rPr lang="en-US" dirty="0"/>
                  <a:t>M</a:t>
                </a:r>
                <a:r>
                  <a:rPr lang="en-US" baseline="-25000" dirty="0"/>
                  <a:t>D </a:t>
                </a:r>
                <a:r>
                  <a:rPr lang="en-US" dirty="0"/>
                  <a:t> =</a:t>
                </a:r>
                <a:r>
                  <a:rPr lang="en-US" dirty="0" smtClean="0"/>
                  <a:t> {f1,f2,f3,f4}</a:t>
                </a:r>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852" t="-1752"/>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pPr>
              <a:defRPr/>
            </a:pPr>
            <a:fld id="{60DB935C-A2BB-404C-A6C5-67E9068028EC}" type="slidenum">
              <a:rPr lang="en-US" smtClean="0"/>
              <a:pPr>
                <a:defRPr/>
              </a:pPr>
              <a:t>49</a:t>
            </a:fld>
            <a:endParaRPr lang="en-US"/>
          </a:p>
        </p:txBody>
      </p:sp>
    </p:spTree>
    <p:extLst>
      <p:ext uri="{BB962C8B-B14F-4D97-AF65-F5344CB8AC3E}">
        <p14:creationId xmlns:p14="http://schemas.microsoft.com/office/powerpoint/2010/main" val="87161102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160338"/>
            <a:ext cx="6991350" cy="765175"/>
          </a:xfrm>
        </p:spPr>
        <p:txBody>
          <a:bodyPr>
            <a:normAutofit/>
          </a:bodyPr>
          <a:lstStyle/>
          <a:p>
            <a:r>
              <a:rPr lang="en-US" dirty="0"/>
              <a:t>Multiple Linear Regression</a:t>
            </a:r>
            <a:endParaRPr lang="en-IN" dirty="0"/>
          </a:p>
        </p:txBody>
      </p:sp>
      <p:sp>
        <p:nvSpPr>
          <p:cNvPr id="3" name="Title 1"/>
          <p:cNvSpPr txBox="1">
            <a:spLocks/>
          </p:cNvSpPr>
          <p:nvPr/>
        </p:nvSpPr>
        <p:spPr>
          <a:xfrm>
            <a:off x="342900" y="1063229"/>
            <a:ext cx="6172200" cy="857250"/>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3200" b="1" kern="1200">
                <a:solidFill>
                  <a:schemeClr val="bg1"/>
                </a:solidFill>
                <a:latin typeface="Helvetica" panose="020B0604020202030204" pitchFamily="34" charset="0"/>
                <a:ea typeface="+mj-ea"/>
                <a:cs typeface="+mj-cs"/>
              </a:defRPr>
            </a:lvl1pPr>
          </a:lstStyle>
          <a:p>
            <a:endParaRPr lang="en-GB" altLang="en-US" sz="2400" dirty="0"/>
          </a:p>
        </p:txBody>
      </p:sp>
      <p:sp>
        <p:nvSpPr>
          <p:cNvPr id="5" name="TextBox 4"/>
          <p:cNvSpPr txBox="1"/>
          <p:nvPr/>
        </p:nvSpPr>
        <p:spPr>
          <a:xfrm>
            <a:off x="1143000" y="1924961"/>
            <a:ext cx="7315200" cy="646331"/>
          </a:xfrm>
          <a:prstGeom prst="rect">
            <a:avLst/>
          </a:prstGeom>
          <a:noFill/>
        </p:spPr>
        <p:txBody>
          <a:bodyPr wrap="square" rtlCol="0">
            <a:spAutoFit/>
          </a:bodyPr>
          <a:lstStyle/>
          <a:p>
            <a:r>
              <a:rPr lang="en-US" sz="3600" dirty="0" smtClean="0"/>
              <a:t>y= w</a:t>
            </a:r>
            <a:r>
              <a:rPr lang="en-US" sz="3600" baseline="-25000" dirty="0" smtClean="0"/>
              <a:t>0</a:t>
            </a:r>
            <a:r>
              <a:rPr lang="en-US" sz="3600" dirty="0" smtClean="0"/>
              <a:t>+w</a:t>
            </a:r>
            <a:r>
              <a:rPr lang="en-US" sz="3600" baseline="-25000" dirty="0" smtClean="0"/>
              <a:t>1</a:t>
            </a:r>
            <a:r>
              <a:rPr lang="en-US" sz="3600" dirty="0" smtClean="0"/>
              <a:t>x</a:t>
            </a:r>
            <a:r>
              <a:rPr lang="en-US" sz="3600" baseline="-25000" dirty="0" smtClean="0"/>
              <a:t>1</a:t>
            </a:r>
            <a:r>
              <a:rPr lang="en-US" sz="3600" dirty="0" smtClean="0"/>
              <a:t>+w</a:t>
            </a:r>
            <a:r>
              <a:rPr lang="en-US" sz="3600" baseline="-25000" dirty="0" smtClean="0"/>
              <a:t>2</a:t>
            </a:r>
            <a:r>
              <a:rPr lang="en-US" sz="3600" dirty="0" smtClean="0"/>
              <a:t>x</a:t>
            </a:r>
            <a:r>
              <a:rPr lang="en-US" sz="3600" baseline="-25000" dirty="0" smtClean="0"/>
              <a:t>2</a:t>
            </a:r>
            <a:r>
              <a:rPr lang="en-US" sz="3600" dirty="0" smtClean="0"/>
              <a:t>+…w</a:t>
            </a:r>
            <a:r>
              <a:rPr lang="en-US" sz="3600" baseline="-25000" dirty="0" smtClean="0"/>
              <a:t>D</a:t>
            </a:r>
            <a:r>
              <a:rPr lang="en-US" sz="3600" dirty="0" smtClean="0"/>
              <a:t>x</a:t>
            </a:r>
            <a:r>
              <a:rPr lang="en-US" sz="3600" baseline="-25000" dirty="0" smtClean="0"/>
              <a:t>D</a:t>
            </a:r>
            <a:endParaRPr lang="en-US" sz="3600" dirty="0"/>
          </a:p>
        </p:txBody>
      </p:sp>
      <p:sp>
        <p:nvSpPr>
          <p:cNvPr id="6" name="TextBox 5"/>
          <p:cNvSpPr txBox="1"/>
          <p:nvPr/>
        </p:nvSpPr>
        <p:spPr>
          <a:xfrm>
            <a:off x="1155510" y="2900593"/>
            <a:ext cx="6235890" cy="1138773"/>
          </a:xfrm>
          <a:prstGeom prst="rect">
            <a:avLst/>
          </a:prstGeom>
          <a:noFill/>
        </p:spPr>
        <p:txBody>
          <a:bodyPr wrap="square" rtlCol="0">
            <a:spAutoFit/>
          </a:bodyPr>
          <a:lstStyle/>
          <a:p>
            <a:r>
              <a:rPr lang="en-US" sz="3600" dirty="0" smtClean="0"/>
              <a:t>( x</a:t>
            </a:r>
            <a:r>
              <a:rPr lang="en-US" sz="3600" baseline="30000" dirty="0" smtClean="0"/>
              <a:t>(1)</a:t>
            </a:r>
            <a:r>
              <a:rPr lang="en-US" sz="3600" dirty="0" smtClean="0"/>
              <a:t>y</a:t>
            </a:r>
            <a:r>
              <a:rPr lang="en-US" sz="3600" baseline="-25000" dirty="0" smtClean="0"/>
              <a:t>1</a:t>
            </a:r>
            <a:r>
              <a:rPr lang="en-US" sz="3600" dirty="0" smtClean="0"/>
              <a:t>, x</a:t>
            </a:r>
            <a:r>
              <a:rPr lang="en-US" sz="3600" baseline="30000" dirty="0" smtClean="0"/>
              <a:t>(2)</a:t>
            </a:r>
            <a:r>
              <a:rPr lang="en-US" sz="3600" dirty="0" smtClean="0"/>
              <a:t>y</a:t>
            </a:r>
            <a:r>
              <a:rPr lang="en-US" sz="3600" baseline="-25000" dirty="0" smtClean="0"/>
              <a:t>2</a:t>
            </a:r>
            <a:r>
              <a:rPr lang="en-US" sz="3600" dirty="0" smtClean="0"/>
              <a:t>,…………. x</a:t>
            </a:r>
            <a:r>
              <a:rPr lang="en-US" sz="3600" baseline="30000" dirty="0" smtClean="0"/>
              <a:t>(n)</a:t>
            </a:r>
            <a:r>
              <a:rPr lang="en-US" sz="3600" dirty="0" smtClean="0"/>
              <a:t>y</a:t>
            </a:r>
            <a:r>
              <a:rPr lang="en-US" sz="3600" baseline="-25000" dirty="0" smtClean="0"/>
              <a:t>n</a:t>
            </a:r>
            <a:r>
              <a:rPr lang="en-US" sz="3600" dirty="0" smtClean="0"/>
              <a:t>)</a:t>
            </a:r>
            <a:endParaRPr lang="en-US" sz="3600" dirty="0"/>
          </a:p>
          <a:p>
            <a:endParaRPr lang="en-US" dirty="0"/>
          </a:p>
          <a:p>
            <a:endParaRPr lang="en-US" dirty="0"/>
          </a:p>
        </p:txBody>
      </p:sp>
      <p:sp>
        <p:nvSpPr>
          <p:cNvPr id="8" name="TextBox 7"/>
          <p:cNvSpPr txBox="1"/>
          <p:nvPr/>
        </p:nvSpPr>
        <p:spPr>
          <a:xfrm>
            <a:off x="1143000" y="4039366"/>
            <a:ext cx="6858000" cy="707886"/>
          </a:xfrm>
          <a:prstGeom prst="rect">
            <a:avLst/>
          </a:prstGeom>
          <a:noFill/>
        </p:spPr>
        <p:txBody>
          <a:bodyPr wrap="square" rtlCol="0">
            <a:spAutoFit/>
          </a:bodyPr>
          <a:lstStyle/>
          <a:p>
            <a:r>
              <a:rPr lang="en-US" sz="4000" dirty="0"/>
              <a:t>x</a:t>
            </a:r>
            <a:r>
              <a:rPr lang="en-US" sz="4000" baseline="30000" dirty="0"/>
              <a:t>(1</a:t>
            </a:r>
            <a:r>
              <a:rPr lang="en-US" sz="4000" baseline="30000" dirty="0" smtClean="0"/>
              <a:t>) </a:t>
            </a:r>
            <a:r>
              <a:rPr lang="en-US" sz="4000" dirty="0" smtClean="0"/>
              <a:t>= (x</a:t>
            </a:r>
            <a:r>
              <a:rPr lang="en-US" sz="3200" baseline="-25000" dirty="0" smtClean="0"/>
              <a:t>11</a:t>
            </a:r>
            <a:r>
              <a:rPr lang="en-US" sz="4000" dirty="0" smtClean="0"/>
              <a:t>,x</a:t>
            </a:r>
            <a:r>
              <a:rPr lang="en-US" sz="4000" baseline="-25000" dirty="0" smtClean="0"/>
              <a:t>12</a:t>
            </a:r>
            <a:r>
              <a:rPr lang="en-US" sz="4000" dirty="0" smtClean="0"/>
              <a:t>,….x</a:t>
            </a:r>
            <a:r>
              <a:rPr lang="en-US" sz="4000" baseline="-25000" dirty="0" smtClean="0"/>
              <a:t>1D</a:t>
            </a:r>
            <a:r>
              <a:rPr lang="en-US" sz="4000" dirty="0" smtClean="0"/>
              <a:t>)</a:t>
            </a:r>
            <a:r>
              <a:rPr lang="en-US" sz="4000" baseline="30000" dirty="0" smtClean="0"/>
              <a:t> </a:t>
            </a:r>
            <a:endParaRPr lang="en-US" sz="4000" dirty="0"/>
          </a:p>
        </p:txBody>
      </p:sp>
    </p:spTree>
    <p:extLst>
      <p:ext uri="{BB962C8B-B14F-4D97-AF65-F5344CB8AC3E}">
        <p14:creationId xmlns:p14="http://schemas.microsoft.com/office/powerpoint/2010/main" val="309216175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Models with D-1 features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pPr marL="0" indent="0">
                  <a:buNone/>
                </a:pPr>
                <a:r>
                  <a:rPr lang="en-US" dirty="0" smtClean="0"/>
                  <a:t>For all features f</a:t>
                </a:r>
                <a:r>
                  <a:rPr lang="en-US" baseline="-25000" dirty="0" smtClean="0"/>
                  <a:t>i</a:t>
                </a:r>
                <a:r>
                  <a:rPr lang="en-US" dirty="0" smtClean="0"/>
                  <a:t>:</a:t>
                </a:r>
              </a:p>
              <a:p>
                <a:r>
                  <a:rPr lang="en-US" dirty="0" smtClean="0"/>
                  <a:t>Build models with 3 features by removing one feature</a:t>
                </a:r>
              </a:p>
              <a:p>
                <a:r>
                  <a:rPr lang="en-US" dirty="0" smtClean="0"/>
                  <a:t>Ex: {f1,f2,f3}, </a:t>
                </a:r>
                <a:r>
                  <a:rPr lang="en-US" dirty="0"/>
                  <a:t>{</a:t>
                </a:r>
                <a:r>
                  <a:rPr lang="en-US" dirty="0" smtClean="0"/>
                  <a:t>f1,f2,f4}, </a:t>
                </a:r>
                <a:r>
                  <a:rPr lang="en-US" dirty="0"/>
                  <a:t>{</a:t>
                </a:r>
                <a:r>
                  <a:rPr lang="en-US" dirty="0" smtClean="0"/>
                  <a:t>f2,f3,f4}, </a:t>
                </a:r>
                <a:r>
                  <a:rPr lang="en-US" dirty="0"/>
                  <a:t>{</a:t>
                </a:r>
                <a:r>
                  <a:rPr lang="en-US" dirty="0" smtClean="0"/>
                  <a:t>f1,f3,f4} </a:t>
                </a:r>
                <a:endParaRPr lang="en-US" dirty="0"/>
              </a:p>
              <a:p>
                <a:pPr lvl="1"/>
                <a:r>
                  <a:rPr lang="en-US" dirty="0" smtClean="0"/>
                  <a:t>R</a:t>
                </a:r>
                <a:r>
                  <a:rPr lang="en-US" baseline="30000" dirty="0" smtClean="0"/>
                  <a:t>2</a:t>
                </a:r>
                <a:r>
                  <a:rPr lang="en-US" dirty="0" smtClean="0"/>
                  <a:t> = </a:t>
                </a:r>
                <a14:m>
                  <m:oMath xmlns:m="http://schemas.openxmlformats.org/officeDocument/2006/math">
                    <m:f>
                      <m:fPr>
                        <m:ctrlPr>
                          <a:rPr lang="en-US" i="1" smtClean="0">
                            <a:latin typeface="Cambria Math" panose="02040503050406030204" pitchFamily="18" charset="0"/>
                          </a:rPr>
                        </m:ctrlPr>
                      </m:fPr>
                      <m:num>
                        <m:r>
                          <m:rPr>
                            <m:nor/>
                          </m:rPr>
                          <a:rPr lang="en-US" dirty="0"/>
                          <m:t>TSS</m:t>
                        </m:r>
                        <m:r>
                          <m:rPr>
                            <m:nor/>
                          </m:rPr>
                          <a:rPr lang="en-US" dirty="0"/>
                          <m:t>−</m:t>
                        </m:r>
                        <m:r>
                          <m:rPr>
                            <m:nor/>
                          </m:rPr>
                          <a:rPr lang="en-US" dirty="0"/>
                          <m:t>RSS</m:t>
                        </m:r>
                      </m:num>
                      <m:den>
                        <m:r>
                          <m:rPr>
                            <m:nor/>
                          </m:rPr>
                          <a:rPr lang="en-US" dirty="0"/>
                          <m:t>RSS</m:t>
                        </m:r>
                      </m:den>
                    </m:f>
                  </m:oMath>
                </a14:m>
                <a:endParaRPr lang="en-US" dirty="0" smtClean="0"/>
              </a:p>
              <a:p>
                <a:pPr lvl="1"/>
                <a:r>
                  <a:rPr lang="en-US" dirty="0" smtClean="0"/>
                  <a:t>Select model with smallest </a:t>
                </a:r>
                <a:r>
                  <a:rPr lang="en-US" dirty="0"/>
                  <a:t>RSS </a:t>
                </a:r>
                <a:r>
                  <a:rPr lang="en-US" dirty="0" smtClean="0"/>
                  <a:t>or largest R</a:t>
                </a:r>
                <a:r>
                  <a:rPr lang="en-US" baseline="30000" dirty="0" smtClean="0"/>
                  <a:t>2</a:t>
                </a:r>
              </a:p>
              <a:p>
                <a:pPr lvl="1"/>
                <a:r>
                  <a:rPr lang="en-US" dirty="0" smtClean="0"/>
                  <a:t>Ex  M</a:t>
                </a:r>
                <a:r>
                  <a:rPr lang="en-US" baseline="-25000" dirty="0" smtClean="0"/>
                  <a:t>D-1 </a:t>
                </a:r>
                <a:r>
                  <a:rPr lang="en-US" dirty="0"/>
                  <a:t> </a:t>
                </a:r>
                <a:r>
                  <a:rPr lang="en-US" dirty="0" smtClean="0"/>
                  <a:t>= {f2,f3,f4</a:t>
                </a:r>
                <a:r>
                  <a:rPr lang="en-US" dirty="0"/>
                  <a:t>}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852" t="-1752" r="-1333"/>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pPr>
              <a:defRPr/>
            </a:pPr>
            <a:fld id="{60DB935C-A2BB-404C-A6C5-67E9068028EC}" type="slidenum">
              <a:rPr lang="en-US" smtClean="0"/>
              <a:pPr>
                <a:defRPr/>
              </a:pPr>
              <a:t>50</a:t>
            </a:fld>
            <a:endParaRPr lang="en-US"/>
          </a:p>
        </p:txBody>
      </p:sp>
    </p:spTree>
    <p:extLst>
      <p:ext uri="{BB962C8B-B14F-4D97-AF65-F5344CB8AC3E}">
        <p14:creationId xmlns:p14="http://schemas.microsoft.com/office/powerpoint/2010/main" val="1508804178"/>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Models with D-2 features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pPr marL="0" indent="0">
                  <a:buNone/>
                </a:pPr>
                <a:r>
                  <a:rPr lang="en-US" dirty="0" smtClean="0"/>
                  <a:t>For all features f</a:t>
                </a:r>
                <a:r>
                  <a:rPr lang="en-US" baseline="-25000" dirty="0" smtClean="0"/>
                  <a:t>i</a:t>
                </a:r>
                <a:r>
                  <a:rPr lang="en-US" dirty="0" smtClean="0"/>
                  <a:t>:</a:t>
                </a:r>
              </a:p>
              <a:p>
                <a:r>
                  <a:rPr lang="en-US" dirty="0" smtClean="0"/>
                  <a:t>Build models by removing 2 features from D features </a:t>
                </a:r>
              </a:p>
              <a:p>
                <a:r>
                  <a:rPr lang="en-US" dirty="0" smtClean="0"/>
                  <a:t>Ex: {f2,f3}, {</a:t>
                </a:r>
                <a:r>
                  <a:rPr lang="en-US" dirty="0"/>
                  <a:t>f3,f4</a:t>
                </a:r>
                <a:r>
                  <a:rPr lang="en-US" dirty="0" smtClean="0"/>
                  <a:t>}, </a:t>
                </a:r>
                <a:r>
                  <a:rPr lang="en-US" dirty="0"/>
                  <a:t>{</a:t>
                </a:r>
                <a:r>
                  <a:rPr lang="en-US" dirty="0" smtClean="0"/>
                  <a:t>f2,f4}</a:t>
                </a:r>
                <a:endParaRPr lang="en-US" dirty="0"/>
              </a:p>
              <a:p>
                <a:pPr lvl="1"/>
                <a:r>
                  <a:rPr lang="en-US" dirty="0" smtClean="0"/>
                  <a:t>R</a:t>
                </a:r>
                <a:r>
                  <a:rPr lang="en-US" baseline="30000" dirty="0" smtClean="0"/>
                  <a:t>2</a:t>
                </a:r>
                <a:r>
                  <a:rPr lang="en-US" dirty="0" smtClean="0"/>
                  <a:t> = </a:t>
                </a:r>
                <a14:m>
                  <m:oMath xmlns:m="http://schemas.openxmlformats.org/officeDocument/2006/math">
                    <m:f>
                      <m:fPr>
                        <m:ctrlPr>
                          <a:rPr lang="en-US" i="1" smtClean="0">
                            <a:latin typeface="Cambria Math" panose="02040503050406030204" pitchFamily="18" charset="0"/>
                          </a:rPr>
                        </m:ctrlPr>
                      </m:fPr>
                      <m:num>
                        <m:r>
                          <m:rPr>
                            <m:nor/>
                          </m:rPr>
                          <a:rPr lang="en-US" dirty="0"/>
                          <m:t>TSS</m:t>
                        </m:r>
                        <m:r>
                          <m:rPr>
                            <m:nor/>
                          </m:rPr>
                          <a:rPr lang="en-US" dirty="0"/>
                          <m:t>−</m:t>
                        </m:r>
                        <m:r>
                          <m:rPr>
                            <m:nor/>
                          </m:rPr>
                          <a:rPr lang="en-US" dirty="0"/>
                          <m:t>RSS</m:t>
                        </m:r>
                      </m:num>
                      <m:den>
                        <m:r>
                          <m:rPr>
                            <m:nor/>
                          </m:rPr>
                          <a:rPr lang="en-US" b="0" i="0" dirty="0" smtClean="0">
                            <a:latin typeface="Cambria Math" panose="02040503050406030204" pitchFamily="18" charset="0"/>
                          </a:rPr>
                          <m:t>T</m:t>
                        </m:r>
                        <m:r>
                          <m:rPr>
                            <m:nor/>
                          </m:rPr>
                          <a:rPr lang="en-US" dirty="0"/>
                          <m:t>SS</m:t>
                        </m:r>
                      </m:den>
                    </m:f>
                  </m:oMath>
                </a14:m>
                <a:endParaRPr lang="en-US" dirty="0" smtClean="0"/>
              </a:p>
              <a:p>
                <a:pPr lvl="1"/>
                <a:r>
                  <a:rPr lang="en-US" dirty="0" smtClean="0"/>
                  <a:t>Select model with smallest </a:t>
                </a:r>
                <a:r>
                  <a:rPr lang="en-US" dirty="0"/>
                  <a:t>RSS </a:t>
                </a:r>
                <a:r>
                  <a:rPr lang="en-US" dirty="0" smtClean="0"/>
                  <a:t>or largest R</a:t>
                </a:r>
                <a:r>
                  <a:rPr lang="en-US" baseline="30000" dirty="0" smtClean="0"/>
                  <a:t>2</a:t>
                </a:r>
              </a:p>
              <a:p>
                <a:pPr lvl="1"/>
                <a:r>
                  <a:rPr lang="en-US" dirty="0" smtClean="0"/>
                  <a:t>Ex M</a:t>
                </a:r>
                <a:r>
                  <a:rPr lang="en-US" baseline="-25000" dirty="0" smtClean="0"/>
                  <a:t>D-2 </a:t>
                </a:r>
                <a:r>
                  <a:rPr lang="en-US" dirty="0" smtClean="0"/>
                  <a:t> </a:t>
                </a:r>
                <a:r>
                  <a:rPr lang="en-US" dirty="0"/>
                  <a:t>= </a:t>
                </a:r>
                <a:r>
                  <a:rPr lang="en-US" dirty="0" smtClean="0"/>
                  <a:t>{</a:t>
                </a:r>
                <a:r>
                  <a:rPr lang="en-US" dirty="0"/>
                  <a:t>f2,f3</a:t>
                </a:r>
                <a:r>
                  <a:rPr lang="en-US" dirty="0" smtClean="0"/>
                  <a:t>}</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852" t="-1752"/>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pPr>
              <a:defRPr/>
            </a:pPr>
            <a:fld id="{60DB935C-A2BB-404C-A6C5-67E9068028EC}" type="slidenum">
              <a:rPr lang="en-US" smtClean="0"/>
              <a:pPr>
                <a:defRPr/>
              </a:pPr>
              <a:t>51</a:t>
            </a:fld>
            <a:endParaRPr lang="en-US"/>
          </a:p>
        </p:txBody>
      </p:sp>
    </p:spTree>
    <p:extLst>
      <p:ext uri="{BB962C8B-B14F-4D97-AF65-F5344CB8AC3E}">
        <p14:creationId xmlns:p14="http://schemas.microsoft.com/office/powerpoint/2010/main" val="3762367660"/>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Models </a:t>
            </a:r>
            <a:r>
              <a:rPr lang="en-US" dirty="0"/>
              <a:t>with </a:t>
            </a:r>
            <a:r>
              <a:rPr lang="en-US" dirty="0" smtClean="0"/>
              <a:t>D-3 </a:t>
            </a:r>
            <a:r>
              <a:rPr lang="en-US" dirty="0"/>
              <a:t>features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pPr marL="0" indent="0">
                  <a:buNone/>
                </a:pPr>
                <a:r>
                  <a:rPr lang="en-US" dirty="0" smtClean="0"/>
                  <a:t>For all features f</a:t>
                </a:r>
                <a:r>
                  <a:rPr lang="en-US" baseline="-25000" dirty="0" smtClean="0"/>
                  <a:t>i</a:t>
                </a:r>
                <a:r>
                  <a:rPr lang="en-US" dirty="0" smtClean="0"/>
                  <a:t>:</a:t>
                </a:r>
              </a:p>
              <a:p>
                <a:r>
                  <a:rPr lang="en-US" dirty="0" smtClean="0"/>
                  <a:t>Build models with (D-3) features by removing feature</a:t>
                </a:r>
              </a:p>
              <a:p>
                <a:pPr lvl="1"/>
                <a:r>
                  <a:rPr lang="en-US" dirty="0" smtClean="0"/>
                  <a:t>Ex</a:t>
                </a:r>
                <a:r>
                  <a:rPr lang="en-US" dirty="0"/>
                  <a:t>: {</a:t>
                </a:r>
                <a:r>
                  <a:rPr lang="en-US" dirty="0" smtClean="0"/>
                  <a:t>f2},{f3</a:t>
                </a:r>
                <a:r>
                  <a:rPr lang="en-US" dirty="0"/>
                  <a:t>}</a:t>
                </a:r>
              </a:p>
              <a:p>
                <a:pPr lvl="1"/>
                <a:r>
                  <a:rPr lang="en-US" dirty="0" smtClean="0"/>
                  <a:t>R</a:t>
                </a:r>
                <a:r>
                  <a:rPr lang="en-US" baseline="30000" dirty="0" smtClean="0"/>
                  <a:t>2</a:t>
                </a:r>
                <a:r>
                  <a:rPr lang="en-US" dirty="0" smtClean="0"/>
                  <a:t> = </a:t>
                </a:r>
                <a14:m>
                  <m:oMath xmlns:m="http://schemas.openxmlformats.org/officeDocument/2006/math">
                    <m:f>
                      <m:fPr>
                        <m:ctrlPr>
                          <a:rPr lang="en-US" i="1" smtClean="0">
                            <a:latin typeface="Cambria Math" panose="02040503050406030204" pitchFamily="18" charset="0"/>
                          </a:rPr>
                        </m:ctrlPr>
                      </m:fPr>
                      <m:num>
                        <m:r>
                          <m:rPr>
                            <m:nor/>
                          </m:rPr>
                          <a:rPr lang="en-US" dirty="0"/>
                          <m:t>TSS</m:t>
                        </m:r>
                        <m:r>
                          <m:rPr>
                            <m:nor/>
                          </m:rPr>
                          <a:rPr lang="en-US" dirty="0"/>
                          <m:t>−</m:t>
                        </m:r>
                        <m:r>
                          <m:rPr>
                            <m:nor/>
                          </m:rPr>
                          <a:rPr lang="en-US" dirty="0"/>
                          <m:t>RSS</m:t>
                        </m:r>
                      </m:num>
                      <m:den>
                        <m:r>
                          <m:rPr>
                            <m:nor/>
                          </m:rPr>
                          <a:rPr lang="en-US" b="0" i="0" dirty="0" smtClean="0">
                            <a:latin typeface="Cambria Math" panose="02040503050406030204" pitchFamily="18" charset="0"/>
                          </a:rPr>
                          <m:t>T</m:t>
                        </m:r>
                        <m:r>
                          <m:rPr>
                            <m:nor/>
                          </m:rPr>
                          <a:rPr lang="en-US" dirty="0"/>
                          <m:t>SS</m:t>
                        </m:r>
                      </m:den>
                    </m:f>
                  </m:oMath>
                </a14:m>
                <a:endParaRPr lang="en-US" dirty="0" smtClean="0"/>
              </a:p>
              <a:p>
                <a:pPr lvl="1"/>
                <a:r>
                  <a:rPr lang="en-US" dirty="0" smtClean="0"/>
                  <a:t>Select model with smallest </a:t>
                </a:r>
                <a:r>
                  <a:rPr lang="en-US" dirty="0"/>
                  <a:t>RSS </a:t>
                </a:r>
                <a:r>
                  <a:rPr lang="en-US" dirty="0" smtClean="0"/>
                  <a:t>or largest R</a:t>
                </a:r>
                <a:r>
                  <a:rPr lang="en-US" baseline="30000" dirty="0" smtClean="0"/>
                  <a:t>2</a:t>
                </a:r>
              </a:p>
              <a:p>
                <a:pPr lvl="1"/>
                <a:r>
                  <a:rPr lang="en-US" dirty="0" smtClean="0"/>
                  <a:t>Ex M</a:t>
                </a:r>
                <a:r>
                  <a:rPr lang="en-US" baseline="-25000" dirty="0" smtClean="0"/>
                  <a:t>D-3 </a:t>
                </a:r>
                <a:r>
                  <a:rPr lang="en-US" dirty="0" smtClean="0"/>
                  <a:t> </a:t>
                </a:r>
                <a:r>
                  <a:rPr lang="en-US" dirty="0"/>
                  <a:t>= </a:t>
                </a:r>
                <a:r>
                  <a:rPr lang="en-US" dirty="0" smtClean="0"/>
                  <a:t>{f2}</a:t>
                </a:r>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852" t="-1752" r="-14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pPr>
              <a:defRPr/>
            </a:pPr>
            <a:fld id="{60DB935C-A2BB-404C-A6C5-67E9068028EC}" type="slidenum">
              <a:rPr lang="en-US" smtClean="0"/>
              <a:pPr>
                <a:defRPr/>
              </a:pPr>
              <a:t>52</a:t>
            </a:fld>
            <a:endParaRPr lang="en-US"/>
          </a:p>
        </p:txBody>
      </p:sp>
    </p:spTree>
    <p:extLst>
      <p:ext uri="{BB962C8B-B14F-4D97-AF65-F5344CB8AC3E}">
        <p14:creationId xmlns:p14="http://schemas.microsoft.com/office/powerpoint/2010/main" val="4107973745"/>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p:cNvSpPr txBox="1">
            <a:spLocks/>
          </p:cNvSpPr>
          <p:nvPr/>
        </p:nvSpPr>
        <p:spPr>
          <a:xfrm>
            <a:off x="304800" y="551664"/>
            <a:ext cx="8229600" cy="342900"/>
          </a:xfrm>
          <a:prstGeom prst="rect">
            <a:avLst/>
          </a:prstGeom>
        </p:spPr>
        <p:txBody>
          <a:bodyPr/>
          <a:lstStyle/>
          <a:p>
            <a:pPr>
              <a:defRPr/>
            </a:pPr>
            <a:r>
              <a:rPr lang="en-US" sz="2800" b="1" dirty="0" smtClean="0">
                <a:latin typeface="Helvetica" panose="020B0604020202030204" pitchFamily="34" charset="0"/>
                <a:ea typeface="+mj-ea"/>
                <a:cs typeface="+mj-cs"/>
              </a:rPr>
              <a:t>Null Model</a:t>
            </a:r>
            <a:endParaRPr lang="en-US" sz="2800" b="1" dirty="0">
              <a:latin typeface="Helvetica" panose="020B0604020202030204" pitchFamily="34" charset="0"/>
              <a:ea typeface="+mj-ea"/>
              <a:cs typeface="+mj-cs"/>
            </a:endParaRPr>
          </a:p>
        </p:txBody>
      </p:sp>
      <mc:AlternateContent xmlns:mc="http://schemas.openxmlformats.org/markup-compatibility/2006" xmlns:a14="http://schemas.microsoft.com/office/drawing/2010/main">
        <mc:Choice Requires="a14">
          <p:sp>
            <p:nvSpPr>
              <p:cNvPr id="3" name="TextBox 2"/>
              <p:cNvSpPr txBox="1"/>
              <p:nvPr/>
            </p:nvSpPr>
            <p:spPr>
              <a:xfrm>
                <a:off x="457200" y="2514600"/>
                <a:ext cx="7372350" cy="3616759"/>
              </a:xfrm>
              <a:prstGeom prst="rect">
                <a:avLst/>
              </a:prstGeom>
              <a:noFill/>
            </p:spPr>
            <p:txBody>
              <a:bodyPr wrap="square" rtlCol="0">
                <a:spAutoFit/>
              </a:bodyPr>
              <a:lstStyle/>
              <a:p>
                <a:r>
                  <a:rPr lang="en-US" sz="2400" dirty="0" smtClean="0">
                    <a:latin typeface="Cambria Math" panose="02040503050406030204" pitchFamily="18" charset="0"/>
                  </a:rPr>
                  <a:t>Let</a:t>
                </a:r>
                <a:r>
                  <a:rPr lang="en-US" sz="2400" i="1" dirty="0" smtClean="0">
                    <a:latin typeface="Cambria Math" panose="02040503050406030204" pitchFamily="18" charset="0"/>
                  </a:rPr>
                  <a:t> Null </a:t>
                </a:r>
                <a:r>
                  <a:rPr lang="en-US" sz="2400" i="1" dirty="0">
                    <a:latin typeface="Cambria Math" panose="02040503050406030204" pitchFamily="18" charset="0"/>
                  </a:rPr>
                  <a:t>Model </a:t>
                </a:r>
                <a:r>
                  <a:rPr lang="en-US" sz="2400" i="1" dirty="0" smtClean="0">
                    <a:latin typeface="Cambria Math" panose="02040503050406030204" pitchFamily="18" charset="0"/>
                  </a:rPr>
                  <a:t>be </a:t>
                </a:r>
                <a:r>
                  <a:rPr lang="en-US" sz="2400" i="1" dirty="0" smtClean="0"/>
                  <a:t>M</a:t>
                </a:r>
                <a:r>
                  <a:rPr lang="en-US" sz="2400" baseline="-25000" dirty="0" smtClean="0"/>
                  <a:t>0 </a:t>
                </a:r>
                <a:r>
                  <a:rPr lang="en-US" sz="2400" baseline="-25000" dirty="0"/>
                  <a:t>= </a:t>
                </a:r>
                <a14:m>
                  <m:oMath xmlns:m="http://schemas.openxmlformats.org/officeDocument/2006/math">
                    <m:d>
                      <m:dPr>
                        <m:ctrlPr>
                          <a:rPr lang="en-US" sz="2400" i="1">
                            <a:latin typeface="Cambria Math" panose="02040503050406030204" pitchFamily="18" charset="0"/>
                          </a:rPr>
                        </m:ctrlPr>
                      </m:dPr>
                      <m:e>
                        <m:f>
                          <m:fPr>
                            <m:type m:val="noBar"/>
                            <m:ctrlPr>
                              <a:rPr lang="en-US" sz="2400" i="1">
                                <a:latin typeface="Cambria Math" panose="02040503050406030204" pitchFamily="18" charset="0"/>
                              </a:rPr>
                            </m:ctrlPr>
                          </m:fPr>
                          <m:num>
                            <m:r>
                              <a:rPr lang="en-US" sz="2400" i="1">
                                <a:latin typeface="Cambria Math" panose="02040503050406030204" pitchFamily="18" charset="0"/>
                              </a:rPr>
                              <m:t>𝐷</m:t>
                            </m:r>
                          </m:num>
                          <m:den>
                            <m:r>
                              <a:rPr lang="en-US" sz="2400" i="1">
                                <a:latin typeface="Cambria Math" panose="02040503050406030204" pitchFamily="18" charset="0"/>
                              </a:rPr>
                              <m:t>0</m:t>
                            </m:r>
                          </m:den>
                        </m:f>
                      </m:e>
                    </m:d>
                  </m:oMath>
                </a14:m>
                <a:endParaRPr lang="en-US" sz="2400" i="1" dirty="0" smtClean="0">
                  <a:latin typeface="Cambria Math" panose="02040503050406030204" pitchFamily="18" charset="0"/>
                </a:endParaRPr>
              </a:p>
              <a:p>
                <a:endParaRPr lang="en-US" sz="2400" dirty="0" smtClean="0"/>
              </a:p>
              <a:p>
                <a:r>
                  <a:rPr lang="en-US" sz="2400" dirty="0" smtClean="0"/>
                  <a:t>None of the features considered for Model building.</a:t>
                </a:r>
              </a:p>
              <a:p>
                <a:r>
                  <a:rPr lang="en-US" sz="2400" dirty="0" smtClean="0"/>
                  <a:t>Predicted y value is mean of all output y values irrespective of input x. </a:t>
                </a:r>
              </a:p>
              <a:p>
                <a:endParaRPr lang="en-US" sz="2400" dirty="0"/>
              </a:p>
              <a:p>
                <a:r>
                  <a:rPr lang="en-US" sz="2400" dirty="0" smtClean="0"/>
                  <a:t>	y = y</a:t>
                </a:r>
                <a:r>
                  <a:rPr lang="en-US" sz="2400" baseline="-25000" dirty="0" smtClean="0"/>
                  <a:t>1</a:t>
                </a:r>
                <a:r>
                  <a:rPr lang="en-US" sz="2400" dirty="0" smtClean="0"/>
                  <a:t>+y</a:t>
                </a:r>
                <a:r>
                  <a:rPr lang="en-US" sz="2400" baseline="-25000" dirty="0" smtClean="0"/>
                  <a:t>2</a:t>
                </a:r>
                <a:r>
                  <a:rPr lang="en-US" sz="2400" dirty="0" smtClean="0"/>
                  <a:t>…+y</a:t>
                </a:r>
                <a:r>
                  <a:rPr lang="en-US" sz="2400" baseline="-25000" dirty="0" smtClean="0"/>
                  <a:t>2000</a:t>
                </a:r>
                <a:r>
                  <a:rPr lang="en-US" sz="2400" dirty="0"/>
                  <a:t> </a:t>
                </a:r>
                <a:r>
                  <a:rPr lang="en-US" sz="2400" dirty="0" smtClean="0"/>
                  <a:t>/ 2000 </a:t>
                </a:r>
              </a:p>
              <a:p>
                <a:endParaRPr lang="en-US" sz="2400" i="1" dirty="0" smtClean="0">
                  <a:latin typeface="Cambria Math" panose="02040503050406030204" pitchFamily="18" charset="0"/>
                </a:endParaRPr>
              </a:p>
              <a:p>
                <a:endParaRPr lang="en-US" dirty="0"/>
              </a:p>
              <a:p>
                <a:endParaRPr lang="en-US" dirty="0"/>
              </a:p>
            </p:txBody>
          </p:sp>
        </mc:Choice>
        <mc:Fallback xmlns="">
          <p:sp>
            <p:nvSpPr>
              <p:cNvPr id="3" name="TextBox 2"/>
              <p:cNvSpPr txBox="1">
                <a:spLocks noRot="1" noChangeAspect="1" noMove="1" noResize="1" noEditPoints="1" noAdjustHandles="1" noChangeArrowheads="1" noChangeShapeType="1" noTextEdit="1"/>
              </p:cNvSpPr>
              <p:nvPr/>
            </p:nvSpPr>
            <p:spPr>
              <a:xfrm>
                <a:off x="457200" y="2514600"/>
                <a:ext cx="7372350" cy="3616759"/>
              </a:xfrm>
              <a:prstGeom prst="rect">
                <a:avLst/>
              </a:prstGeom>
              <a:blipFill rotWithShape="0">
                <a:blip r:embed="rId2"/>
                <a:stretch>
                  <a:fillRect l="-1241" t="-843"/>
                </a:stretch>
              </a:blipFill>
            </p:spPr>
            <p:txBody>
              <a:bodyPr/>
              <a:lstStyle/>
              <a:p>
                <a:r>
                  <a:rPr lang="en-US">
                    <a:noFill/>
                  </a:rPr>
                  <a:t> </a:t>
                </a:r>
              </a:p>
            </p:txBody>
          </p:sp>
        </mc:Fallback>
      </mc:AlternateContent>
      <p:sp>
        <p:nvSpPr>
          <p:cNvPr id="2" name="Date Placeholder 1"/>
          <p:cNvSpPr>
            <a:spLocks noGrp="1"/>
          </p:cNvSpPr>
          <p:nvPr>
            <p:ph type="dt" sz="half" idx="10"/>
          </p:nvPr>
        </p:nvSpPr>
        <p:spPr/>
        <p:txBody>
          <a:bodyPr/>
          <a:lstStyle/>
          <a:p>
            <a:pPr>
              <a:defRPr/>
            </a:pPr>
            <a:fld id="{DC657C7D-A6BC-411B-BD5D-3DB6903ED641}" type="datetime3">
              <a:rPr lang="en-US" smtClean="0"/>
              <a:t>23 April 2020</a:t>
            </a:fld>
            <a:endParaRPr lang="en-US"/>
          </a:p>
        </p:txBody>
      </p:sp>
      <p:sp>
        <p:nvSpPr>
          <p:cNvPr id="4" name="Slide Number Placeholder 3"/>
          <p:cNvSpPr>
            <a:spLocks noGrp="1"/>
          </p:cNvSpPr>
          <p:nvPr>
            <p:ph type="sldNum" sz="quarter" idx="12"/>
          </p:nvPr>
        </p:nvSpPr>
        <p:spPr/>
        <p:txBody>
          <a:bodyPr/>
          <a:lstStyle/>
          <a:p>
            <a:pPr>
              <a:defRPr/>
            </a:pPr>
            <a:fld id="{60DB935C-A2BB-404C-A6C5-67E9068028EC}" type="slidenum">
              <a:rPr lang="en-US" smtClean="0"/>
              <a:pPr>
                <a:defRPr/>
              </a:pPr>
              <a:t>53</a:t>
            </a:fld>
            <a:endParaRPr lang="en-US"/>
          </a:p>
        </p:txBody>
      </p:sp>
    </p:spTree>
    <p:extLst>
      <p:ext uri="{BB962C8B-B14F-4D97-AF65-F5344CB8AC3E}">
        <p14:creationId xmlns:p14="http://schemas.microsoft.com/office/powerpoint/2010/main" val="673982005"/>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p:cNvSpPr txBox="1">
            <a:spLocks/>
          </p:cNvSpPr>
          <p:nvPr/>
        </p:nvSpPr>
        <p:spPr>
          <a:xfrm>
            <a:off x="304800" y="551664"/>
            <a:ext cx="8229600" cy="342900"/>
          </a:xfrm>
          <a:prstGeom prst="rect">
            <a:avLst/>
          </a:prstGeom>
        </p:spPr>
        <p:txBody>
          <a:bodyPr/>
          <a:lstStyle/>
          <a:p>
            <a:pPr>
              <a:defRPr/>
            </a:pPr>
            <a:r>
              <a:rPr lang="en-US" sz="2800" b="1" dirty="0">
                <a:latin typeface="Helvetica" panose="020B0604020202030204" pitchFamily="34" charset="0"/>
              </a:rPr>
              <a:t>Backward </a:t>
            </a:r>
            <a:r>
              <a:rPr lang="en-US" sz="2800" b="1" dirty="0" smtClean="0">
                <a:latin typeface="Helvetica" panose="020B0604020202030204" pitchFamily="34" charset="0"/>
              </a:rPr>
              <a:t>stepwise </a:t>
            </a:r>
            <a:r>
              <a:rPr lang="en-US" sz="2800" b="1" dirty="0" smtClean="0">
                <a:latin typeface="Helvetica" panose="020B0604020202030204" pitchFamily="34" charset="0"/>
                <a:ea typeface="+mj-ea"/>
                <a:cs typeface="+mj-cs"/>
              </a:rPr>
              <a:t>Selection computations </a:t>
            </a:r>
            <a:endParaRPr lang="en-US" sz="2800" b="1" dirty="0">
              <a:latin typeface="Helvetica" panose="020B0604020202030204" pitchFamily="34" charset="0"/>
              <a:ea typeface="+mj-ea"/>
              <a:cs typeface="+mj-cs"/>
            </a:endParaRPr>
          </a:p>
        </p:txBody>
      </p:sp>
      <mc:AlternateContent xmlns:mc="http://schemas.openxmlformats.org/markup-compatibility/2006" xmlns:a14="http://schemas.microsoft.com/office/drawing/2010/main">
        <mc:Choice Requires="a14">
          <p:sp>
            <p:nvSpPr>
              <p:cNvPr id="3" name="TextBox 2"/>
              <p:cNvSpPr txBox="1"/>
              <p:nvPr/>
            </p:nvSpPr>
            <p:spPr>
              <a:xfrm>
                <a:off x="152400" y="1447800"/>
                <a:ext cx="7372350" cy="5359993"/>
              </a:xfrm>
              <a:prstGeom prst="rect">
                <a:avLst/>
              </a:prstGeom>
              <a:noFill/>
            </p:spPr>
            <p:txBody>
              <a:bodyPr wrap="square" rtlCol="0">
                <a:spAutoFit/>
              </a:bodyPr>
              <a:lstStyle/>
              <a:p>
                <a:pPr algn="just"/>
                <a:r>
                  <a:rPr lang="en-US" sz="2000" dirty="0" smtClean="0"/>
                  <a:t>Complexity of best subset selection algorithm is given by : </a:t>
                </a:r>
                <a:endParaRPr lang="en-US" sz="2000" dirty="0"/>
              </a:p>
              <a:p>
                <a:endParaRPr lang="en-US" sz="2000" i="1" dirty="0" smtClean="0">
                  <a:latin typeface="Cambria Math" panose="02040503050406030204" pitchFamily="18" charset="0"/>
                </a:endParaRPr>
              </a:p>
              <a:p>
                <a:r>
                  <a:rPr lang="en-US" sz="1800" dirty="0" smtClean="0"/>
                  <a:t>D + (D-1</a:t>
                </a:r>
                <a:r>
                  <a:rPr lang="en-US" sz="1800" dirty="0"/>
                  <a:t>) +(</a:t>
                </a:r>
                <a:r>
                  <a:rPr lang="en-US" sz="1800" dirty="0" smtClean="0"/>
                  <a:t>D-2) +………….2 + 1 + 1 =  </a:t>
                </a:r>
                <a14:m>
                  <m:oMath xmlns:m="http://schemas.openxmlformats.org/officeDocument/2006/math">
                    <m:f>
                      <m:fPr>
                        <m:ctrlPr>
                          <a:rPr lang="en-US" sz="2400" i="1" smtClean="0">
                            <a:latin typeface="Cambria Math" panose="02040503050406030204" pitchFamily="18" charset="0"/>
                          </a:rPr>
                        </m:ctrlPr>
                      </m:fPr>
                      <m:num>
                        <m:r>
                          <a:rPr lang="en-US" sz="2400" b="0" i="1" smtClean="0">
                            <a:latin typeface="Cambria Math" panose="02040503050406030204" pitchFamily="18" charset="0"/>
                          </a:rPr>
                          <m:t>𝐷</m:t>
                        </m:r>
                        <m:r>
                          <a:rPr lang="en-US" sz="2400" b="0" i="1" smtClean="0">
                            <a:latin typeface="Cambria Math" panose="02040503050406030204" pitchFamily="18" charset="0"/>
                          </a:rPr>
                          <m:t>(</m:t>
                        </m:r>
                        <m:r>
                          <a:rPr lang="en-US" sz="2400" b="0" i="1" smtClean="0">
                            <a:latin typeface="Cambria Math" panose="02040503050406030204" pitchFamily="18" charset="0"/>
                          </a:rPr>
                          <m:t>𝐷</m:t>
                        </m:r>
                        <m:r>
                          <a:rPr lang="en-US" sz="2400" b="0" i="1" smtClean="0">
                            <a:latin typeface="Cambria Math" panose="02040503050406030204" pitchFamily="18" charset="0"/>
                          </a:rPr>
                          <m:t>+</m:t>
                        </m:r>
                        <m:r>
                          <a:rPr lang="en-US" sz="2400" b="0" i="1" smtClean="0">
                            <a:latin typeface="Cambria Math" panose="02040503050406030204" pitchFamily="18" charset="0"/>
                          </a:rPr>
                          <m:t>1</m:t>
                        </m:r>
                        <m:r>
                          <a:rPr lang="en-US" sz="2400" b="0" i="1" smtClean="0">
                            <a:latin typeface="Cambria Math" panose="02040503050406030204" pitchFamily="18" charset="0"/>
                          </a:rPr>
                          <m:t>)</m:t>
                        </m:r>
                      </m:num>
                      <m:den>
                        <m:r>
                          <a:rPr lang="en-US" sz="2400" b="0" i="1" smtClean="0">
                            <a:latin typeface="Cambria Math" panose="02040503050406030204" pitchFamily="18" charset="0"/>
                          </a:rPr>
                          <m:t>2</m:t>
                        </m:r>
                      </m:den>
                    </m:f>
                  </m:oMath>
                </a14:m>
                <a:r>
                  <a:rPr lang="en-US" sz="2400" baseline="30000" dirty="0" smtClean="0"/>
                  <a:t> + 1</a:t>
                </a:r>
              </a:p>
              <a:p>
                <a:endParaRPr lang="en-US" sz="1800" baseline="30000" dirty="0" smtClean="0"/>
              </a:p>
              <a:p>
                <a:endParaRPr lang="en-US" sz="1800" baseline="30000" dirty="0"/>
              </a:p>
              <a:p>
                <a:endParaRPr lang="en-US" sz="2000" dirty="0" smtClean="0"/>
              </a:p>
              <a:p>
                <a:r>
                  <a:rPr lang="en-US" sz="2000" dirty="0" smtClean="0"/>
                  <a:t>For </a:t>
                </a:r>
                <a:r>
                  <a:rPr lang="en-US" sz="2000" dirty="0"/>
                  <a:t>example if there are 40 features , </a:t>
                </a:r>
                <a:endParaRPr lang="en-US" sz="2000" dirty="0" smtClean="0"/>
              </a:p>
              <a:p>
                <a:r>
                  <a:rPr lang="en-US" sz="2000" dirty="0" smtClean="0"/>
                  <a:t>we </a:t>
                </a:r>
                <a:r>
                  <a:rPr lang="en-US" sz="2000" dirty="0"/>
                  <a:t>need to build</a:t>
                </a:r>
                <a:r>
                  <a:rPr lang="en-US" sz="2000" baseline="30000" dirty="0" smtClean="0"/>
                  <a:t>  </a:t>
                </a:r>
              </a:p>
              <a:p>
                <a:endParaRPr lang="en-US" sz="2000" baseline="30000" dirty="0"/>
              </a:p>
              <a:p>
                <a14:m>
                  <m:oMath xmlns:m="http://schemas.openxmlformats.org/officeDocument/2006/math">
                    <m:f>
                      <m:fPr>
                        <m:ctrlPr>
                          <a:rPr lang="en-US" sz="2000" i="1">
                            <a:latin typeface="Cambria Math" panose="02040503050406030204" pitchFamily="18" charset="0"/>
                          </a:rPr>
                        </m:ctrlPr>
                      </m:fPr>
                      <m:num>
                        <m:r>
                          <a:rPr lang="en-US" sz="2000" b="0" i="1" smtClean="0">
                            <a:latin typeface="Cambria Math" panose="02040503050406030204" pitchFamily="18" charset="0"/>
                          </a:rPr>
                          <m:t>40</m:t>
                        </m:r>
                        <m:r>
                          <a:rPr lang="en-US" sz="2000" i="1">
                            <a:latin typeface="Cambria Math" panose="02040503050406030204" pitchFamily="18" charset="0"/>
                          </a:rPr>
                          <m:t>(</m:t>
                        </m:r>
                        <m:r>
                          <a:rPr lang="en-US" sz="2000" b="0" i="1" smtClean="0">
                            <a:latin typeface="Cambria Math" panose="02040503050406030204" pitchFamily="18" charset="0"/>
                          </a:rPr>
                          <m:t>40</m:t>
                        </m:r>
                        <m:r>
                          <a:rPr lang="en-US" sz="2000" i="1">
                            <a:latin typeface="Cambria Math" panose="02040503050406030204" pitchFamily="18" charset="0"/>
                          </a:rPr>
                          <m:t>+</m:t>
                        </m:r>
                        <m:r>
                          <a:rPr lang="en-US" sz="2000" i="1">
                            <a:latin typeface="Cambria Math" panose="02040503050406030204" pitchFamily="18" charset="0"/>
                          </a:rPr>
                          <m:t>1</m:t>
                        </m:r>
                        <m:r>
                          <a:rPr lang="en-US" sz="2000" i="1">
                            <a:latin typeface="Cambria Math" panose="02040503050406030204" pitchFamily="18" charset="0"/>
                          </a:rPr>
                          <m:t>)</m:t>
                        </m:r>
                      </m:num>
                      <m:den>
                        <m:r>
                          <a:rPr lang="en-US" sz="2000" i="1">
                            <a:latin typeface="Cambria Math" panose="02040503050406030204" pitchFamily="18" charset="0"/>
                          </a:rPr>
                          <m:t>2</m:t>
                        </m:r>
                      </m:den>
                    </m:f>
                  </m:oMath>
                </a14:m>
                <a:r>
                  <a:rPr lang="en-US" sz="2000" dirty="0" smtClean="0"/>
                  <a:t> + 1</a:t>
                </a:r>
              </a:p>
              <a:p>
                <a:endParaRPr lang="en-US" sz="2000" dirty="0"/>
              </a:p>
              <a:p>
                <a:r>
                  <a:rPr lang="en-US" sz="2000" dirty="0"/>
                  <a:t>= </a:t>
                </a:r>
                <a:r>
                  <a:rPr lang="en-US" sz="2000" dirty="0" smtClean="0"/>
                  <a:t>820 + 1 = 821‬ models</a:t>
                </a:r>
              </a:p>
              <a:p>
                <a:endParaRPr lang="en-US" sz="2000" dirty="0"/>
              </a:p>
              <a:p>
                <a:r>
                  <a:rPr lang="en-US" sz="2000" dirty="0" smtClean="0"/>
                  <a:t>This is substantially less compared to best subset selection algorithm</a:t>
                </a:r>
                <a:endParaRPr lang="en-US" sz="1800" dirty="0"/>
              </a:p>
              <a:p>
                <a:endParaRPr lang="en-US" dirty="0"/>
              </a:p>
              <a:p>
                <a:endParaRPr lang="en-US" dirty="0"/>
              </a:p>
            </p:txBody>
          </p:sp>
        </mc:Choice>
        <mc:Fallback xmlns="">
          <p:sp>
            <p:nvSpPr>
              <p:cNvPr id="3" name="TextBox 2"/>
              <p:cNvSpPr txBox="1">
                <a:spLocks noRot="1" noChangeAspect="1" noMove="1" noResize="1" noEditPoints="1" noAdjustHandles="1" noChangeArrowheads="1" noChangeShapeType="1" noTextEdit="1"/>
              </p:cNvSpPr>
              <p:nvPr/>
            </p:nvSpPr>
            <p:spPr>
              <a:xfrm>
                <a:off x="152400" y="1447800"/>
                <a:ext cx="7372350" cy="5359993"/>
              </a:xfrm>
              <a:prstGeom prst="rect">
                <a:avLst/>
              </a:prstGeom>
              <a:blipFill rotWithShape="0">
                <a:blip r:embed="rId2"/>
                <a:stretch>
                  <a:fillRect l="-827" t="-683"/>
                </a:stretch>
              </a:blipFill>
            </p:spPr>
            <p:txBody>
              <a:bodyPr/>
              <a:lstStyle/>
              <a:p>
                <a:r>
                  <a:rPr lang="en-US">
                    <a:noFill/>
                  </a:rPr>
                  <a:t> </a:t>
                </a:r>
              </a:p>
            </p:txBody>
          </p:sp>
        </mc:Fallback>
      </mc:AlternateContent>
      <p:sp>
        <p:nvSpPr>
          <p:cNvPr id="2" name="Date Placeholder 1"/>
          <p:cNvSpPr>
            <a:spLocks noGrp="1"/>
          </p:cNvSpPr>
          <p:nvPr>
            <p:ph type="dt" sz="half" idx="10"/>
          </p:nvPr>
        </p:nvSpPr>
        <p:spPr/>
        <p:txBody>
          <a:bodyPr/>
          <a:lstStyle/>
          <a:p>
            <a:pPr>
              <a:defRPr/>
            </a:pPr>
            <a:fld id="{9C9B6D58-011C-4066-80FA-4478F4725A03}" type="datetime3">
              <a:rPr lang="en-US" smtClean="0"/>
              <a:t>23 April 2020</a:t>
            </a:fld>
            <a:endParaRPr lang="en-US"/>
          </a:p>
        </p:txBody>
      </p:sp>
      <p:sp>
        <p:nvSpPr>
          <p:cNvPr id="4" name="Slide Number Placeholder 3"/>
          <p:cNvSpPr>
            <a:spLocks noGrp="1"/>
          </p:cNvSpPr>
          <p:nvPr>
            <p:ph type="sldNum" sz="quarter" idx="12"/>
          </p:nvPr>
        </p:nvSpPr>
        <p:spPr/>
        <p:txBody>
          <a:bodyPr/>
          <a:lstStyle/>
          <a:p>
            <a:pPr>
              <a:defRPr/>
            </a:pPr>
            <a:fld id="{60DB935C-A2BB-404C-A6C5-67E9068028EC}" type="slidenum">
              <a:rPr lang="en-US" smtClean="0"/>
              <a:pPr>
                <a:defRPr/>
              </a:pPr>
              <a:t>54</a:t>
            </a:fld>
            <a:endParaRPr lang="en-US"/>
          </a:p>
        </p:txBody>
      </p:sp>
    </p:spTree>
    <p:extLst>
      <p:ext uri="{BB962C8B-B14F-4D97-AF65-F5344CB8AC3E}">
        <p14:creationId xmlns:p14="http://schemas.microsoft.com/office/powerpoint/2010/main" val="1262051608"/>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42900" y="1063229"/>
            <a:ext cx="6172200" cy="857250"/>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3200" b="1" kern="1200">
                <a:solidFill>
                  <a:schemeClr val="bg1"/>
                </a:solidFill>
                <a:latin typeface="Helvetica" panose="020B0604020202030204" pitchFamily="34" charset="0"/>
                <a:ea typeface="+mj-ea"/>
                <a:cs typeface="+mj-cs"/>
              </a:defRPr>
            </a:lvl1pPr>
          </a:lstStyle>
          <a:p>
            <a:endParaRPr lang="en-GB" altLang="en-US" sz="2400" dirty="0"/>
          </a:p>
        </p:txBody>
      </p:sp>
      <p:sp>
        <p:nvSpPr>
          <p:cNvPr id="5" name="Rectangle 2"/>
          <p:cNvSpPr txBox="1">
            <a:spLocks/>
          </p:cNvSpPr>
          <p:nvPr/>
        </p:nvSpPr>
        <p:spPr>
          <a:xfrm>
            <a:off x="142875" y="454776"/>
            <a:ext cx="8229600" cy="342900"/>
          </a:xfrm>
          <a:prstGeom prst="rect">
            <a:avLst/>
          </a:prstGeom>
        </p:spPr>
        <p:txBody>
          <a:bodyPr/>
          <a:lstStyle/>
          <a:p>
            <a:pPr>
              <a:defRPr/>
            </a:pPr>
            <a:r>
              <a:rPr lang="en-US" sz="2800" b="1" dirty="0">
                <a:latin typeface="Helvetica" panose="020B0604020202030204" pitchFamily="34" charset="0"/>
              </a:rPr>
              <a:t>Backward stepwise Selection </a:t>
            </a:r>
          </a:p>
        </p:txBody>
      </p:sp>
      <p:sp>
        <p:nvSpPr>
          <p:cNvPr id="4" name="TextBox 3"/>
          <p:cNvSpPr txBox="1"/>
          <p:nvPr/>
        </p:nvSpPr>
        <p:spPr>
          <a:xfrm>
            <a:off x="628650" y="2286000"/>
            <a:ext cx="6057900" cy="3970318"/>
          </a:xfrm>
          <a:prstGeom prst="rect">
            <a:avLst/>
          </a:prstGeom>
          <a:noFill/>
          <a:ln w="25400">
            <a:solidFill>
              <a:schemeClr val="tx1"/>
            </a:solidFill>
          </a:ln>
        </p:spPr>
        <p:txBody>
          <a:bodyPr wrap="square" rtlCol="0">
            <a:spAutoFit/>
          </a:bodyPr>
          <a:lstStyle/>
          <a:p>
            <a:pPr algn="just"/>
            <a:r>
              <a:rPr lang="en-US" sz="1800" dirty="0"/>
              <a:t>1. Let </a:t>
            </a:r>
            <a:r>
              <a:rPr lang="en-US" sz="1800" i="1" dirty="0"/>
              <a:t>M</a:t>
            </a:r>
            <a:r>
              <a:rPr lang="en-US" sz="1800" i="1" baseline="-25000" dirty="0"/>
              <a:t>D</a:t>
            </a:r>
            <a:r>
              <a:rPr lang="en-US" sz="1800" i="1" dirty="0"/>
              <a:t> </a:t>
            </a:r>
            <a:r>
              <a:rPr lang="en-US" sz="1800" dirty="0"/>
              <a:t>denote the </a:t>
            </a:r>
            <a:r>
              <a:rPr lang="en-US" sz="1800" i="1" dirty="0"/>
              <a:t>full </a:t>
            </a:r>
            <a:r>
              <a:rPr lang="en-US" sz="1800" dirty="0"/>
              <a:t>model, which contains all </a:t>
            </a:r>
            <a:r>
              <a:rPr lang="en-US" sz="1800" i="1" dirty="0"/>
              <a:t>p </a:t>
            </a:r>
            <a:r>
              <a:rPr lang="en-US" sz="1800" dirty="0"/>
              <a:t>predictors.</a:t>
            </a:r>
          </a:p>
          <a:p>
            <a:pPr algn="just"/>
            <a:endParaRPr lang="nn-NO" sz="1800" dirty="0"/>
          </a:p>
          <a:p>
            <a:pPr algn="just"/>
            <a:r>
              <a:rPr lang="nn-NO" sz="1800" dirty="0"/>
              <a:t>2. For </a:t>
            </a:r>
            <a:r>
              <a:rPr lang="nn-NO" sz="1800" i="1" dirty="0"/>
              <a:t>k </a:t>
            </a:r>
            <a:r>
              <a:rPr lang="nn-NO" sz="1800" dirty="0"/>
              <a:t>= </a:t>
            </a:r>
            <a:r>
              <a:rPr lang="nn-NO" sz="1800" i="1" dirty="0"/>
              <a:t>D, D − </a:t>
            </a:r>
            <a:r>
              <a:rPr lang="nn-NO" sz="1800" dirty="0"/>
              <a:t>1</a:t>
            </a:r>
            <a:r>
              <a:rPr lang="nn-NO" sz="1800" i="1" dirty="0"/>
              <a:t>, . . . , </a:t>
            </a:r>
            <a:r>
              <a:rPr lang="nn-NO" sz="1800" dirty="0"/>
              <a:t>1:</a:t>
            </a:r>
          </a:p>
          <a:p>
            <a:pPr algn="just"/>
            <a:r>
              <a:rPr lang="en-US" sz="1800" dirty="0"/>
              <a:t>(a) Consider all </a:t>
            </a:r>
            <a:r>
              <a:rPr lang="en-US" sz="1800" i="1" dirty="0"/>
              <a:t>k </a:t>
            </a:r>
            <a:r>
              <a:rPr lang="en-US" sz="1800" dirty="0"/>
              <a:t>models that contain all but one of the predictors in </a:t>
            </a:r>
            <a:r>
              <a:rPr lang="en-US" sz="1800" i="1" dirty="0"/>
              <a:t>M</a:t>
            </a:r>
            <a:r>
              <a:rPr lang="en-US" sz="1800" i="1" baseline="-25000" dirty="0"/>
              <a:t>k</a:t>
            </a:r>
            <a:r>
              <a:rPr lang="en-US" sz="1800" dirty="0"/>
              <a:t>, for a total of </a:t>
            </a:r>
            <a:r>
              <a:rPr lang="en-US" sz="1800" i="1" dirty="0"/>
              <a:t>k − </a:t>
            </a:r>
            <a:r>
              <a:rPr lang="en-US" sz="1800" dirty="0"/>
              <a:t>1 predictors.</a:t>
            </a:r>
          </a:p>
          <a:p>
            <a:pPr algn="just"/>
            <a:r>
              <a:rPr lang="en-US" sz="1800" dirty="0"/>
              <a:t>(b) Choose the </a:t>
            </a:r>
            <a:r>
              <a:rPr lang="en-US" sz="1800" i="1" dirty="0"/>
              <a:t>best </a:t>
            </a:r>
            <a:r>
              <a:rPr lang="en-US" sz="1800" dirty="0"/>
              <a:t>among these </a:t>
            </a:r>
            <a:r>
              <a:rPr lang="en-US" sz="1800" i="1" dirty="0"/>
              <a:t>k </a:t>
            </a:r>
            <a:r>
              <a:rPr lang="en-US" sz="1800" dirty="0"/>
              <a:t>models, and call it </a:t>
            </a:r>
            <a:r>
              <a:rPr lang="en-US" sz="1800" i="1" dirty="0"/>
              <a:t>M</a:t>
            </a:r>
            <a:r>
              <a:rPr lang="en-US" sz="1800" i="1" baseline="-25000" dirty="0"/>
              <a:t>k−</a:t>
            </a:r>
            <a:r>
              <a:rPr lang="en-US" sz="1800" baseline="-25000" dirty="0"/>
              <a:t>1</a:t>
            </a:r>
            <a:r>
              <a:rPr lang="en-US" sz="1800" dirty="0"/>
              <a:t>. Here</a:t>
            </a:r>
          </a:p>
          <a:p>
            <a:pPr algn="just"/>
            <a:r>
              <a:rPr lang="en-US" sz="1800" i="1" dirty="0"/>
              <a:t>best </a:t>
            </a:r>
            <a:r>
              <a:rPr lang="en-US" sz="1800" dirty="0"/>
              <a:t>is defined as having smallest RSS on training dataset (or highest </a:t>
            </a:r>
            <a:r>
              <a:rPr lang="en-US" sz="1800" i="1" dirty="0"/>
              <a:t>R</a:t>
            </a:r>
            <a:r>
              <a:rPr lang="en-US" sz="1800" baseline="30000" dirty="0"/>
              <a:t>2</a:t>
            </a:r>
            <a:r>
              <a:rPr lang="en-US" sz="1800" dirty="0"/>
              <a:t>).</a:t>
            </a:r>
          </a:p>
          <a:p>
            <a:pPr algn="just"/>
            <a:endParaRPr lang="en-US" sz="1800" dirty="0"/>
          </a:p>
          <a:p>
            <a:pPr algn="just"/>
            <a:r>
              <a:rPr lang="en-US" sz="1800" dirty="0"/>
              <a:t>3. Select a single best model from among </a:t>
            </a:r>
            <a:r>
              <a:rPr lang="en-US" sz="1800" i="1" dirty="0"/>
              <a:t>M</a:t>
            </a:r>
            <a:r>
              <a:rPr lang="en-US" sz="1800" baseline="-25000" dirty="0"/>
              <a:t>0</a:t>
            </a:r>
            <a:r>
              <a:rPr lang="en-US" sz="1800" i="1" dirty="0"/>
              <a:t>, M</a:t>
            </a:r>
            <a:r>
              <a:rPr lang="en-US" sz="1800" baseline="-25000" dirty="0"/>
              <a:t>1</a:t>
            </a:r>
            <a:r>
              <a:rPr lang="en-US" sz="1800" i="1" dirty="0"/>
              <a:t>. . . ,</a:t>
            </a:r>
            <a:r>
              <a:rPr lang="en-US" sz="1800" i="1" dirty="0" smtClean="0"/>
              <a:t>M</a:t>
            </a:r>
            <a:r>
              <a:rPr lang="en-US" sz="1800" baseline="-25000" dirty="0" smtClean="0"/>
              <a:t>D </a:t>
            </a:r>
            <a:r>
              <a:rPr lang="en-US" sz="1800" dirty="0" smtClean="0"/>
              <a:t>having </a:t>
            </a:r>
            <a:r>
              <a:rPr lang="en-US" sz="1800" dirty="0"/>
              <a:t>smallest RSS on testing error (or equivalently largest </a:t>
            </a:r>
            <a:r>
              <a:rPr lang="en-US" sz="1800" i="1" dirty="0"/>
              <a:t>R</a:t>
            </a:r>
            <a:r>
              <a:rPr lang="en-US" sz="1800" baseline="30000" dirty="0"/>
              <a:t>2</a:t>
            </a:r>
            <a:r>
              <a:rPr lang="en-US" sz="1800" dirty="0"/>
              <a:t>).</a:t>
            </a:r>
          </a:p>
        </p:txBody>
      </p:sp>
      <p:sp>
        <p:nvSpPr>
          <p:cNvPr id="6" name="TextBox 5"/>
          <p:cNvSpPr txBox="1"/>
          <p:nvPr/>
        </p:nvSpPr>
        <p:spPr>
          <a:xfrm>
            <a:off x="571500" y="1711151"/>
            <a:ext cx="7372350" cy="646331"/>
          </a:xfrm>
          <a:prstGeom prst="rect">
            <a:avLst/>
          </a:prstGeom>
          <a:noFill/>
        </p:spPr>
        <p:txBody>
          <a:bodyPr wrap="square" rtlCol="0">
            <a:spAutoFit/>
          </a:bodyPr>
          <a:lstStyle/>
          <a:p>
            <a:r>
              <a:rPr lang="en-US" sz="1800" dirty="0"/>
              <a:t>Training Dataset – 2/3</a:t>
            </a:r>
            <a:r>
              <a:rPr lang="en-US" sz="1800" baseline="30000" dirty="0"/>
              <a:t>rd</a:t>
            </a:r>
            <a:r>
              <a:rPr lang="en-US" sz="1800" dirty="0"/>
              <a:t> of Data Set, Testing Dataset – 1/3</a:t>
            </a:r>
            <a:r>
              <a:rPr lang="en-US" sz="1800" baseline="30000" dirty="0"/>
              <a:t>rd</a:t>
            </a:r>
            <a:r>
              <a:rPr lang="en-US" sz="1800" dirty="0"/>
              <a:t> of Data Set</a:t>
            </a:r>
          </a:p>
        </p:txBody>
      </p:sp>
      <p:sp>
        <p:nvSpPr>
          <p:cNvPr id="7" name="Date Placeholder 6"/>
          <p:cNvSpPr>
            <a:spLocks noGrp="1"/>
          </p:cNvSpPr>
          <p:nvPr>
            <p:ph type="dt" sz="half" idx="10"/>
          </p:nvPr>
        </p:nvSpPr>
        <p:spPr/>
        <p:txBody>
          <a:bodyPr/>
          <a:lstStyle/>
          <a:p>
            <a:pPr>
              <a:defRPr/>
            </a:pPr>
            <a:fld id="{99AC0EAB-0941-4A7D-A537-7EE0637C015B}" type="datetime3">
              <a:rPr lang="en-US" smtClean="0"/>
              <a:t>23 April 2020</a:t>
            </a:fld>
            <a:endParaRPr lang="en-US"/>
          </a:p>
        </p:txBody>
      </p:sp>
      <p:sp>
        <p:nvSpPr>
          <p:cNvPr id="8" name="Slide Number Placeholder 7"/>
          <p:cNvSpPr>
            <a:spLocks noGrp="1"/>
          </p:cNvSpPr>
          <p:nvPr>
            <p:ph type="sldNum" sz="quarter" idx="12"/>
          </p:nvPr>
        </p:nvSpPr>
        <p:spPr/>
        <p:txBody>
          <a:bodyPr/>
          <a:lstStyle/>
          <a:p>
            <a:pPr>
              <a:defRPr/>
            </a:pPr>
            <a:fld id="{60DB935C-A2BB-404C-A6C5-67E9068028EC}" type="slidenum">
              <a:rPr lang="en-US" smtClean="0"/>
              <a:pPr>
                <a:defRPr/>
              </a:pPr>
              <a:t>55</a:t>
            </a:fld>
            <a:endParaRPr lang="en-US"/>
          </a:p>
        </p:txBody>
      </p:sp>
    </p:spTree>
    <p:extLst>
      <p:ext uri="{BB962C8B-B14F-4D97-AF65-F5344CB8AC3E}">
        <p14:creationId xmlns:p14="http://schemas.microsoft.com/office/powerpoint/2010/main" val="4143513931"/>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Feature selection Methods Summary</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Unsupervised/Filter Method</a:t>
            </a:r>
            <a:endParaRPr lang="en-US" dirty="0"/>
          </a:p>
          <a:p>
            <a:r>
              <a:rPr lang="en-US" dirty="0" smtClean="0"/>
              <a:t>Supervised/Wrapper based) </a:t>
            </a:r>
          </a:p>
          <a:p>
            <a:pPr lvl="1"/>
            <a:r>
              <a:rPr lang="en-US" dirty="0" smtClean="0"/>
              <a:t>Ex: forward/backward selection</a:t>
            </a:r>
          </a:p>
          <a:p>
            <a:r>
              <a:rPr lang="en-US" dirty="0" smtClean="0"/>
              <a:t>Univariate(with each independent and dependent)</a:t>
            </a:r>
          </a:p>
          <a:p>
            <a:pPr lvl="1"/>
            <a:r>
              <a:rPr lang="en-US" dirty="0" smtClean="0"/>
              <a:t>Pearson correlation</a:t>
            </a:r>
          </a:p>
          <a:p>
            <a:pPr lvl="1"/>
            <a:r>
              <a:rPr lang="en-US" dirty="0" smtClean="0"/>
              <a:t>Chi-square</a:t>
            </a:r>
          </a:p>
          <a:p>
            <a:pPr lvl="1"/>
            <a:r>
              <a:rPr lang="en-US" dirty="0" err="1" smtClean="0"/>
              <a:t>Etc</a:t>
            </a:r>
            <a:endParaRPr lang="en-US" dirty="0" smtClean="0"/>
          </a:p>
          <a:p>
            <a:r>
              <a:rPr lang="en-US" dirty="0" smtClean="0"/>
              <a:t>Multivariate – consider all features </a:t>
            </a:r>
          </a:p>
          <a:p>
            <a:pPr lvl="1"/>
            <a:r>
              <a:rPr lang="en-US" dirty="0" smtClean="0"/>
              <a:t>Lasso regression (weights of features)</a:t>
            </a:r>
            <a:endParaRPr lang="en-US" dirty="0"/>
          </a:p>
        </p:txBody>
      </p:sp>
      <p:sp>
        <p:nvSpPr>
          <p:cNvPr id="4" name="Slide Number Placeholder 3"/>
          <p:cNvSpPr>
            <a:spLocks noGrp="1"/>
          </p:cNvSpPr>
          <p:nvPr>
            <p:ph type="sldNum" sz="quarter" idx="12"/>
          </p:nvPr>
        </p:nvSpPr>
        <p:spPr/>
        <p:txBody>
          <a:bodyPr/>
          <a:lstStyle/>
          <a:p>
            <a:pPr>
              <a:defRPr/>
            </a:pPr>
            <a:fld id="{60DB935C-A2BB-404C-A6C5-67E9068028EC}" type="slidenum">
              <a:rPr lang="en-US" smtClean="0"/>
              <a:pPr>
                <a:defRPr/>
              </a:pPr>
              <a:t>56</a:t>
            </a:fld>
            <a:endParaRPr lang="en-US"/>
          </a:p>
        </p:txBody>
      </p:sp>
    </p:spTree>
    <p:extLst>
      <p:ext uri="{BB962C8B-B14F-4D97-AF65-F5344CB8AC3E}">
        <p14:creationId xmlns:p14="http://schemas.microsoft.com/office/powerpoint/2010/main" val="80956041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CCACBDB2-2DA6-43DF-9440-0E0774E07EC3}" type="datetime3">
              <a:rPr lang="en-US" smtClean="0"/>
              <a:t>25 April 2020</a:t>
            </a:fld>
            <a:endParaRPr lang="en-US"/>
          </a:p>
        </p:txBody>
      </p:sp>
      <p:sp>
        <p:nvSpPr>
          <p:cNvPr id="4" name="Slide Number Placeholder 3"/>
          <p:cNvSpPr>
            <a:spLocks noGrp="1"/>
          </p:cNvSpPr>
          <p:nvPr>
            <p:ph type="sldNum" sz="quarter" idx="12"/>
          </p:nvPr>
        </p:nvSpPr>
        <p:spPr/>
        <p:txBody>
          <a:bodyPr/>
          <a:lstStyle/>
          <a:p>
            <a:pPr>
              <a:defRPr/>
            </a:pPr>
            <a:fld id="{60DB935C-A2BB-404C-A6C5-67E9068028EC}" type="slidenum">
              <a:rPr lang="en-US" smtClean="0"/>
              <a:pPr>
                <a:defRPr/>
              </a:pPr>
              <a:t>57</a:t>
            </a:fld>
            <a:endParaRPr lang="en-US"/>
          </a:p>
        </p:txBody>
      </p:sp>
      <p:sp>
        <p:nvSpPr>
          <p:cNvPr id="5" name="Rectangle 4"/>
          <p:cNvSpPr/>
          <p:nvPr/>
        </p:nvSpPr>
        <p:spPr>
          <a:xfrm>
            <a:off x="4482" y="1275933"/>
            <a:ext cx="8001000" cy="4832092"/>
          </a:xfrm>
          <a:prstGeom prst="rect">
            <a:avLst/>
          </a:prstGeom>
        </p:spPr>
        <p:txBody>
          <a:bodyPr wrap="square">
            <a:spAutoFit/>
          </a:bodyPr>
          <a:lstStyle/>
          <a:p>
            <a:pPr marL="457200" indent="-457200">
              <a:buFont typeface="Arial" panose="020B0604020202020204" pitchFamily="34" charset="0"/>
              <a:buChar char="•"/>
            </a:pPr>
            <a:r>
              <a:rPr lang="en-US" sz="2800" dirty="0" smtClean="0">
                <a:hlinkClick r:id="rId3"/>
              </a:rPr>
              <a:t>https</a:t>
            </a:r>
            <a:r>
              <a:rPr lang="en-US" sz="2800" dirty="0">
                <a:hlinkClick r:id="rId3"/>
              </a:rPr>
              <a:t>://</a:t>
            </a:r>
            <a:r>
              <a:rPr lang="en-US" sz="2800" dirty="0" smtClean="0">
                <a:hlinkClick r:id="rId3"/>
              </a:rPr>
              <a:t>www.youtube.com/watch?v=ie-MYQp1Nic</a:t>
            </a:r>
            <a:endParaRPr lang="en-US" sz="2800" dirty="0" smtClean="0"/>
          </a:p>
          <a:p>
            <a:pPr marL="457200" indent="-457200">
              <a:buFont typeface="Arial" panose="020B0604020202020204" pitchFamily="34" charset="0"/>
              <a:buChar char="•"/>
            </a:pPr>
            <a:r>
              <a:rPr lang="en-US" sz="2800" dirty="0" smtClean="0">
                <a:hlinkClick r:id="rId4"/>
              </a:rPr>
              <a:t>https</a:t>
            </a:r>
            <a:r>
              <a:rPr lang="en-US" sz="2800" dirty="0">
                <a:hlinkClick r:id="rId4"/>
              </a:rPr>
              <a:t>://sixsigmastudyguide.com/f-distribution-f-statistic-f-test</a:t>
            </a:r>
            <a:r>
              <a:rPr lang="en-US" sz="2800" dirty="0" smtClean="0">
                <a:hlinkClick r:id="rId4"/>
              </a:rPr>
              <a:t>/</a:t>
            </a:r>
            <a:endParaRPr lang="en-US" sz="2800" dirty="0" smtClean="0"/>
          </a:p>
          <a:p>
            <a:pPr marL="457200" indent="-457200">
              <a:buFont typeface="Arial" panose="020B0604020202020204" pitchFamily="34" charset="0"/>
              <a:buChar char="•"/>
            </a:pPr>
            <a:r>
              <a:rPr lang="en-US" sz="2800" dirty="0" smtClean="0">
                <a:hlinkClick r:id="rId5"/>
              </a:rPr>
              <a:t>https</a:t>
            </a:r>
            <a:r>
              <a:rPr lang="en-US" sz="2800" dirty="0">
                <a:hlinkClick r:id="rId5"/>
              </a:rPr>
              <a:t>://statisticsbyjim.com/regression/interpret-f-test-overall-significance-regression</a:t>
            </a:r>
            <a:r>
              <a:rPr lang="en-US" sz="2800" dirty="0" smtClean="0">
                <a:hlinkClick r:id="rId5"/>
              </a:rPr>
              <a:t>/</a:t>
            </a:r>
            <a:endParaRPr lang="en-US" sz="2800" dirty="0" smtClean="0"/>
          </a:p>
          <a:p>
            <a:pPr marL="457200" indent="-457200">
              <a:buFont typeface="Arial" panose="020B0604020202020204" pitchFamily="34" charset="0"/>
              <a:buChar char="•"/>
            </a:pPr>
            <a:r>
              <a:rPr lang="en-US" sz="2800" dirty="0" smtClean="0">
                <a:hlinkClick r:id="rId6"/>
              </a:rPr>
              <a:t>https</a:t>
            </a:r>
            <a:r>
              <a:rPr lang="en-US" sz="2800" dirty="0">
                <a:hlinkClick r:id="rId6"/>
              </a:rPr>
              <a:t>://www.newgenapps.com/blog/business-applications-uses-regression-analysis-advantages</a:t>
            </a:r>
            <a:r>
              <a:rPr lang="en-US" sz="2800" dirty="0" smtClean="0">
                <a:hlinkClick r:id="rId6"/>
              </a:rPr>
              <a:t>/</a:t>
            </a:r>
            <a:endParaRPr lang="en-US" sz="2800" dirty="0" smtClean="0"/>
          </a:p>
          <a:p>
            <a:pPr marL="457200" indent="-457200">
              <a:buFont typeface="Arial" panose="020B0604020202020204" pitchFamily="34" charset="0"/>
              <a:buChar char="•"/>
            </a:pPr>
            <a:r>
              <a:rPr lang="en-US" sz="2800" dirty="0">
                <a:hlinkClick r:id="rId7"/>
              </a:rPr>
              <a:t>https://www.machinelearningplus.com/machine-learning/feature-selection/</a:t>
            </a:r>
            <a:endParaRPr lang="en-US" sz="2800" dirty="0"/>
          </a:p>
        </p:txBody>
      </p:sp>
      <p:sp>
        <p:nvSpPr>
          <p:cNvPr id="6" name="Title 1"/>
          <p:cNvSpPr txBox="1">
            <a:spLocks/>
          </p:cNvSpPr>
          <p:nvPr/>
        </p:nvSpPr>
        <p:spPr>
          <a:xfrm>
            <a:off x="395536" y="274638"/>
            <a:ext cx="6120680" cy="850106"/>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fontAlgn="auto">
              <a:spcAft>
                <a:spcPts val="0"/>
              </a:spcAft>
            </a:pPr>
            <a:r>
              <a:rPr lang="en-US" b="1" dirty="0" smtClean="0"/>
              <a:t>References</a:t>
            </a:r>
            <a:endParaRPr lang="en-US" b="1" dirty="0"/>
          </a:p>
        </p:txBody>
      </p:sp>
    </p:spTree>
    <p:extLst>
      <p:ext uri="{BB962C8B-B14F-4D97-AF65-F5344CB8AC3E}">
        <p14:creationId xmlns:p14="http://schemas.microsoft.com/office/powerpoint/2010/main" val="2665037349"/>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60DB935C-A2BB-404C-A6C5-67E9068028EC}" type="slidenum">
              <a:rPr lang="en-US" smtClean="0">
                <a:latin typeface="+mn-lt"/>
              </a:rPr>
              <a:pPr>
                <a:defRPr/>
              </a:pPr>
              <a:t>58</a:t>
            </a:fld>
            <a:endParaRPr lang="en-US" dirty="0">
              <a:latin typeface="+mn-lt"/>
            </a:endParaRPr>
          </a:p>
        </p:txBody>
      </p:sp>
      <p:sp>
        <p:nvSpPr>
          <p:cNvPr id="9" name="Title 8"/>
          <p:cNvSpPr>
            <a:spLocks noGrp="1"/>
          </p:cNvSpPr>
          <p:nvPr>
            <p:ph type="title" idx="4294967295"/>
          </p:nvPr>
        </p:nvSpPr>
        <p:spPr>
          <a:xfrm>
            <a:off x="0" y="2819400"/>
            <a:ext cx="6121400" cy="1524000"/>
          </a:xfrm>
          <a:prstGeom prst="rect">
            <a:avLst/>
          </a:prstGeom>
        </p:spPr>
        <p:txBody>
          <a:bodyPr/>
          <a:lstStyle/>
          <a:p>
            <a:pPr algn="ctr"/>
            <a:r>
              <a:rPr lang="en-IN" sz="6000" b="1" dirty="0" smtClean="0">
                <a:solidFill>
                  <a:srgbClr val="0033CC"/>
                </a:solidFill>
                <a:latin typeface="+mn-lt"/>
              </a:rPr>
              <a:t>Thank You</a:t>
            </a:r>
            <a:endParaRPr lang="en-IN" sz="6000" b="1" dirty="0">
              <a:solidFill>
                <a:srgbClr val="0033CC"/>
              </a:solidFill>
              <a:latin typeface="+mn-lt"/>
            </a:endParaRPr>
          </a:p>
        </p:txBody>
      </p:sp>
      <p:sp>
        <p:nvSpPr>
          <p:cNvPr id="8" name="Date Placeholder 11"/>
          <p:cNvSpPr txBox="1">
            <a:spLocks/>
          </p:cNvSpPr>
          <p:nvPr/>
        </p:nvSpPr>
        <p:spPr>
          <a:xfrm>
            <a:off x="3810000" y="6553200"/>
            <a:ext cx="1828800" cy="280852"/>
          </a:xfrm>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67D86349-F964-4050-B3B2-6C0084D98C77}" type="datetime3">
              <a:rPr kumimoji="0" lang="en-US" sz="1200" b="1" i="0" u="none" strike="noStrike" kern="1200" cap="none" spc="0" normalizeH="0" baseline="0" noProof="0" smtClean="0">
                <a:ln>
                  <a:noFill/>
                </a:ln>
                <a:solidFill>
                  <a:schemeClr val="tx1"/>
                </a:solidFill>
                <a:effectLst/>
                <a:uLnTx/>
                <a:uFillTx/>
                <a:latin typeface="+mn-lt"/>
              </a:rPr>
              <a:pPr marL="0" marR="0" lvl="0" indent="0" algn="l" defTabSz="914400" rtl="0" eaLnBrk="1" fontAlgn="base" latinLnBrk="0" hangingPunct="1">
                <a:lnSpc>
                  <a:spcPct val="100000"/>
                </a:lnSpc>
                <a:spcBef>
                  <a:spcPct val="0"/>
                </a:spcBef>
                <a:spcAft>
                  <a:spcPct val="0"/>
                </a:spcAft>
                <a:buClrTx/>
                <a:buSzTx/>
                <a:buFontTx/>
                <a:buNone/>
                <a:tabLst/>
                <a:defRPr/>
              </a:pPr>
              <a:t>23 April 2020</a:t>
            </a:fld>
            <a:endParaRPr kumimoji="0" lang="en-US" sz="1200" b="1" i="0" u="none" strike="noStrike" kern="1200" cap="none" spc="0" normalizeH="0" baseline="0" noProof="0" dirty="0">
              <a:ln>
                <a:noFill/>
              </a:ln>
              <a:solidFill>
                <a:schemeClr val="tx1"/>
              </a:solidFill>
              <a:effectLst/>
              <a:uLnTx/>
              <a:uFillTx/>
              <a:latin typeface="+mn-lt"/>
            </a:endParaRPr>
          </a:p>
        </p:txBody>
      </p:sp>
      <p:sp>
        <p:nvSpPr>
          <p:cNvPr id="2" name="Date Placeholder 1"/>
          <p:cNvSpPr>
            <a:spLocks noGrp="1"/>
          </p:cNvSpPr>
          <p:nvPr>
            <p:ph type="dt" sz="half" idx="10"/>
          </p:nvPr>
        </p:nvSpPr>
        <p:spPr/>
        <p:txBody>
          <a:bodyPr/>
          <a:lstStyle/>
          <a:p>
            <a:pPr>
              <a:defRPr/>
            </a:pPr>
            <a:fld id="{9CF46EE2-6DFB-4037-AB00-2A17C45FCFC2}" type="datetime3">
              <a:rPr lang="en-US" smtClean="0"/>
              <a:t>23 April 2020</a:t>
            </a:fld>
            <a:endParaRPr lang="en-US"/>
          </a:p>
        </p:txBody>
      </p:sp>
      <p:sp>
        <p:nvSpPr>
          <p:cNvPr id="6" name="Rectangle 2"/>
          <p:cNvSpPr txBox="1">
            <a:spLocks/>
          </p:cNvSpPr>
          <p:nvPr/>
        </p:nvSpPr>
        <p:spPr>
          <a:xfrm>
            <a:off x="142875" y="454776"/>
            <a:ext cx="8229600" cy="342900"/>
          </a:xfrm>
          <a:prstGeom prst="rect">
            <a:avLst/>
          </a:prstGeom>
        </p:spPr>
        <p:txBody>
          <a:bodyPr/>
          <a:lstStyle/>
          <a:p>
            <a:pPr>
              <a:defRPr/>
            </a:pPr>
            <a:r>
              <a:rPr lang="en-US" sz="2800" b="1" dirty="0" smtClean="0">
                <a:latin typeface="Helvetica" panose="020B0604020202030204" pitchFamily="34" charset="0"/>
              </a:rPr>
              <a:t>References</a:t>
            </a:r>
            <a:endParaRPr lang="en-US" sz="2800" b="1" dirty="0">
              <a:latin typeface="Helvetica" panose="020B0604020202030204" pitchFamily="34" charset="0"/>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lstStyle/>
          <a:p>
            <a:pPr>
              <a:buFont typeface="Arial" panose="020B0604020202020204" pitchFamily="34" charset="0"/>
              <a:buChar char="•"/>
            </a:pPr>
            <a:r>
              <a:rPr lang="en-US" dirty="0"/>
              <a:t>If E-commerce Company has collected the data of its customers such as Age, purchased history of a customer, gender and company want to find the relationship between these different dependents and independent variables.</a:t>
            </a:r>
          </a:p>
          <a:p>
            <a:pPr>
              <a:buFont typeface="Arial" panose="020B0604020202020204" pitchFamily="34" charset="0"/>
              <a:buChar char="•"/>
            </a:pPr>
            <a:r>
              <a:rPr lang="en-US" dirty="0"/>
              <a:t>A gym trainer has collected the data of his client that are coming to his gym and want to observe some things of client that are health, eating habits (which kind of product client is consuming every week), the weight of the client. This wants to find a relation between these variables.</a:t>
            </a:r>
          </a:p>
          <a:p>
            <a:endParaRPr lang="en-US" dirty="0"/>
          </a:p>
        </p:txBody>
      </p:sp>
      <p:sp>
        <p:nvSpPr>
          <p:cNvPr id="5" name="Content Placeholder 4"/>
          <p:cNvSpPr>
            <a:spLocks noGrp="1"/>
          </p:cNvSpPr>
          <p:nvPr>
            <p:ph sz="quarter" idx="10"/>
          </p:nvPr>
        </p:nvSpPr>
        <p:spPr/>
        <p:txBody>
          <a:bodyPr/>
          <a:lstStyle/>
          <a:p>
            <a:r>
              <a:rPr lang="en-US" dirty="0"/>
              <a:t>Real life </a:t>
            </a:r>
            <a:r>
              <a:rPr lang="en-US" dirty="0" smtClean="0"/>
              <a:t>examples</a:t>
            </a:r>
            <a:endParaRPr lang="en-US" dirty="0"/>
          </a:p>
        </p:txBody>
      </p:sp>
    </p:spTree>
    <p:extLst>
      <p:ext uri="{BB962C8B-B14F-4D97-AF65-F5344CB8AC3E}">
        <p14:creationId xmlns:p14="http://schemas.microsoft.com/office/powerpoint/2010/main" val="15409902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a:buFont typeface="Arial" panose="020B0604020202020204" pitchFamily="34" charset="0"/>
              <a:buChar char="•"/>
            </a:pPr>
            <a:r>
              <a:rPr lang="en-US" dirty="0"/>
              <a:t>Demand forecasting</a:t>
            </a:r>
            <a:r>
              <a:rPr lang="en-US" dirty="0" smtClean="0"/>
              <a:t>: it </a:t>
            </a:r>
            <a:r>
              <a:rPr lang="en-US" dirty="0"/>
              <a:t>can be used to predict demand for goods and services</a:t>
            </a:r>
            <a:r>
              <a:rPr lang="en-US" dirty="0" smtClean="0"/>
              <a:t>. For </a:t>
            </a:r>
            <a:r>
              <a:rPr lang="en-US" dirty="0"/>
              <a:t>instance restaurant chains can prepare predicted type and quantity of food that customers will consume based on weather type</a:t>
            </a:r>
            <a:r>
              <a:rPr lang="en-US" dirty="0" smtClean="0"/>
              <a:t>, day </a:t>
            </a:r>
            <a:r>
              <a:rPr lang="en-US" dirty="0"/>
              <a:t>of </a:t>
            </a:r>
            <a:r>
              <a:rPr lang="en-US" dirty="0" smtClean="0"/>
              <a:t>the </a:t>
            </a:r>
            <a:r>
              <a:rPr lang="en-US" dirty="0"/>
              <a:t>week</a:t>
            </a:r>
            <a:r>
              <a:rPr lang="en-US" dirty="0" smtClean="0"/>
              <a:t>, time </a:t>
            </a:r>
            <a:r>
              <a:rPr lang="en-US" dirty="0"/>
              <a:t>of the day</a:t>
            </a:r>
            <a:r>
              <a:rPr lang="en-US" dirty="0" smtClean="0"/>
              <a:t>, reservation volumes.</a:t>
            </a:r>
            <a:endParaRPr lang="en-US" dirty="0"/>
          </a:p>
          <a:p>
            <a:pPr>
              <a:buFont typeface="Arial" panose="020B0604020202020204" pitchFamily="34" charset="0"/>
              <a:buChar char="•"/>
            </a:pPr>
            <a:r>
              <a:rPr lang="en-US" dirty="0"/>
              <a:t>In medical filed a regression model can be used to </a:t>
            </a:r>
            <a:r>
              <a:rPr lang="en-US" dirty="0" smtClean="0"/>
              <a:t>analyze </a:t>
            </a:r>
            <a:r>
              <a:rPr lang="en-US" dirty="0"/>
              <a:t>the effect of purposed radiation treatment on reducing tumor size, input variables may be like duration of a single radiation </a:t>
            </a:r>
            <a:r>
              <a:rPr lang="en-US" dirty="0" smtClean="0"/>
              <a:t>treatment </a:t>
            </a:r>
            <a:r>
              <a:rPr lang="en-US" dirty="0"/>
              <a:t>frequency of radiation </a:t>
            </a:r>
            <a:r>
              <a:rPr lang="en-US" dirty="0" smtClean="0"/>
              <a:t>treatment, patient </a:t>
            </a:r>
            <a:r>
              <a:rPr lang="en-US" dirty="0"/>
              <a:t>attribute such as </a:t>
            </a:r>
            <a:r>
              <a:rPr lang="en-US" dirty="0" smtClean="0"/>
              <a:t>height, weight, </a:t>
            </a:r>
            <a:r>
              <a:rPr lang="en-US" dirty="0"/>
              <a:t>age.</a:t>
            </a:r>
          </a:p>
          <a:p>
            <a:pPr>
              <a:buFont typeface="Arial" panose="020B0604020202020204" pitchFamily="34" charset="0"/>
              <a:buChar char="•"/>
            </a:pPr>
            <a:endParaRPr lang="en-US" dirty="0"/>
          </a:p>
        </p:txBody>
      </p:sp>
      <p:sp>
        <p:nvSpPr>
          <p:cNvPr id="3" name="Content Placeholder 2"/>
          <p:cNvSpPr>
            <a:spLocks noGrp="1"/>
          </p:cNvSpPr>
          <p:nvPr>
            <p:ph sz="quarter" idx="10"/>
          </p:nvPr>
        </p:nvSpPr>
        <p:spPr/>
        <p:txBody>
          <a:bodyPr/>
          <a:lstStyle/>
          <a:p>
            <a:r>
              <a:rPr lang="en-US" dirty="0"/>
              <a:t>Real life </a:t>
            </a:r>
            <a:r>
              <a:rPr lang="en-US" dirty="0" smtClean="0"/>
              <a:t>examples</a:t>
            </a:r>
            <a:endParaRPr lang="en-US" dirty="0"/>
          </a:p>
        </p:txBody>
      </p:sp>
    </p:spTree>
    <p:extLst>
      <p:ext uri="{BB962C8B-B14F-4D97-AF65-F5344CB8AC3E}">
        <p14:creationId xmlns:p14="http://schemas.microsoft.com/office/powerpoint/2010/main" val="41472697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4800" y="1493837"/>
            <a:ext cx="8839200" cy="4525963"/>
          </a:xfrm>
        </p:spPr>
        <p:txBody>
          <a:bodyPr/>
          <a:lstStyle/>
          <a:p>
            <a:pPr>
              <a:buFont typeface="Arial" panose="020B0604020202020204" pitchFamily="34" charset="0"/>
              <a:buChar char="•"/>
            </a:pPr>
            <a:r>
              <a:rPr lang="en-US" dirty="0"/>
              <a:t>Y</a:t>
            </a:r>
            <a:r>
              <a:rPr lang="en-US" dirty="0" smtClean="0"/>
              <a:t>ou </a:t>
            </a:r>
            <a:r>
              <a:rPr lang="en-US" dirty="0"/>
              <a:t>can see prices of grains in agricultural markets vary every day. You may imagine that it's daily price(</a:t>
            </a:r>
            <a:r>
              <a:rPr lang="en-US" dirty="0" err="1"/>
              <a:t>Yt</a:t>
            </a:r>
            <a:r>
              <a:rPr lang="en-US" dirty="0"/>
              <a:t>) fluctuations depend on last day's temperature(Tt-1), last day's humidity(Ht-1), last day's sold out stock(St-1), last day's market arrivals(At-1), last day's price of substitute commodity(Ct-1) etc. </a:t>
            </a:r>
            <a:endParaRPr lang="en-US" dirty="0" smtClean="0"/>
          </a:p>
          <a:p>
            <a:pPr marL="0" indent="0"/>
            <a:endParaRPr lang="en-US" dirty="0" smtClean="0"/>
          </a:p>
          <a:p>
            <a:pPr marL="0" indent="0"/>
            <a:r>
              <a:rPr lang="en-US" sz="2000" b="1" dirty="0" err="1" smtClean="0"/>
              <a:t>Yt</a:t>
            </a:r>
            <a:r>
              <a:rPr lang="en-US" sz="2000" b="1" dirty="0" smtClean="0"/>
              <a:t> </a:t>
            </a:r>
            <a:r>
              <a:rPr lang="en-US" sz="2000" b="1" dirty="0"/>
              <a:t>= w0 + w1*Tt-1 + w2*Ht-1 + w3*St-1 + w4*At-1 + </a:t>
            </a:r>
            <a:r>
              <a:rPr lang="en-US" sz="2000" b="1" dirty="0" smtClean="0"/>
              <a:t>w5*Ct-1</a:t>
            </a:r>
            <a:endParaRPr lang="en-US" sz="2000" b="1" dirty="0"/>
          </a:p>
          <a:p>
            <a:pPr>
              <a:buFont typeface="Arial" panose="020B0604020202020204" pitchFamily="34" charset="0"/>
              <a:buChar char="•"/>
            </a:pPr>
            <a:endParaRPr lang="en-US" dirty="0" smtClean="0"/>
          </a:p>
          <a:p>
            <a:pPr>
              <a:buFont typeface="Arial" panose="020B0604020202020204" pitchFamily="34" charset="0"/>
              <a:buChar char="•"/>
            </a:pPr>
            <a:r>
              <a:rPr lang="en-US" dirty="0" smtClean="0"/>
              <a:t>You </a:t>
            </a:r>
            <a:r>
              <a:rPr lang="en-US" dirty="0"/>
              <a:t>can use least square method to reduce error in the equation and can estimate </a:t>
            </a:r>
            <a:r>
              <a:rPr lang="en-US" dirty="0" err="1"/>
              <a:t>Yt</a:t>
            </a:r>
            <a:r>
              <a:rPr lang="en-US" dirty="0"/>
              <a:t> that is price of grain at time point t.</a:t>
            </a:r>
          </a:p>
          <a:p>
            <a:endParaRPr lang="en-US" dirty="0"/>
          </a:p>
        </p:txBody>
      </p:sp>
      <p:sp>
        <p:nvSpPr>
          <p:cNvPr id="3" name="Content Placeholder 2"/>
          <p:cNvSpPr>
            <a:spLocks noGrp="1"/>
          </p:cNvSpPr>
          <p:nvPr>
            <p:ph sz="quarter" idx="10"/>
          </p:nvPr>
        </p:nvSpPr>
        <p:spPr/>
        <p:txBody>
          <a:bodyPr/>
          <a:lstStyle/>
          <a:p>
            <a:r>
              <a:rPr lang="en-US" dirty="0" smtClean="0"/>
              <a:t>Real life example</a:t>
            </a:r>
            <a:endParaRPr lang="en-US" dirty="0"/>
          </a:p>
        </p:txBody>
      </p:sp>
    </p:spTree>
    <p:extLst>
      <p:ext uri="{BB962C8B-B14F-4D97-AF65-F5344CB8AC3E}">
        <p14:creationId xmlns:p14="http://schemas.microsoft.com/office/powerpoint/2010/main" val="15928153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160338"/>
            <a:ext cx="6991350" cy="765175"/>
          </a:xfrm>
        </p:spPr>
        <p:txBody>
          <a:bodyPr>
            <a:normAutofit/>
          </a:bodyPr>
          <a:lstStyle/>
          <a:p>
            <a:r>
              <a:rPr lang="en-US" dirty="0"/>
              <a:t>Multiple Linear Regression</a:t>
            </a:r>
            <a:endParaRPr lang="en-IN" dirty="0"/>
          </a:p>
        </p:txBody>
      </p:sp>
      <p:sp>
        <p:nvSpPr>
          <p:cNvPr id="3" name="Title 1"/>
          <p:cNvSpPr txBox="1">
            <a:spLocks/>
          </p:cNvSpPr>
          <p:nvPr/>
        </p:nvSpPr>
        <p:spPr>
          <a:xfrm>
            <a:off x="342900" y="1063229"/>
            <a:ext cx="6172200" cy="857250"/>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3200" b="1" kern="1200">
                <a:solidFill>
                  <a:schemeClr val="bg1"/>
                </a:solidFill>
                <a:latin typeface="Helvetica" panose="020B0604020202030204" pitchFamily="34" charset="0"/>
                <a:ea typeface="+mj-ea"/>
                <a:cs typeface="+mj-cs"/>
              </a:defRPr>
            </a:lvl1pPr>
          </a:lstStyle>
          <a:p>
            <a:endParaRPr lang="en-GB" altLang="en-US" sz="2400" dirty="0"/>
          </a:p>
        </p:txBody>
      </p:sp>
      <p:sp>
        <p:nvSpPr>
          <p:cNvPr id="5" name="TextBox 4"/>
          <p:cNvSpPr txBox="1"/>
          <p:nvPr/>
        </p:nvSpPr>
        <p:spPr>
          <a:xfrm>
            <a:off x="615855" y="1411864"/>
            <a:ext cx="7315200" cy="523220"/>
          </a:xfrm>
          <a:prstGeom prst="rect">
            <a:avLst/>
          </a:prstGeom>
          <a:noFill/>
        </p:spPr>
        <p:txBody>
          <a:bodyPr wrap="square" rtlCol="0">
            <a:spAutoFit/>
          </a:bodyPr>
          <a:lstStyle/>
          <a:p>
            <a:r>
              <a:rPr lang="en-US" sz="2800" dirty="0" smtClean="0"/>
              <a:t>y= w</a:t>
            </a:r>
            <a:r>
              <a:rPr lang="en-US" sz="2800" baseline="-25000" dirty="0" smtClean="0"/>
              <a:t>0</a:t>
            </a:r>
            <a:r>
              <a:rPr lang="en-US" sz="2800" dirty="0" smtClean="0"/>
              <a:t>+w</a:t>
            </a:r>
            <a:r>
              <a:rPr lang="en-US" sz="2800" baseline="-25000" dirty="0" smtClean="0"/>
              <a:t>1</a:t>
            </a:r>
            <a:r>
              <a:rPr lang="en-US" sz="2800" dirty="0" smtClean="0"/>
              <a:t>x</a:t>
            </a:r>
            <a:r>
              <a:rPr lang="en-US" sz="2800" baseline="-25000" dirty="0" smtClean="0"/>
              <a:t>1</a:t>
            </a:r>
            <a:r>
              <a:rPr lang="en-US" sz="2800" dirty="0" smtClean="0"/>
              <a:t>+w</a:t>
            </a:r>
            <a:r>
              <a:rPr lang="en-US" sz="2800" baseline="-25000" dirty="0" smtClean="0"/>
              <a:t>2</a:t>
            </a:r>
            <a:r>
              <a:rPr lang="en-US" sz="2800" dirty="0" smtClean="0"/>
              <a:t>x</a:t>
            </a:r>
            <a:r>
              <a:rPr lang="en-US" sz="2800" baseline="-25000" dirty="0" smtClean="0"/>
              <a:t>2</a:t>
            </a:r>
            <a:r>
              <a:rPr lang="en-US" sz="2800" dirty="0" smtClean="0"/>
              <a:t>+…w</a:t>
            </a:r>
            <a:r>
              <a:rPr lang="en-US" sz="2800" baseline="-25000" dirty="0" smtClean="0"/>
              <a:t>D</a:t>
            </a:r>
            <a:r>
              <a:rPr lang="en-US" sz="2800" dirty="0" smtClean="0"/>
              <a:t>x</a:t>
            </a:r>
            <a:r>
              <a:rPr lang="en-US" sz="2800" baseline="-25000" dirty="0" smtClean="0"/>
              <a:t>D</a:t>
            </a:r>
            <a:endParaRPr lang="en-US" sz="2800" dirty="0"/>
          </a:p>
        </p:txBody>
      </p:sp>
      <p:sp>
        <p:nvSpPr>
          <p:cNvPr id="6" name="TextBox 5"/>
          <p:cNvSpPr txBox="1"/>
          <p:nvPr/>
        </p:nvSpPr>
        <p:spPr>
          <a:xfrm>
            <a:off x="457200" y="2269114"/>
            <a:ext cx="6845490" cy="523220"/>
          </a:xfrm>
          <a:prstGeom prst="rect">
            <a:avLst/>
          </a:prstGeom>
          <a:noFill/>
        </p:spPr>
        <p:txBody>
          <a:bodyPr wrap="square" rtlCol="0">
            <a:spAutoFit/>
          </a:bodyPr>
          <a:lstStyle/>
          <a:p>
            <a:r>
              <a:rPr lang="en-US" sz="2800" dirty="0" smtClean="0"/>
              <a:t>(x</a:t>
            </a:r>
            <a:r>
              <a:rPr lang="en-US" sz="2800" baseline="30000" dirty="0" smtClean="0"/>
              <a:t>(1)</a:t>
            </a:r>
            <a:r>
              <a:rPr lang="en-US" sz="2800" dirty="0" smtClean="0"/>
              <a:t>y</a:t>
            </a:r>
            <a:r>
              <a:rPr lang="en-US" sz="2800" baseline="-25000" dirty="0" smtClean="0"/>
              <a:t>1</a:t>
            </a:r>
            <a:r>
              <a:rPr lang="en-US" sz="2800" dirty="0" smtClean="0"/>
              <a:t>, x</a:t>
            </a:r>
            <a:r>
              <a:rPr lang="en-US" sz="2800" baseline="30000" dirty="0" smtClean="0"/>
              <a:t>(2)</a:t>
            </a:r>
            <a:r>
              <a:rPr lang="en-US" sz="2800" dirty="0" smtClean="0"/>
              <a:t>y</a:t>
            </a:r>
            <a:r>
              <a:rPr lang="en-US" sz="2800" baseline="-25000" dirty="0" smtClean="0"/>
              <a:t>2</a:t>
            </a:r>
            <a:r>
              <a:rPr lang="en-US" sz="2800" dirty="0" smtClean="0"/>
              <a:t>,…………. x</a:t>
            </a:r>
            <a:r>
              <a:rPr lang="en-US" sz="2800" baseline="30000" dirty="0" smtClean="0"/>
              <a:t>(n)</a:t>
            </a:r>
            <a:r>
              <a:rPr lang="en-US" sz="2800" dirty="0" smtClean="0"/>
              <a:t>y</a:t>
            </a:r>
            <a:r>
              <a:rPr lang="en-US" sz="2800" baseline="-25000" dirty="0" smtClean="0"/>
              <a:t>n</a:t>
            </a:r>
            <a:r>
              <a:rPr lang="en-US" sz="2800" dirty="0" smtClean="0"/>
              <a:t>)</a:t>
            </a:r>
            <a:endParaRPr lang="en-US" sz="2800" dirty="0"/>
          </a:p>
        </p:txBody>
      </p:sp>
      <p:sp>
        <p:nvSpPr>
          <p:cNvPr id="8" name="TextBox 7"/>
          <p:cNvSpPr txBox="1"/>
          <p:nvPr/>
        </p:nvSpPr>
        <p:spPr>
          <a:xfrm>
            <a:off x="1095375" y="3126364"/>
            <a:ext cx="4800600" cy="523220"/>
          </a:xfrm>
          <a:prstGeom prst="rect">
            <a:avLst/>
          </a:prstGeom>
          <a:noFill/>
        </p:spPr>
        <p:txBody>
          <a:bodyPr wrap="square" rtlCol="0">
            <a:spAutoFit/>
          </a:bodyPr>
          <a:lstStyle/>
          <a:p>
            <a:r>
              <a:rPr lang="en-US" sz="2800" dirty="0" smtClean="0"/>
              <a:t>x</a:t>
            </a:r>
            <a:r>
              <a:rPr lang="en-US" sz="2800" baseline="30000" dirty="0" smtClean="0"/>
              <a:t>(n) </a:t>
            </a:r>
            <a:r>
              <a:rPr lang="en-US" sz="2800" dirty="0" smtClean="0"/>
              <a:t>= (x</a:t>
            </a:r>
            <a:r>
              <a:rPr lang="en-US" sz="2800" baseline="-25000" dirty="0" smtClean="0"/>
              <a:t>n1</a:t>
            </a:r>
            <a:r>
              <a:rPr lang="en-US" sz="2800" dirty="0" smtClean="0"/>
              <a:t>,x</a:t>
            </a:r>
            <a:r>
              <a:rPr lang="en-US" sz="2800" baseline="-25000" dirty="0"/>
              <a:t>n</a:t>
            </a:r>
            <a:r>
              <a:rPr lang="en-US" sz="2800" baseline="-25000" dirty="0" smtClean="0"/>
              <a:t>2</a:t>
            </a:r>
            <a:r>
              <a:rPr lang="en-US" sz="2800" dirty="0" smtClean="0"/>
              <a:t>,….</a:t>
            </a:r>
            <a:r>
              <a:rPr lang="en-US" sz="2800" dirty="0" err="1" smtClean="0"/>
              <a:t>x</a:t>
            </a:r>
            <a:r>
              <a:rPr lang="en-US" sz="2800" baseline="-25000" dirty="0" err="1"/>
              <a:t>n</a:t>
            </a:r>
            <a:r>
              <a:rPr lang="en-US" sz="2800" baseline="-25000" dirty="0" err="1" smtClean="0"/>
              <a:t>D</a:t>
            </a:r>
            <a:r>
              <a:rPr lang="en-US" sz="2800" dirty="0" smtClean="0"/>
              <a:t>)</a:t>
            </a:r>
            <a:r>
              <a:rPr lang="en-US" sz="2800" baseline="30000" dirty="0" smtClean="0"/>
              <a:t> </a:t>
            </a:r>
            <a:endParaRPr lang="en-US" sz="2800" dirty="0"/>
          </a:p>
        </p:txBody>
      </p:sp>
      <mc:AlternateContent xmlns:mc="http://schemas.openxmlformats.org/markup-compatibility/2006">
        <mc:Choice xmlns:a14="http://schemas.microsoft.com/office/drawing/2010/main" Requires="a14">
          <p:sp>
            <p:nvSpPr>
              <p:cNvPr id="4" name="TextBox 3"/>
              <p:cNvSpPr txBox="1"/>
              <p:nvPr/>
            </p:nvSpPr>
            <p:spPr>
              <a:xfrm>
                <a:off x="152400" y="4191000"/>
                <a:ext cx="8801100" cy="1224118"/>
              </a:xfrm>
              <a:prstGeom prst="rect">
                <a:avLst/>
              </a:prstGeom>
              <a:noFill/>
            </p:spPr>
            <p:txBody>
              <a:bodyPr wrap="square" rtlCol="0">
                <a:spAutoFit/>
              </a:bodyPr>
              <a:lstStyle/>
              <a:p>
                <a:r>
                  <a:rPr lang="en-US" sz="2400" b="1" dirty="0"/>
                  <a:t>E(w</a:t>
                </a:r>
                <a:r>
                  <a:rPr lang="en-US" sz="2400" b="1" baseline="-25000" dirty="0"/>
                  <a:t>0</a:t>
                </a:r>
                <a:r>
                  <a:rPr lang="en-US" sz="2400" b="1" dirty="0"/>
                  <a:t>,w</a:t>
                </a:r>
                <a:r>
                  <a:rPr lang="en-US" sz="2400" b="1" baseline="-25000" dirty="0"/>
                  <a:t>1,…….,</a:t>
                </a:r>
                <a:r>
                  <a:rPr lang="en-US" sz="2400" b="1" dirty="0"/>
                  <a:t>w</a:t>
                </a:r>
                <a:r>
                  <a:rPr lang="en-US" sz="2400" b="1" baseline="-25000" dirty="0"/>
                  <a:t>D</a:t>
                </a:r>
                <a:r>
                  <a:rPr lang="en-US" sz="2400" b="1" dirty="0"/>
                  <a:t>) = </a:t>
                </a:r>
                <a14:m>
                  <m:oMath xmlns:m="http://schemas.openxmlformats.org/officeDocument/2006/math">
                    <m:nary>
                      <m:naryPr>
                        <m:chr m:val="∑"/>
                        <m:ctrlPr>
                          <a:rPr lang="en-US" sz="2400" b="1" i="1">
                            <a:latin typeface="Cambria Math" panose="02040503050406030204" pitchFamily="18" charset="0"/>
                          </a:rPr>
                        </m:ctrlPr>
                      </m:naryPr>
                      <m:sub>
                        <m:r>
                          <m:rPr>
                            <m:brk m:alnAt="23"/>
                          </m:rPr>
                          <a:rPr lang="en-US" sz="2400" b="1" i="1">
                            <a:latin typeface="Cambria Math" panose="02040503050406030204" pitchFamily="18" charset="0"/>
                          </a:rPr>
                          <m:t>𝒏</m:t>
                        </m:r>
                        <m:r>
                          <a:rPr lang="en-US" sz="2400" b="1" i="1">
                            <a:latin typeface="Cambria Math" panose="02040503050406030204" pitchFamily="18" charset="0"/>
                          </a:rPr>
                          <m:t>=</m:t>
                        </m:r>
                        <m:r>
                          <a:rPr lang="en-US" sz="2400" b="1" i="1">
                            <a:latin typeface="Cambria Math" panose="02040503050406030204" pitchFamily="18" charset="0"/>
                          </a:rPr>
                          <m:t>𝟏</m:t>
                        </m:r>
                      </m:sub>
                      <m:sup>
                        <m:r>
                          <a:rPr lang="en-US" sz="2400" b="1" i="1">
                            <a:latin typeface="Cambria Math" panose="02040503050406030204" pitchFamily="18" charset="0"/>
                          </a:rPr>
                          <m:t>𝑵</m:t>
                        </m:r>
                      </m:sup>
                      <m:e>
                        <m:r>
                          <a:rPr lang="en-US" sz="2400" b="1" i="1">
                            <a:latin typeface="Cambria Math" panose="02040503050406030204" pitchFamily="18" charset="0"/>
                          </a:rPr>
                          <m:t>[</m:t>
                        </m:r>
                        <m:r>
                          <m:rPr>
                            <m:nor/>
                          </m:rPr>
                          <a:rPr lang="en-US" sz="2400" b="1">
                            <a:latin typeface="Cambria Math" panose="02040503050406030204" pitchFamily="18" charset="0"/>
                          </a:rPr>
                          <m:t>(</m:t>
                        </m:r>
                        <m:r>
                          <m:rPr>
                            <m:nor/>
                          </m:rPr>
                          <a:rPr lang="en-US" sz="2400" b="1" dirty="0"/>
                          <m:t>w</m:t>
                        </m:r>
                        <m:r>
                          <m:rPr>
                            <m:nor/>
                          </m:rPr>
                          <a:rPr lang="en-US" sz="2400" b="1" baseline="-25000" dirty="0"/>
                          <m:t>0</m:t>
                        </m:r>
                        <m:r>
                          <m:rPr>
                            <m:nor/>
                          </m:rPr>
                          <a:rPr lang="en-US" sz="2400" b="1" dirty="0"/>
                          <m:t>+</m:t>
                        </m:r>
                        <m:r>
                          <m:rPr>
                            <m:nor/>
                          </m:rPr>
                          <a:rPr lang="en-US" sz="2400" b="1" dirty="0"/>
                          <m:t>w</m:t>
                        </m:r>
                        <m:r>
                          <m:rPr>
                            <m:nor/>
                          </m:rPr>
                          <a:rPr lang="en-US" sz="2400" b="1" baseline="-25000" dirty="0"/>
                          <m:t>1</m:t>
                        </m:r>
                        <m:r>
                          <m:rPr>
                            <m:nor/>
                          </m:rPr>
                          <a:rPr lang="en-US" sz="2400" b="1" dirty="0"/>
                          <m:t>x</m:t>
                        </m:r>
                        <m:r>
                          <m:rPr>
                            <m:nor/>
                          </m:rPr>
                          <a:rPr lang="en-US" sz="2400" b="1" baseline="-25000" dirty="0"/>
                          <m:t>1</m:t>
                        </m:r>
                        <m:r>
                          <m:rPr>
                            <m:nor/>
                          </m:rPr>
                          <a:rPr lang="en-US" sz="2400" b="1" dirty="0"/>
                          <m:t>+</m:t>
                        </m:r>
                        <m:r>
                          <m:rPr>
                            <m:nor/>
                          </m:rPr>
                          <a:rPr lang="en-US" sz="2400" b="1" dirty="0"/>
                          <m:t>w</m:t>
                        </m:r>
                        <m:r>
                          <m:rPr>
                            <m:nor/>
                          </m:rPr>
                          <a:rPr lang="en-US" sz="2400" b="1" baseline="-25000" dirty="0"/>
                          <m:t>2</m:t>
                        </m:r>
                        <m:r>
                          <m:rPr>
                            <m:nor/>
                          </m:rPr>
                          <a:rPr lang="en-US" sz="2400" b="1" dirty="0"/>
                          <m:t>x</m:t>
                        </m:r>
                        <m:r>
                          <m:rPr>
                            <m:nor/>
                          </m:rPr>
                          <a:rPr lang="en-US" sz="2400" b="1" baseline="-25000" dirty="0"/>
                          <m:t>2</m:t>
                        </m:r>
                        <m:r>
                          <m:rPr>
                            <m:nor/>
                          </m:rPr>
                          <a:rPr lang="en-US" sz="2400" b="1" dirty="0"/>
                          <m:t>+…</m:t>
                        </m:r>
                        <m:r>
                          <m:rPr>
                            <m:nor/>
                          </m:rPr>
                          <a:rPr lang="en-US" sz="2400" b="1" dirty="0"/>
                          <m:t>wDxD</m:t>
                        </m:r>
                        <m:r>
                          <m:rPr>
                            <m:nor/>
                          </m:rPr>
                          <a:rPr lang="en-US" sz="2400" b="1" dirty="0"/>
                          <m:t> </m:t>
                        </m:r>
                        <m:r>
                          <m:rPr>
                            <m:nor/>
                          </m:rPr>
                          <a:rPr lang="en-US" sz="2400" b="1" dirty="0"/>
                          <m:t>) −</m:t>
                        </m:r>
                        <m:r>
                          <m:rPr>
                            <m:nor/>
                          </m:rPr>
                          <a:rPr lang="en-US" sz="2400" b="1" dirty="0"/>
                          <m:t>y</m:t>
                        </m:r>
                        <m:r>
                          <m:rPr>
                            <m:nor/>
                          </m:rPr>
                          <a:rPr lang="en-US" sz="2400" b="1" baseline="-25000" dirty="0"/>
                          <m:t>n</m:t>
                        </m:r>
                        <m:r>
                          <m:rPr>
                            <m:nor/>
                          </m:rPr>
                          <a:rPr lang="en-US" sz="2400" b="1" dirty="0"/>
                          <m:t>]</m:t>
                        </m:r>
                        <m:r>
                          <m:rPr>
                            <m:nor/>
                          </m:rPr>
                          <a:rPr lang="en-US" sz="2400" b="1" baseline="30000" dirty="0"/>
                          <m:t>2 </m:t>
                        </m:r>
                      </m:e>
                    </m:nary>
                  </m:oMath>
                </a14:m>
                <a:r>
                  <a:rPr lang="en-US" sz="2400" dirty="0"/>
                  <a:t> </a:t>
                </a:r>
              </a:p>
              <a:p>
                <a:endParaRPr lang="en-US" sz="2400" b="1" dirty="0" smtClean="0"/>
              </a:p>
              <a:p>
                <a:r>
                  <a:rPr lang="en-US" sz="2400" dirty="0" smtClean="0"/>
                  <a:t>; E(w</a:t>
                </a:r>
                <a:r>
                  <a:rPr lang="en-US" sz="2400" baseline="-25000" dirty="0" smtClean="0"/>
                  <a:t>0</a:t>
                </a:r>
                <a:r>
                  <a:rPr lang="en-US" sz="2400" dirty="0" smtClean="0"/>
                  <a:t>,w</a:t>
                </a:r>
                <a:r>
                  <a:rPr lang="en-US" sz="2400" baseline="-25000" dirty="0" smtClean="0"/>
                  <a:t>1</a:t>
                </a:r>
                <a:r>
                  <a:rPr lang="en-US" sz="2400" baseline="-25000" dirty="0"/>
                  <a:t>,…….,</a:t>
                </a:r>
                <a:r>
                  <a:rPr lang="en-US" sz="2400" dirty="0"/>
                  <a:t>w</a:t>
                </a:r>
                <a:r>
                  <a:rPr lang="en-US" sz="2400" baseline="-25000" dirty="0"/>
                  <a:t>D</a:t>
                </a:r>
                <a:r>
                  <a:rPr lang="en-US" sz="2400" dirty="0" smtClean="0"/>
                  <a:t>) is convex function</a:t>
                </a:r>
              </a:p>
            </p:txBody>
          </p:sp>
        </mc:Choice>
        <mc:Fallback>
          <p:sp>
            <p:nvSpPr>
              <p:cNvPr id="4" name="TextBox 3"/>
              <p:cNvSpPr txBox="1">
                <a:spLocks noRot="1" noChangeAspect="1" noMove="1" noResize="1" noEditPoints="1" noAdjustHandles="1" noChangeArrowheads="1" noChangeShapeType="1" noTextEdit="1"/>
              </p:cNvSpPr>
              <p:nvPr/>
            </p:nvSpPr>
            <p:spPr>
              <a:xfrm>
                <a:off x="152400" y="4191000"/>
                <a:ext cx="8801100" cy="1224118"/>
              </a:xfrm>
              <a:prstGeom prst="rect">
                <a:avLst/>
              </a:prstGeom>
              <a:blipFill rotWithShape="0">
                <a:blip r:embed="rId2"/>
                <a:stretch>
                  <a:fillRect l="-1039" t="-3000" b="-10500"/>
                </a:stretch>
              </a:blipFill>
            </p:spPr>
            <p:txBody>
              <a:bodyPr/>
              <a:lstStyle/>
              <a:p>
                <a:r>
                  <a:rPr lang="en-US">
                    <a:noFill/>
                  </a:rPr>
                  <a:t> </a:t>
                </a:r>
              </a:p>
            </p:txBody>
          </p:sp>
        </mc:Fallback>
      </mc:AlternateContent>
    </p:spTree>
    <p:extLst>
      <p:ext uri="{BB962C8B-B14F-4D97-AF65-F5344CB8AC3E}">
        <p14:creationId xmlns:p14="http://schemas.microsoft.com/office/powerpoint/2010/main" val="2771851955"/>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x_0 = 1$&#10;&#10;&#10;\end{document}"/>
  <p:tag name="IGUANATEXSIZE" val="20"/>
</p:tagLst>
</file>

<file path=ppt/tags/tag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x_1 = \frac{size - 1000}{2000}$&#10;&#10;&#10;\end{document}"/>
  <p:tag name="IGUANATEXSIZE" val="24"/>
</p:tagLst>
</file>

<file path=ppt/tags/tag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x_2 = \frac{\#bedrooms - 2}{5}$&#10;&#10;&#10;\end{document}"/>
  <p:tag name="IGUANATEXSIZE" val="24"/>
</p:tagLst>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IS-ZC351-LEC-03</Template>
  <TotalTime>35330</TotalTime>
  <Words>2207</Words>
  <Application>Microsoft Office PowerPoint</Application>
  <PresentationFormat>On-screen Show (4:3)</PresentationFormat>
  <Paragraphs>526</Paragraphs>
  <Slides>58</Slides>
  <Notes>3</Notes>
  <HiddenSlides>0</HiddenSlides>
  <MMClips>0</MMClips>
  <ScaleCrop>false</ScaleCrop>
  <HeadingPairs>
    <vt:vector size="6" baseType="variant">
      <vt:variant>
        <vt:lpstr>Fonts Used</vt:lpstr>
      </vt:variant>
      <vt:variant>
        <vt:i4>8</vt:i4>
      </vt:variant>
      <vt:variant>
        <vt:lpstr>Theme</vt:lpstr>
      </vt:variant>
      <vt:variant>
        <vt:i4>4</vt:i4>
      </vt:variant>
      <vt:variant>
        <vt:lpstr>Slide Titles</vt:lpstr>
      </vt:variant>
      <vt:variant>
        <vt:i4>58</vt:i4>
      </vt:variant>
    </vt:vector>
  </HeadingPairs>
  <TitlesOfParts>
    <vt:vector size="70" baseType="lpstr">
      <vt:lpstr>Arial</vt:lpstr>
      <vt:lpstr>Calibri</vt:lpstr>
      <vt:lpstr>Cambria Math</vt:lpstr>
      <vt:lpstr>Courier New</vt:lpstr>
      <vt:lpstr>Helvetica</vt:lpstr>
      <vt:lpstr>Helvetica Neue</vt:lpstr>
      <vt:lpstr>Tahoma</vt:lpstr>
      <vt:lpstr>Times New Roman</vt:lpstr>
      <vt:lpstr>1_Office Theme</vt:lpstr>
      <vt:lpstr>Office Theme</vt:lpstr>
      <vt:lpstr>2_Office Theme</vt:lpstr>
      <vt:lpstr>3_Office Theme</vt:lpstr>
      <vt:lpstr>Regression: Contact Session 4</vt:lpstr>
      <vt:lpstr>PowerPoint Presentation</vt:lpstr>
      <vt:lpstr>PowerPoint Presentation</vt:lpstr>
      <vt:lpstr> Building multiple linear regression model by solving normal equations  </vt:lpstr>
      <vt:lpstr>Multiple Linear Regression</vt:lpstr>
      <vt:lpstr>PowerPoint Presentation</vt:lpstr>
      <vt:lpstr>PowerPoint Presentation</vt:lpstr>
      <vt:lpstr>PowerPoint Presentation</vt:lpstr>
      <vt:lpstr>Multiple Linear Regression</vt:lpstr>
      <vt:lpstr>Sum of squared error</vt:lpstr>
      <vt:lpstr>Multiple Linear Regression</vt:lpstr>
      <vt:lpstr>Multiple Linear Regression</vt:lpstr>
      <vt:lpstr>Multiple Linear Regression</vt:lpstr>
      <vt:lpstr>PowerPoint Presentation</vt:lpstr>
      <vt:lpstr>Multiple Linear Regression:  Gradient Descent Algorithm</vt:lpstr>
      <vt:lpstr>PowerPoint Presentation</vt:lpstr>
      <vt:lpstr>Multiple Linear Regression</vt:lpstr>
      <vt:lpstr>Multiple Linear Regression:  Stochastic Gradient Descent Algorithm</vt:lpstr>
      <vt:lpstr>Multiple Linear Regression:  Mini-batch Gradient Descent Algorithm</vt:lpstr>
      <vt:lpstr>Multiple Linear Regression:  Mini-batch Gradient Descent Algorithm</vt:lpstr>
      <vt:lpstr>PowerPoint Presentation</vt:lpstr>
      <vt:lpstr>PowerPoint Presentation</vt:lpstr>
      <vt:lpstr>PowerPoint Presentation</vt:lpstr>
      <vt:lpstr>PowerPoint Presentation</vt:lpstr>
      <vt:lpstr>PowerPoint Presentation</vt:lpstr>
      <vt:lpstr>Multiple Features</vt:lpstr>
      <vt:lpstr>PowerPoint Presentation</vt:lpstr>
      <vt:lpstr>PowerPoint Presentation</vt:lpstr>
      <vt:lpstr>PowerPoint Presentation</vt:lpstr>
      <vt:lpstr>PowerPoint Presentation</vt:lpstr>
      <vt:lpstr>Models with one feature</vt:lpstr>
      <vt:lpstr>Models with two features</vt:lpstr>
      <vt:lpstr>Models with k features</vt:lpstr>
      <vt:lpstr>PowerPoint Presentation</vt:lpstr>
      <vt:lpstr>PowerPoint Presentation</vt:lpstr>
      <vt:lpstr>PowerPoint Presentation</vt:lpstr>
      <vt:lpstr>PowerPoint Presentation</vt:lpstr>
      <vt:lpstr>Multiple Features</vt:lpstr>
      <vt:lpstr>PowerPoint Presentation</vt:lpstr>
      <vt:lpstr>PowerPoint Presentation</vt:lpstr>
      <vt:lpstr>Models with one feature</vt:lpstr>
      <vt:lpstr>Models with two features</vt:lpstr>
      <vt:lpstr>Models with three features</vt:lpstr>
      <vt:lpstr>Models with all features</vt:lpstr>
      <vt:lpstr>PowerPoint Presentation</vt:lpstr>
      <vt:lpstr>PowerPoint Presentation</vt:lpstr>
      <vt:lpstr>PowerPoint Presentation</vt:lpstr>
      <vt:lpstr>Multiple Features</vt:lpstr>
      <vt:lpstr>Models with all features</vt:lpstr>
      <vt:lpstr>Models with D-1 features</vt:lpstr>
      <vt:lpstr>Models with D-2 features</vt:lpstr>
      <vt:lpstr>Models with D-3 features</vt:lpstr>
      <vt:lpstr>PowerPoint Presentation</vt:lpstr>
      <vt:lpstr>PowerPoint Presentation</vt:lpstr>
      <vt:lpstr>PowerPoint Presentation</vt:lpstr>
      <vt:lpstr>Feature selection Methods Summary</vt:lpstr>
      <vt:lpstr>PowerPoint Presentation</vt:lpstr>
      <vt:lpstr>Thank You</vt:lpstr>
    </vt:vector>
  </TitlesOfParts>
  <Company>State  University of New York at Buffalo</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Avinash</dc:creator>
  <cp:lastModifiedBy>Admin</cp:lastModifiedBy>
  <cp:revision>830</cp:revision>
  <cp:lastPrinted>1601-01-01T00:00:00Z</cp:lastPrinted>
  <dcterms:created xsi:type="dcterms:W3CDTF">2001-10-10T03:11:58Z</dcterms:created>
  <dcterms:modified xsi:type="dcterms:W3CDTF">2020-04-26T04:11:12Z</dcterms:modified>
</cp:coreProperties>
</file>